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2041e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2041e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2041e3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2041e3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fa07ce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fa07ce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2041e3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2041e3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2041e3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2041e3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423207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423207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276" l="4462" r="4825" t="4835"/>
          <a:stretch/>
        </p:blipFill>
        <p:spPr>
          <a:xfrm>
            <a:off x="0" y="0"/>
            <a:ext cx="4572000" cy="212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5018" l="4132" r="4851" t="5198"/>
          <a:stretch/>
        </p:blipFill>
        <p:spPr>
          <a:xfrm>
            <a:off x="0" y="2571750"/>
            <a:ext cx="649835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4756" l="4374" r="4683" t="5161"/>
          <a:stretch/>
        </p:blipFill>
        <p:spPr>
          <a:xfrm>
            <a:off x="4572000" y="16078"/>
            <a:ext cx="4572000" cy="286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652" l="4706" r="4950" t="4833"/>
          <a:stretch/>
        </p:blipFill>
        <p:spPr>
          <a:xfrm>
            <a:off x="0" y="706600"/>
            <a:ext cx="4572001" cy="377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5245" l="4592" r="4655" t="4931"/>
          <a:stretch/>
        </p:blipFill>
        <p:spPr>
          <a:xfrm>
            <a:off x="4572000" y="457675"/>
            <a:ext cx="4572000" cy="426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4616" l="4586" r="5128" t="5041"/>
          <a:stretch/>
        </p:blipFill>
        <p:spPr>
          <a:xfrm>
            <a:off x="2714075" y="0"/>
            <a:ext cx="37158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5041" l="5524" r="5657" t="5728"/>
          <a:stretch/>
        </p:blipFill>
        <p:spPr>
          <a:xfrm>
            <a:off x="228600" y="357912"/>
            <a:ext cx="3314700" cy="41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4758" l="4091" r="3954" t="4613"/>
          <a:stretch/>
        </p:blipFill>
        <p:spPr>
          <a:xfrm>
            <a:off x="4688675" y="322113"/>
            <a:ext cx="4226725" cy="42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5122" l="4971" r="4962" t="4852"/>
          <a:stretch/>
        </p:blipFill>
        <p:spPr>
          <a:xfrm>
            <a:off x="2821137" y="0"/>
            <a:ext cx="3501725" cy="28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4899" l="4802" r="4748" t="5196"/>
          <a:stretch/>
        </p:blipFill>
        <p:spPr>
          <a:xfrm>
            <a:off x="0" y="2888425"/>
            <a:ext cx="3325099" cy="22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5">
            <a:alphaModFix/>
          </a:blip>
          <a:srcRect b="5184" l="4769" r="5075" t="5113"/>
          <a:stretch/>
        </p:blipFill>
        <p:spPr>
          <a:xfrm>
            <a:off x="6232930" y="2814625"/>
            <a:ext cx="2911070" cy="2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4979" l="5434" r="4296" t="4979"/>
          <a:stretch/>
        </p:blipFill>
        <p:spPr>
          <a:xfrm>
            <a:off x="1827713" y="0"/>
            <a:ext cx="54885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5023" l="4507" r="0" t="5274"/>
          <a:stretch/>
        </p:blipFill>
        <p:spPr>
          <a:xfrm>
            <a:off x="0" y="0"/>
            <a:ext cx="5441225" cy="24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4046" l="4140" r="4250" t="5028"/>
          <a:stretch/>
        </p:blipFill>
        <p:spPr>
          <a:xfrm>
            <a:off x="0" y="2919850"/>
            <a:ext cx="5612626" cy="22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5">
            <a:alphaModFix/>
          </a:blip>
          <a:srcRect b="4858" l="4486" r="4695" t="5173"/>
          <a:stretch/>
        </p:blipFill>
        <p:spPr>
          <a:xfrm>
            <a:off x="5478250" y="661575"/>
            <a:ext cx="3665747" cy="24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