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d5470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d5470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54706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fd54706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fd54706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fd54706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d54706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d54706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45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3460" l="-1910" r="1909" t="-3460"/>
          <a:stretch/>
        </p:blipFill>
        <p:spPr>
          <a:xfrm>
            <a:off x="1950250" y="0"/>
            <a:ext cx="52434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11512" t="0"/>
          <a:stretch/>
        </p:blipFill>
        <p:spPr>
          <a:xfrm>
            <a:off x="-74350" y="0"/>
            <a:ext cx="56946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488" y="0"/>
            <a:ext cx="33695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2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