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2041e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2041e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2041e34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2041e3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fa07ce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fa07ce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2041e3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2041e3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2041e3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2041e3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423207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423207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5490" l="4263" r="4636" t="5079"/>
          <a:stretch/>
        </p:blipFill>
        <p:spPr>
          <a:xfrm>
            <a:off x="1802425" y="0"/>
            <a:ext cx="553913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5248" l="4171" r="5141" t="5041"/>
          <a:stretch/>
        </p:blipFill>
        <p:spPr>
          <a:xfrm>
            <a:off x="1591262" y="2571750"/>
            <a:ext cx="290453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4737" l="5443" r="5031" t="5881"/>
          <a:stretch/>
        </p:blipFill>
        <p:spPr>
          <a:xfrm>
            <a:off x="5372112" y="2571750"/>
            <a:ext cx="224203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4758" l="5439" r="5679" t="4956"/>
          <a:stretch/>
        </p:blipFill>
        <p:spPr>
          <a:xfrm>
            <a:off x="0" y="367166"/>
            <a:ext cx="4572000" cy="440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4798" l="5760" r="4921" t="5005"/>
          <a:stretch/>
        </p:blipFill>
        <p:spPr>
          <a:xfrm>
            <a:off x="4571992" y="0"/>
            <a:ext cx="44332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4616" l="4586" r="5128" t="5041"/>
          <a:stretch/>
        </p:blipFill>
        <p:spPr>
          <a:xfrm>
            <a:off x="2714075" y="0"/>
            <a:ext cx="37158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5041" l="5524" r="5657" t="5728"/>
          <a:stretch/>
        </p:blipFill>
        <p:spPr>
          <a:xfrm>
            <a:off x="0" y="-3"/>
            <a:ext cx="409277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5003" l="5845" r="4772" t="5655"/>
          <a:stretch/>
        </p:blipFill>
        <p:spPr>
          <a:xfrm>
            <a:off x="4572000" y="0"/>
            <a:ext cx="4572000" cy="511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4800" l="4272" r="4826" t="4963"/>
          <a:stretch/>
        </p:blipFill>
        <p:spPr>
          <a:xfrm>
            <a:off x="0" y="0"/>
            <a:ext cx="3211086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4501" l="4917" r="5517" t="4737"/>
          <a:stretch/>
        </p:blipFill>
        <p:spPr>
          <a:xfrm>
            <a:off x="5932925" y="0"/>
            <a:ext cx="3211075" cy="26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5">
            <a:alphaModFix/>
          </a:blip>
          <a:srcRect b="4561" l="4856" r="4865" t="4570"/>
          <a:stretch/>
        </p:blipFill>
        <p:spPr>
          <a:xfrm>
            <a:off x="3276600" y="2571750"/>
            <a:ext cx="255506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5654" l="5941" r="5649" t="5440"/>
          <a:stretch/>
        </p:blipFill>
        <p:spPr>
          <a:xfrm>
            <a:off x="2323288" y="0"/>
            <a:ext cx="44974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4298" l="4286" r="4322" t="4816"/>
          <a:stretch/>
        </p:blipFill>
        <p:spPr>
          <a:xfrm>
            <a:off x="1838013" y="0"/>
            <a:ext cx="546796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 rotWithShape="1">
          <a:blip r:embed="rId4">
            <a:alphaModFix/>
          </a:blip>
          <a:srcRect b="4734" l="5188" r="5206" t="5417"/>
          <a:stretch/>
        </p:blipFill>
        <p:spPr>
          <a:xfrm>
            <a:off x="1576275" y="2571750"/>
            <a:ext cx="279481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 rotWithShape="1">
          <a:blip r:embed="rId5">
            <a:alphaModFix/>
          </a:blip>
          <a:srcRect b="4740" l="5443" r="5031" t="4966"/>
          <a:stretch/>
        </p:blipFill>
        <p:spPr>
          <a:xfrm>
            <a:off x="5248319" y="2571750"/>
            <a:ext cx="221928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