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e5ad7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e5ad7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31e5ad7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31e5ad7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31e5ad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31e5ad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b366b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b366b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b366bc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b366bc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b366bc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b366bc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31e5ad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31e5ad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31e5ad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31e5ad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1e5ad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1e5ad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1e5ad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1e5ad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31e5ad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31e5ad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31e5ad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31e5ad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31e5ad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31e5ad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31e5ad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31e5ad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Matricular aluno + taxa de matrícula e mensalidade - FB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atender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atender solicitações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consulta os planos disponíveis em Planos e apresenta ao futuro aluno.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retorna ficha de matrícula para o futuro aluno.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50">
                <a:solidFill>
                  <a:schemeClr val="dk1"/>
                </a:solidFill>
                <a:highlight>
                  <a:srgbClr val="FFFFFF"/>
                </a:highlight>
              </a:rPr>
              <a:t>atendente pergunta se futuro aluno precisa de ajuda com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esclarecer eventuais dúvidas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pergunta se o futuro aluno precisa de ajuda com o preenchimento da ficha de matrícula.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auxiliar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responde as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auxiliar o futuro aluno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auxilia futuro aluno no preenchimento da ficha de matrícula.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309675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devolve ficha de matrícula preenchida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ficha de matrícula preenchida e retorna as formas de pagamento ao futuro aluno.</a:t>
            </a:r>
            <a:endParaRPr sz="900"/>
          </a:p>
        </p:txBody>
      </p:sp>
      <p:sp>
        <p:nvSpPr>
          <p:cNvPr id="60" name="Google Shape;60;p13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Futuro aluno efetua pagamento da taxa de matrícula e mensalidade em dinheiro.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3096750" y="37203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senha de acesso ao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da baixa no pagamento do aluno, e retorna senha de acesso ao aluno.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Notificar multa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+ multa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Processo</a:t>
            </a:r>
            <a:r>
              <a:rPr lang="pt-BR" sz="800">
                <a:solidFill>
                  <a:schemeClr val="dk1"/>
                </a:solidFill>
              </a:rPr>
              <a:t>: receber retorno da solicitação.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Evento</a:t>
            </a:r>
            <a:r>
              <a:rPr lang="pt-BR" sz="800">
                <a:solidFill>
                  <a:schemeClr val="dk1"/>
                </a:solidFill>
              </a:rPr>
              <a:t>: </a:t>
            </a: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Objetivo</a:t>
            </a:r>
            <a:r>
              <a:rPr lang="pt-BR" sz="800">
                <a:solidFill>
                  <a:schemeClr val="dk1"/>
                </a:solidFill>
              </a:rPr>
              <a:t>: receber resposta da solicitação da operação.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Trabalhador envolvido</a:t>
            </a:r>
            <a:r>
              <a:rPr lang="pt-BR" sz="800">
                <a:solidFill>
                  <a:schemeClr val="dk1"/>
                </a:solidFill>
              </a:rPr>
              <a:t>: gestor financeiro..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pt-BR" sz="80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financeiro desbloqueia acesso do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desbloqueia o acesso do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Notificar multa - FA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trancamento de matrícula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efetua trancamento da matrícula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trancar matrícula do aluno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efetua trancamento da matrícula do aluno por inadimplência.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Realizar trancamento de matrícula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solicita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trancamento de matrícula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confirmação de trancamento da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o trancamento da matrícula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realiza o trancamento da matrícula do aluno, e retorna a confirmação de trancamento.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bloqueio de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bloqueia acesso do aluno por solicitação de trancamento.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do aluno por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bloqueia o acesso do aluno por trancamento da matrícula.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Reativar matrícula ex aluno + mensalidade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atender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faz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atender solicitações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consulta os planos disponíveis em Planos e apresenta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faz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matrícula do ex aluno.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retorna ficha de rematrícula para 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pergunta se ex aluno precisa de ajuda com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esclarecer eventuais dúvidas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pergunta se o ex aluno precisa de ajuda com o preenchimento da ficha de matrícula.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auxiliar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responde as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auxiliar o ex aluno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auxiliar ex aluno no preenchimento da ficha de matrícula.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09675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devolve ficha de matrícula preenchida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ficha de matrícula preenchida e retorna as formas de pagamento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efetua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mensalidade e retorna recibo do pagamento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096750" y="37203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atendente retorna senha de acesso ao ex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da baixa no pagamento do ex aluno e retorna senha de acesso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Reativar matrícula ex aluno + mensalidade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ex aluno efetua pagamento da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mensalidade e retorna recibo do pagamento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resposta referente a solicitação da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senha de acesso ao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da baixa no pagamento do aluno, e retorna senha de acesso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Reativar matrícula ex aluno + mensalidade - FA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descartar matrícula por não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descarta matrícula por não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rematrícula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descarta matrícula.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Matricular aluno + taxa de matrícula e mensalidade - FB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futuro aluno efetua pagamento da taxa de matrícula e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resposta referente a solicitação da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senha de acesso ao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da baixa no pagamento do aluno, e retorna senha de acesso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Matricular aluno + taxa de matrícula e mensalidade - FA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descartar matrícula por não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descarta matrícula por não pagamento da taxa de matrícula e mensalidade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descarta matrícula.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Realizar treino e avaliação física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preparar treino.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entrega ficha de treino para 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preparar treino personalizado para 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prepara treino para o aluno, e retorna uma ficha de treino.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deseja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pergunta se aluno deseja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saber se o aluno deseja fazer uma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pergunta se aluno deseja realizar avaliação física.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resposta.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retorna resposta positiva.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esperar resposta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recebe resposta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realiza avaliação física do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avaliação física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realiza avaliação física do aluno, retornando um feedback.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Realizar treino e avaliação física - FA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resposta.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retorna resposta negativa.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esperar resposta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recebe resposta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não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não realiza avaliação física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avaliação física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não realizar avaliação física do aluno, retornando apenas a ficha de treino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Notificar vencimento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notificar próximo vencimento.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notifica próximo vencimento.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notificar vencimento da mensalidade do aluno, e evitar atrasos.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notifica ao aluno o próximo vencimento de sua mensalidade.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aluno efetua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mensalidade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pagamento da mensalidade em dinheiro, e retorna recibo de pagamento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 a provedora de cartões.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Notificar multa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notificar multa.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não efetua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notificar ao aluno a cobrança de multas por atraso na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notifica ao aluno eventuais multas por atraso.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bloqueia acesso do aluno.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do aluno por não pagamento da mensalidade e multas.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bloqueia acesso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de mensalidade + multa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aluno efetua pagamento da mensalidade + multa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receber o pagamento da mensalidade e multa, da baixa e retorna recibo do pagamento.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financeiro desbloqueia acesso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desbloqueia o acesso do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