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77d2d0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f77d2d0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77d2d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f77d2d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e77207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52e77207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d86786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fd86786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da Academia D&amp;K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D&amp;K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3"/>
          <p:cNvCxnSpPr>
            <a:stCxn id="63" idx="3"/>
            <a:endCxn id="55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294350" y="2156600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249725" y="3357165"/>
            <a:ext cx="1231500" cy="830485"/>
            <a:chOff x="2746848" y="3424900"/>
            <a:chExt cx="1231500" cy="830485"/>
          </a:xfrm>
        </p:grpSpPr>
        <p:grpSp>
          <p:nvGrpSpPr>
            <p:cNvPr id="68" name="Google Shape;68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13"/>
              <p:cNvCxnSpPr>
                <a:stCxn id="6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4" name="Google Shape;74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" name="Google Shape;75;p13"/>
          <p:cNvCxnSpPr>
            <a:stCxn id="74" idx="3"/>
            <a:endCxn id="55" idx="2"/>
          </p:cNvCxnSpPr>
          <p:nvPr/>
        </p:nvCxnSpPr>
        <p:spPr>
          <a:xfrm flipH="1" rot="10800000">
            <a:off x="1481225" y="3357100"/>
            <a:ext cx="954300" cy="659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2435525" y="3534675"/>
            <a:ext cx="2794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</a:t>
            </a:r>
            <a:r>
              <a:rPr lang="pt-BR" sz="1000">
                <a:solidFill>
                  <a:schemeClr val="dk1"/>
                </a:solidFill>
              </a:rPr>
              <a:t>treino e avaliação física 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trancamento de matrícula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3"/>
          <p:cNvCxnSpPr>
            <a:stCxn id="55" idx="3"/>
            <a:endCxn id="78" idx="1"/>
          </p:cNvCxnSpPr>
          <p:nvPr/>
        </p:nvCxnSpPr>
        <p:spPr>
          <a:xfrm flipH="1" rot="10800000">
            <a:off x="2988875" y="2381875"/>
            <a:ext cx="2080500" cy="70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3"/>
          <p:cNvGrpSpPr/>
          <p:nvPr/>
        </p:nvGrpSpPr>
        <p:grpSpPr>
          <a:xfrm>
            <a:off x="5069375" y="1722728"/>
            <a:ext cx="1231500" cy="830485"/>
            <a:chOff x="2746848" y="3424900"/>
            <a:chExt cx="1231500" cy="830485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" name="Google Shape;82;p13"/>
              <p:cNvCxnSpPr>
                <a:stCxn id="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" name="Google Shape;78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</a:t>
              </a:r>
              <a:r>
                <a:rPr b="1" lang="pt-BR" sz="1200"/>
                <a:t>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4755875" y="2553225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" name="Google Shape;96;p14"/>
              <p:cNvCxnSpPr>
                <a:stCxn id="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" name="Google Shape;100;p14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4"/>
          <p:cNvCxnSpPr>
            <a:stCxn id="95" idx="0"/>
            <a:endCxn id="9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4031550" y="1863613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>
            <a:stCxn id="103" idx="0"/>
            <a:endCxn id="92" idx="2"/>
          </p:cNvCxnSpPr>
          <p:nvPr/>
        </p:nvCxnSpPr>
        <p:spPr>
          <a:xfrm rot="-5400000">
            <a:off x="4087650" y="1383613"/>
            <a:ext cx="959400" cy="600"/>
          </a:xfrm>
          <a:prstGeom prst="curvedConnector3">
            <a:avLst>
              <a:gd fmla="val 472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>
            <a:stCxn id="103" idx="2"/>
            <a:endCxn id="106" idx="1"/>
          </p:cNvCxnSpPr>
          <p:nvPr/>
        </p:nvCxnSpPr>
        <p:spPr>
          <a:xfrm flipH="1" rot="-5400000">
            <a:off x="4593300" y="2368963"/>
            <a:ext cx="1101600" cy="115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5721150" y="3158425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Matricular aluno + taxa e mensalidade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563400" y="186275"/>
            <a:ext cx="20172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avaliação física e treino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15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15"/>
          <p:cNvCxnSpPr>
            <a:stCxn id="122" idx="0"/>
            <a:endCxn id="112" idx="2"/>
          </p:cNvCxnSpPr>
          <p:nvPr/>
        </p:nvCxnSpPr>
        <p:spPr>
          <a:xfrm rot="-5400000">
            <a:off x="4092600" y="1383625"/>
            <a:ext cx="959400" cy="6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>
            <a:stCxn id="115" idx="0"/>
            <a:endCxn id="112" idx="2"/>
          </p:cNvCxnSpPr>
          <p:nvPr/>
        </p:nvCxnSpPr>
        <p:spPr>
          <a:xfrm rot="-5400000">
            <a:off x="2792552" y="109415"/>
            <a:ext cx="984600" cy="25740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>
            <a:stCxn id="122" idx="2"/>
            <a:endCxn id="126" idx="1"/>
          </p:cNvCxnSpPr>
          <p:nvPr/>
        </p:nvCxnSpPr>
        <p:spPr>
          <a:xfrm flipH="1" rot="-5400000">
            <a:off x="4472550" y="2494675"/>
            <a:ext cx="1101600" cy="90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5474700" y="3110875"/>
            <a:ext cx="2467500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treino e avaliação física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99300" y="1863625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Setor de Professores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pagamento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6"/>
          <p:cNvCxnSpPr>
            <a:stCxn id="134" idx="0"/>
            <a:endCxn id="13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6"/>
          <p:cNvCxnSpPr>
            <a:stCxn id="134" idx="2"/>
            <a:endCxn id="13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Notificar vencimento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 + Multa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p16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6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p16"/>
          <p:cNvCxnSpPr>
            <a:stCxn id="140" idx="0"/>
            <a:endCxn id="13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trancamento de matrícula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7"/>
          <p:cNvCxnSpPr>
            <a:stCxn id="154" idx="0"/>
            <a:endCxn id="15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7"/>
          <p:cNvCxnSpPr>
            <a:stCxn id="154" idx="2"/>
            <a:endCxn id="15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trancamento de matrícula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59" name="Google Shape;159;p1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p17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5" name="Google Shape;165;p17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p17"/>
          <p:cNvCxnSpPr>
            <a:stCxn id="160" idx="0"/>
            <a:endCxn id="15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rem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" name="Google Shape;176;p18"/>
              <p:cNvCxnSpPr>
                <a:stCxn id="17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0" name="Google Shape;180;p18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" name="Google Shape;181;p18"/>
          <p:cNvCxnSpPr>
            <a:stCxn id="182" idx="0"/>
            <a:endCxn id="172" idx="2"/>
          </p:cNvCxnSpPr>
          <p:nvPr/>
        </p:nvCxnSpPr>
        <p:spPr>
          <a:xfrm flipH="1" rot="5400000">
            <a:off x="4089900" y="1381525"/>
            <a:ext cx="959400" cy="48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8"/>
          <p:cNvCxnSpPr>
            <a:stCxn id="175" idx="0"/>
            <a:endCxn id="17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>
            <a:stCxn id="182" idx="2"/>
            <a:endCxn id="186" idx="1"/>
          </p:cNvCxnSpPr>
          <p:nvPr/>
        </p:nvCxnSpPr>
        <p:spPr>
          <a:xfrm flipH="1" rot="-5400000">
            <a:off x="4683600" y="2283625"/>
            <a:ext cx="1101600" cy="132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5896875" y="3029425"/>
            <a:ext cx="2231100" cy="934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Reativar matrícula do ex aluno + mensalidade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036500" y="1863625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