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i1MLqVfQhjHa/8g9JLVfsN+ln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3096750" y="0"/>
            <a:ext cx="40470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Matricular aluno + taxa de matrícula e mensalidade - FB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95700" y="704100"/>
            <a:ext cx="3047400" cy="160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atender futuro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futuro aluno faz perguntas.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atender solicitações do futuro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consulta os planos disponíveis em Planos e apresenta ao futuro aluno.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219450" y="694800"/>
            <a:ext cx="2799300" cy="160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solicitação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futuro aluno faz solicitação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solicitação de matrícula do futuro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solicitação de matrícula do futuro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retorna ficha de matrícula para o futuro aluno.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113775" y="2377350"/>
            <a:ext cx="2905200" cy="151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086550" y="685500"/>
            <a:ext cx="2905200" cy="160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 ficha de matrícula  preenchida.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futuro aluno devolve ficha de matrícula preenchida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realizar matrícula do futuro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ficha de matrícula preenchida e retorna as formas de pagamento ao futuro aluno.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95700" y="2377200"/>
            <a:ext cx="2905200" cy="151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pagamento em dinheiro.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Futuro aluno efetua pagamento da taxa de matrícula e mensalidade em dinheiro.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pagamento da taxa de matrícula e mensalidade.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pagamento da taxa de matrícula e da mensalidade e retorna recibo do pagamento ao futuro aluno.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094500" y="2377350"/>
            <a:ext cx="2905200" cy="151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liberar acesso.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atendente retorna senha de acesso ao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finalizar matrícula do futuro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 retorna senha de acesso do aluno.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200025" y="2362350"/>
            <a:ext cx="27333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realizar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 realiza matrícula do futuro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realizar matrícula do futuro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realiza  matrícula do aluno.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>
            <a:off x="3096750" y="0"/>
            <a:ext cx="36375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Reativar matrícula ex aluno + mensalidade - FB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0" y="8739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atender ex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 aluno faz perguntas.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atender solicitações do ex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consulta os planos disponíveis em Planos e apresenta ao ex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3096750" y="8739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solicitação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 aluno faz solicitação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solicitação de matrícula do ex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solicitação de matrícula do ex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retorna ficha de rematrícula para o ex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 txBox="1"/>
          <p:nvPr/>
        </p:nvSpPr>
        <p:spPr>
          <a:xfrm>
            <a:off x="6193500" y="87390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 ficha de matrícula  preenchida.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futuro aluno devolve ficha de matrícula preenchida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realizar matrícula do ex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ficha de matrícula preenchida e retorna as formas de pagamento ao ex 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0" y="22971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pagamento em dinheiro.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 aluno efetua pagamento da mensalidade em dinheiro.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pagamento da mensalidade.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pagamento da mensalidade e retorna recibo do pagamento ao ex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3096750" y="22971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realizar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Atendente realiza matrícula do ex aluno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realizar matrícula do ex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realiza  matrícula do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6193500" y="229710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liberar acesso.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 retorna senha de acesso ao ex aluno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finalizar matrícula do ex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da baixa no pagamento do ex aluno e retorna senha de acesso ao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2569200" y="0"/>
            <a:ext cx="42279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Reativar matrícula ex aluno + mensalidade - FA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66675" y="2957500"/>
            <a:ext cx="30204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enviar solicitação de operação de débito / crédito.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 aluno efetua pagamento da mensalidade no cartão.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pagamento da mensalidade.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pagamento da mensalidade e retorna recibo do pagamento ao ex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3134850" y="295750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retorno da solicitação.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provedora de cartões retorna resposta da operação solicitada.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resposta da solicitação de operação da provedora de cartões.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resposta referente a solicitação da operação.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6279225" y="2957425"/>
            <a:ext cx="27981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descartar matrícula por não pagamento da mensalidade.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atendente descarta matrícula por não pagamento da mensalidade.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realizar rematrícula do futuro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descarta matrícula.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1579513" y="1166725"/>
            <a:ext cx="3096600" cy="171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questionar se precisa de ajuda com o preenchimento da ficha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atendente questiona se ex aluno precisa de ajuda com preenchimento da ficha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esclarecer eventuais dúvidas do futuro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pergunta se o futuro aluno precisa de ajuda com o preenchimento da ficha de matrícula.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4786775" y="1166725"/>
            <a:ext cx="3000000" cy="171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auxiliar preenchimento da ficha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 aluno responde as perguntas.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auxiliar o futuro aluno com o preenchimento da ficha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auxilia futuro aluno no preenchimento da ficha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Matricular aluno + taxa de matrícula e mensalidade - FA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605825" y="2345175"/>
            <a:ext cx="3057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descartar matrícula por não pagamento da taxa de matrícula e mensalidade.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atendente descarta matrícula por não pagamento da taxa de matrícula e mensalidade.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pagamento da taxa de matrícula e mensalidade.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pagamento da taxa de matrícula e da mensalidade e retorna recibo do pagamento ao futuro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163425" y="676275"/>
            <a:ext cx="2883900" cy="15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auxiliar preenchimento da ficha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futuro aluno responde as perguntas.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auxiliar o futuro aluno com o preenchimento da ficha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auxilia futuro aluno no preenchimento da ficha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6114000" y="676275"/>
            <a:ext cx="2925300" cy="15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enviar solicitação de operação de débito / crédito.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futuro aluno efetua pagamento da taxa de matrícula e mensalidade no cartão.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pagamento da taxa de matrícula e mensalidade.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pagamento da taxa de matrícula e da mensalidade e retorna recibo do pagamento ao futuro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547325" y="2345175"/>
            <a:ext cx="30000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retorno da solicitação.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provedora de cartões retorna resposta da operação solicitada.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resposta da solicitação de operação da provedora de cartões.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resposta referente a solicitação da operação.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96750" y="676275"/>
            <a:ext cx="3000000" cy="159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questionar se precisa de ajuda com o preenchimento da ficha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atendente pergunta se futuro aluno precisa de ajuda com preenchimento da ficha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esclarecer eventuais dúvidas do futuro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pergunta se o futuro aluno precisa de ajuda com o preenchimento da ficha de matrícula.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treino e avaliação física - FB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10100" y="1043775"/>
            <a:ext cx="29868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preparar treino.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professor 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prepara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treino para 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preparar treino personalizado para 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professor.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 prepara treino para o aluno, e retorna uma ficha de treino.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3273525" y="1043775"/>
            <a:ext cx="29868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questionar se deseja realizar avaliação física.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professor pergunta se aluno deseja realizar avaliação física.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saber se o aluno deseja fazer uma avaliação física.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professor.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 pergunta se aluno deseja realizar avaliação física.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6362700" y="1043775"/>
            <a:ext cx="26577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realizar avaliação física.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aluno retorna resposta.</a:t>
            </a:r>
            <a:endParaRPr b="0" i="0" sz="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realizar avaliação física do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professor.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Professor realiza avaliação física do aluno, retornando um feedback.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 vencimento - FB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notificar próximo vencimento.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financeiro notifica próximo vencimento.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notificar vencimento da mensalidade do aluno, e evitar atrasos.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notifica ao aluno o próximo vencimento de sua mensalidade.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Receber pagamento - FB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pagamento da mensalidade em dinheiro.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aluno efetua pagamento da mensalidade em dinheiro.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mensalidade do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recebe pagamento da mensalidade em dinheiro, e retorna recibo de pagamento ao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Receber pagamento - FA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548375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enviar solicitação de operação de débito / crédito.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aluno efetua pagamento da mensalidade no cartão.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enviar solicitação de operação de débito / crédito a provedora de cartões.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aguarda retorno da solicitação de operação.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4645125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retorno da solicitação.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provedora de cartões retorna resposta da operação solicitada.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resposta da solicitação de operação da provedora de cartões.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recebe retorno da operação, e retorna ao aluno um recibo de pagamento ou aviso de falha na operação.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Receber pagamento + multa - FB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4645125" y="11485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notificar multa.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Financeiro notifica mensalidade em atraso + multa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notificar ao aluno a cobrança de multas por atraso na mensalidade.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notifica ao aluno eventuais multas por atraso.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1548375" y="11485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bloquear acesso.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financeiro bloqueia acesso do aluno. 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bloquear acesso do aluno por não pagamento da mensalidade e multas.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bloqueia acesso do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1548375" y="25717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pagamento de mensalidade + multa em dinheiro.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aluno efetua pagamento da mensalidade + multa em dinheiro.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pagamento da mensalidade do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receber o pagamento da mensalidade e multa, da baixa e retorna recibo do pagamento.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4645125" y="25717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desbloquear acesso.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financeiro desbloqueia acesso do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desbloquear acesso do aluno após pagamento da mensalidade.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desbloqueia o acesso do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Receber pagamento + multa - FB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234375" y="1174350"/>
            <a:ext cx="3076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enviar solicitação de operação de débito / crédito.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aluno efetua pagamento da mensalidade + multa no cartão.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desbloquear acesso do aluno após pagamento da mensalidade.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aguarda retorno da solicitação de operação.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3397800" y="1174350"/>
            <a:ext cx="29517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retorno da solicitação.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provedora de cartões retorna resposta da operação solicitada.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resposta da solicitação da operação.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recebe retorno da operação, e retorna ao aluno um recibo de pagamento ou aviso de falha na operação.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6436425" y="1174350"/>
            <a:ext cx="26193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desbloquear acesso.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financeiro desbloqueia acesso do aluno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desbloquear acesso do aluno após pagamento da mensalidade.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desbloqueia o acesso do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/>
          <p:nvPr/>
        </p:nvSpPr>
        <p:spPr>
          <a:xfrm>
            <a:off x="1381275" y="2705100"/>
            <a:ext cx="3429000" cy="175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trancamento de matrícula por inadimplência.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financeiro efetua trancamento da matrícula por inadimplência.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trancar matrícula do aluno por inadimplência.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efetua trancamento da matrícula do aluno por inadimplência.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4881425" y="2705100"/>
            <a:ext cx="3352500" cy="175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bloquear acesso.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financeiro bloqueia acesso do aluno por inadimplência.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bloquear acesso  do aluno por inadimplência.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gestor financeiro.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Gestor financeiro efetua bloqueio do acesso do aluno por inadimplência.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/>
          <p:nvPr/>
        </p:nvSpPr>
        <p:spPr>
          <a:xfrm>
            <a:off x="3096750" y="0"/>
            <a:ext cx="3096600" cy="515700"/>
          </a:xfrm>
          <a:prstGeom prst="snip1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trancamento de matrícula - FB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solicitação de trancamento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aluno solicita trancamento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receber solicitação de trancamento de matrícula do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recebe solicitação de trancamento de matrícula do aluno.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3096750" y="1860150"/>
            <a:ext cx="30966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realizar trancamento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atendente retorna confirmação de trancamento da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realizar o trancamento da matrícula do aluno.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realiza o trancamento da matrícula do aluno, e retorna a confirmação de trancamento.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6193500" y="1860150"/>
            <a:ext cx="2950500" cy="14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bloquear  acesso.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Atendente bloqueia acesso do aluno por solicitação de trancamento.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bloquear acesso do aluno por trancamento de matrícula.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Trabalhador envolvido</a:t>
            </a: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atendente.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Atendente bloqueia o acesso do aluno por trancamento da matrícula.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