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d5470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d5470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54706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d54706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d54706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fd54706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dd0969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dd0969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d54706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d54706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075"/>
            <a:ext cx="9144005" cy="317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50" y="0"/>
            <a:ext cx="56652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50" y="0"/>
            <a:ext cx="61605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563" y="0"/>
            <a:ext cx="30768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1763"/>
            <a:ext cx="9143998" cy="319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