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Lst>
  <p:notesMasterIdLst>
    <p:notesMasterId r:id="rId17"/>
  </p:notesMasterIdLst>
  <p:sldIdLst>
    <p:sldId id="256" r:id="rId2"/>
    <p:sldId id="263" r:id="rId3"/>
    <p:sldId id="262" r:id="rId4"/>
    <p:sldId id="272" r:id="rId5"/>
    <p:sldId id="273" r:id="rId6"/>
    <p:sldId id="277" r:id="rId7"/>
    <p:sldId id="278" r:id="rId8"/>
    <p:sldId id="279" r:id="rId9"/>
    <p:sldId id="265" r:id="rId10"/>
    <p:sldId id="266" r:id="rId11"/>
    <p:sldId id="267" r:id="rId12"/>
    <p:sldId id="264" r:id="rId13"/>
    <p:sldId id="269" r:id="rId14"/>
    <p:sldId id="270" r:id="rId15"/>
    <p:sldId id="271" r:id="rId1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888"/>
    <a:srgbClr val="7AB51D"/>
    <a:srgbClr val="0B397C"/>
    <a:srgbClr val="003677"/>
    <a:srgbClr val="193A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67C33-193C-40B1-BAFF-7211CFC8C8B3}" v="170" dt="2022-11-11T18:59:12.33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4660"/>
  </p:normalViewPr>
  <p:slideViewPr>
    <p:cSldViewPr snapToGrid="0" showGuides="1">
      <p:cViewPr varScale="1">
        <p:scale>
          <a:sx n="111" d="100"/>
          <a:sy n="111" d="100"/>
        </p:scale>
        <p:origin x="420" y="11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ynn L." userId="8ad7fb526861aa9e" providerId="LiveId" clId="{05967C33-193C-40B1-BAFF-7211CFC8C8B3}"/>
    <pc:docChg chg="undo custSel addSld delSld modSld sldOrd addMainMaster delMainMaster modMainMaster">
      <pc:chgData name="Fynn L." userId="8ad7fb526861aa9e" providerId="LiveId" clId="{05967C33-193C-40B1-BAFF-7211CFC8C8B3}" dt="2022-11-11T19:43:52.579" v="1929" actId="20577"/>
      <pc:docMkLst>
        <pc:docMk/>
      </pc:docMkLst>
      <pc:sldChg chg="del">
        <pc:chgData name="Fynn L." userId="8ad7fb526861aa9e" providerId="LiveId" clId="{05967C33-193C-40B1-BAFF-7211CFC8C8B3}" dt="2022-11-09T18:22:20.134" v="1067" actId="2696"/>
        <pc:sldMkLst>
          <pc:docMk/>
          <pc:sldMk cId="1664196410" sldId="257"/>
        </pc:sldMkLst>
      </pc:sldChg>
      <pc:sldChg chg="del">
        <pc:chgData name="Fynn L." userId="8ad7fb526861aa9e" providerId="LiveId" clId="{05967C33-193C-40B1-BAFF-7211CFC8C8B3}" dt="2022-11-09T18:22:20.134" v="1067" actId="2696"/>
        <pc:sldMkLst>
          <pc:docMk/>
          <pc:sldMk cId="2914466536" sldId="258"/>
        </pc:sldMkLst>
      </pc:sldChg>
      <pc:sldChg chg="del">
        <pc:chgData name="Fynn L." userId="8ad7fb526861aa9e" providerId="LiveId" clId="{05967C33-193C-40B1-BAFF-7211CFC8C8B3}" dt="2022-11-09T18:22:20.134" v="1067" actId="2696"/>
        <pc:sldMkLst>
          <pc:docMk/>
          <pc:sldMk cId="4024506532" sldId="259"/>
        </pc:sldMkLst>
      </pc:sldChg>
      <pc:sldChg chg="del">
        <pc:chgData name="Fynn L." userId="8ad7fb526861aa9e" providerId="LiveId" clId="{05967C33-193C-40B1-BAFF-7211CFC8C8B3}" dt="2022-11-09T18:22:20.134" v="1067" actId="2696"/>
        <pc:sldMkLst>
          <pc:docMk/>
          <pc:sldMk cId="833647621" sldId="260"/>
        </pc:sldMkLst>
      </pc:sldChg>
      <pc:sldChg chg="del">
        <pc:chgData name="Fynn L." userId="8ad7fb526861aa9e" providerId="LiveId" clId="{05967C33-193C-40B1-BAFF-7211CFC8C8B3}" dt="2022-11-09T18:22:20.134" v="1067" actId="2696"/>
        <pc:sldMkLst>
          <pc:docMk/>
          <pc:sldMk cId="2790904627" sldId="261"/>
        </pc:sldMkLst>
      </pc:sldChg>
      <pc:sldChg chg="addSp delSp modSp mod">
        <pc:chgData name="Fynn L." userId="8ad7fb526861aa9e" providerId="LiveId" clId="{05967C33-193C-40B1-BAFF-7211CFC8C8B3}" dt="2022-11-09T16:19:42.965" v="952" actId="20577"/>
        <pc:sldMkLst>
          <pc:docMk/>
          <pc:sldMk cId="3197269984" sldId="262"/>
        </pc:sldMkLst>
        <pc:spChg chg="mod">
          <ac:chgData name="Fynn L." userId="8ad7fb526861aa9e" providerId="LiveId" clId="{05967C33-193C-40B1-BAFF-7211CFC8C8B3}" dt="2022-11-09T16:14:23.239" v="533" actId="338"/>
          <ac:spMkLst>
            <pc:docMk/>
            <pc:sldMk cId="3197269984" sldId="262"/>
            <ac:spMk id="2" creationId="{00000000-0000-0000-0000-000000000000}"/>
          </ac:spMkLst>
        </pc:spChg>
        <pc:spChg chg="del mod">
          <ac:chgData name="Fynn L." userId="8ad7fb526861aa9e" providerId="LiveId" clId="{05967C33-193C-40B1-BAFF-7211CFC8C8B3}" dt="2022-11-09T16:07:00.551" v="259" actId="22"/>
          <ac:spMkLst>
            <pc:docMk/>
            <pc:sldMk cId="3197269984" sldId="262"/>
            <ac:spMk id="3" creationId="{00000000-0000-0000-0000-000000000000}"/>
          </ac:spMkLst>
        </pc:spChg>
        <pc:spChg chg="mod">
          <ac:chgData name="Fynn L." userId="8ad7fb526861aa9e" providerId="LiveId" clId="{05967C33-193C-40B1-BAFF-7211CFC8C8B3}" dt="2022-11-09T16:14:23.239" v="533" actId="338"/>
          <ac:spMkLst>
            <pc:docMk/>
            <pc:sldMk cId="3197269984" sldId="262"/>
            <ac:spMk id="4" creationId="{00000000-0000-0000-0000-000000000000}"/>
          </ac:spMkLst>
        </pc:spChg>
        <pc:spChg chg="mod">
          <ac:chgData name="Fynn L." userId="8ad7fb526861aa9e" providerId="LiveId" clId="{05967C33-193C-40B1-BAFF-7211CFC8C8B3}" dt="2022-11-09T16:14:23.239" v="533" actId="338"/>
          <ac:spMkLst>
            <pc:docMk/>
            <pc:sldMk cId="3197269984" sldId="262"/>
            <ac:spMk id="5" creationId="{00000000-0000-0000-0000-000000000000}"/>
          </ac:spMkLst>
        </pc:spChg>
        <pc:spChg chg="mod">
          <ac:chgData name="Fynn L." userId="8ad7fb526861aa9e" providerId="LiveId" clId="{05967C33-193C-40B1-BAFF-7211CFC8C8B3}" dt="2022-11-09T16:14:23.239" v="533" actId="338"/>
          <ac:spMkLst>
            <pc:docMk/>
            <pc:sldMk cId="3197269984" sldId="262"/>
            <ac:spMk id="6" creationId="{00000000-0000-0000-0000-000000000000}"/>
          </ac:spMkLst>
        </pc:spChg>
        <pc:spChg chg="add del mod">
          <ac:chgData name="Fynn L." userId="8ad7fb526861aa9e" providerId="LiveId" clId="{05967C33-193C-40B1-BAFF-7211CFC8C8B3}" dt="2022-11-09T16:08:04.901" v="265" actId="22"/>
          <ac:spMkLst>
            <pc:docMk/>
            <pc:sldMk cId="3197269984" sldId="262"/>
            <ac:spMk id="10" creationId="{4C5DC4D0-98A5-7762-D265-AC0DE957AC4D}"/>
          </ac:spMkLst>
        </pc:spChg>
        <pc:spChg chg="add del mod">
          <ac:chgData name="Fynn L." userId="8ad7fb526861aa9e" providerId="LiveId" clId="{05967C33-193C-40B1-BAFF-7211CFC8C8B3}" dt="2022-11-09T16:08:30.192" v="268" actId="22"/>
          <ac:spMkLst>
            <pc:docMk/>
            <pc:sldMk cId="3197269984" sldId="262"/>
            <ac:spMk id="14" creationId="{245FFB3A-ACF9-68CE-D526-DCCD825E172F}"/>
          </ac:spMkLst>
        </pc:spChg>
        <pc:spChg chg="add mod">
          <ac:chgData name="Fynn L." userId="8ad7fb526861aa9e" providerId="LiveId" clId="{05967C33-193C-40B1-BAFF-7211CFC8C8B3}" dt="2022-11-09T16:19:42.965" v="952" actId="20577"/>
          <ac:spMkLst>
            <pc:docMk/>
            <pc:sldMk cId="3197269984" sldId="262"/>
            <ac:spMk id="18" creationId="{92594184-A35D-E761-E97F-19F6FA28F26D}"/>
          </ac:spMkLst>
        </pc:spChg>
        <pc:spChg chg="mod">
          <ac:chgData name="Fynn L." userId="8ad7fb526861aa9e" providerId="LiveId" clId="{05967C33-193C-40B1-BAFF-7211CFC8C8B3}" dt="2022-11-09T16:15:24.804" v="628" actId="1076"/>
          <ac:spMkLst>
            <pc:docMk/>
            <pc:sldMk cId="3197269984" sldId="262"/>
            <ac:spMk id="22" creationId="{DDDD40FB-F392-916A-DFBC-56D0039E771A}"/>
          </ac:spMkLst>
        </pc:spChg>
        <pc:spChg chg="mod">
          <ac:chgData name="Fynn L." userId="8ad7fb526861aa9e" providerId="LiveId" clId="{05967C33-193C-40B1-BAFF-7211CFC8C8B3}" dt="2022-11-09T16:15:24.804" v="628" actId="1076"/>
          <ac:spMkLst>
            <pc:docMk/>
            <pc:sldMk cId="3197269984" sldId="262"/>
            <ac:spMk id="26" creationId="{9D6CA7A4-FF7C-91CE-9F4C-B0CC92C944CA}"/>
          </ac:spMkLst>
        </pc:spChg>
        <pc:grpChg chg="mod">
          <ac:chgData name="Fynn L." userId="8ad7fb526861aa9e" providerId="LiveId" clId="{05967C33-193C-40B1-BAFF-7211CFC8C8B3}" dt="2022-11-09T16:14:23.239" v="533" actId="338"/>
          <ac:grpSpMkLst>
            <pc:docMk/>
            <pc:sldMk cId="3197269984" sldId="262"/>
            <ac:grpSpMk id="1" creationId="{00000000-0000-0000-0000-000000000000}"/>
          </ac:grpSpMkLst>
        </pc:grpChg>
        <pc:grpChg chg="mod">
          <ac:chgData name="Fynn L." userId="8ad7fb526861aa9e" providerId="LiveId" clId="{05967C33-193C-40B1-BAFF-7211CFC8C8B3}" dt="2022-11-09T16:15:24.804" v="628" actId="1076"/>
          <ac:grpSpMkLst>
            <pc:docMk/>
            <pc:sldMk cId="3197269984" sldId="262"/>
            <ac:grpSpMk id="21" creationId="{50BEDD32-9AC1-0CE3-ACCE-7DCFBEECFE26}"/>
          </ac:grpSpMkLst>
        </pc:grpChg>
        <pc:grpChg chg="mod">
          <ac:chgData name="Fynn L." userId="8ad7fb526861aa9e" providerId="LiveId" clId="{05967C33-193C-40B1-BAFF-7211CFC8C8B3}" dt="2022-11-09T16:15:24.804" v="628" actId="1076"/>
          <ac:grpSpMkLst>
            <pc:docMk/>
            <pc:sldMk cId="3197269984" sldId="262"/>
            <ac:grpSpMk id="25" creationId="{2538D068-3FF8-D52E-313D-593F4C526468}"/>
          </ac:grpSpMkLst>
        </pc:grpChg>
        <pc:picChg chg="add del mod ord">
          <ac:chgData name="Fynn L." userId="8ad7fb526861aa9e" providerId="LiveId" clId="{05967C33-193C-40B1-BAFF-7211CFC8C8B3}" dt="2022-11-09T16:07:17.926" v="264" actId="478"/>
          <ac:picMkLst>
            <pc:docMk/>
            <pc:sldMk cId="3197269984" sldId="262"/>
            <ac:picMk id="8" creationId="{E7B36E24-20D2-8C64-1750-D9F56C9FC280}"/>
          </ac:picMkLst>
        </pc:picChg>
        <pc:picChg chg="add del mod ord">
          <ac:chgData name="Fynn L." userId="8ad7fb526861aa9e" providerId="LiveId" clId="{05967C33-193C-40B1-BAFF-7211CFC8C8B3}" dt="2022-11-09T16:08:08.798" v="267" actId="478"/>
          <ac:picMkLst>
            <pc:docMk/>
            <pc:sldMk cId="3197269984" sldId="262"/>
            <ac:picMk id="12" creationId="{8D4F1BA5-EFA0-922B-196B-99EF34B7AE26}"/>
          </ac:picMkLst>
        </pc:picChg>
        <pc:picChg chg="add del mod ord">
          <ac:chgData name="Fynn L." userId="8ad7fb526861aa9e" providerId="LiveId" clId="{05967C33-193C-40B1-BAFF-7211CFC8C8B3}" dt="2022-11-09T16:08:36.640" v="271" actId="478"/>
          <ac:picMkLst>
            <pc:docMk/>
            <pc:sldMk cId="3197269984" sldId="262"/>
            <ac:picMk id="16" creationId="{459869EF-1CFD-C507-023F-7673F1B018A1}"/>
          </ac:picMkLst>
        </pc:picChg>
        <pc:picChg chg="add del mod">
          <ac:chgData name="Fynn L." userId="8ad7fb526861aa9e" providerId="LiveId" clId="{05967C33-193C-40B1-BAFF-7211CFC8C8B3}" dt="2022-11-09T16:12:30.764" v="513" actId="338"/>
          <ac:picMkLst>
            <pc:docMk/>
            <pc:sldMk cId="3197269984" sldId="262"/>
            <ac:picMk id="20" creationId="{7738A4A3-0B2D-4A6F-EBC2-BA22CDCD73B4}"/>
          </ac:picMkLst>
        </pc:picChg>
        <pc:picChg chg="add del mod ord">
          <ac:chgData name="Fynn L." userId="8ad7fb526861aa9e" providerId="LiveId" clId="{05967C33-193C-40B1-BAFF-7211CFC8C8B3}" dt="2022-11-09T16:14:23.239" v="533" actId="338"/>
          <ac:picMkLst>
            <pc:docMk/>
            <pc:sldMk cId="3197269984" sldId="262"/>
            <ac:picMk id="24" creationId="{BD7BA083-63B0-C928-EEC8-9732979FA156}"/>
          </ac:picMkLst>
        </pc:picChg>
        <pc:picChg chg="mod">
          <ac:chgData name="Fynn L." userId="8ad7fb526861aa9e" providerId="LiveId" clId="{05967C33-193C-40B1-BAFF-7211CFC8C8B3}" dt="2022-11-09T16:15:24.804" v="628" actId="1076"/>
          <ac:picMkLst>
            <pc:docMk/>
            <pc:sldMk cId="3197269984" sldId="262"/>
            <ac:picMk id="3077" creationId="{67D97774-8A51-8D5F-8C60-919F5DB1D367}"/>
          </ac:picMkLst>
        </pc:picChg>
        <pc:picChg chg="mod">
          <ac:chgData name="Fynn L." userId="8ad7fb526861aa9e" providerId="LiveId" clId="{05967C33-193C-40B1-BAFF-7211CFC8C8B3}" dt="2022-11-09T16:15:24.804" v="628" actId="1076"/>
          <ac:picMkLst>
            <pc:docMk/>
            <pc:sldMk cId="3197269984" sldId="262"/>
            <ac:picMk id="3081" creationId="{9BB80C62-FEBC-47CA-E94D-A13246BD2A43}"/>
          </ac:picMkLst>
        </pc:picChg>
      </pc:sldChg>
      <pc:sldChg chg="addSp delSp modSp mod modClrScheme delAnim modAnim chgLayout">
        <pc:chgData name="Fynn L." userId="8ad7fb526861aa9e" providerId="LiveId" clId="{05967C33-193C-40B1-BAFF-7211CFC8C8B3}" dt="2022-11-09T18:30:41.790" v="1120" actId="478"/>
        <pc:sldMkLst>
          <pc:docMk/>
          <pc:sldMk cId="2064965787" sldId="272"/>
        </pc:sldMkLst>
        <pc:spChg chg="mod">
          <ac:chgData name="Fynn L." userId="8ad7fb526861aa9e" providerId="LiveId" clId="{05967C33-193C-40B1-BAFF-7211CFC8C8B3}" dt="2022-11-09T16:42:53.690" v="961" actId="26606"/>
          <ac:spMkLst>
            <pc:docMk/>
            <pc:sldMk cId="2064965787" sldId="272"/>
            <ac:spMk id="2" creationId="{00000000-0000-0000-0000-000000000000}"/>
          </ac:spMkLst>
        </pc:spChg>
        <pc:spChg chg="del mod">
          <ac:chgData name="Fynn L." userId="8ad7fb526861aa9e" providerId="LiveId" clId="{05967C33-193C-40B1-BAFF-7211CFC8C8B3}" dt="2022-11-09T16:42:53.690" v="961" actId="26606"/>
          <ac:spMkLst>
            <pc:docMk/>
            <pc:sldMk cId="2064965787" sldId="272"/>
            <ac:spMk id="3" creationId="{00000000-0000-0000-0000-000000000000}"/>
          </ac:spMkLst>
        </pc:spChg>
        <pc:spChg chg="mod">
          <ac:chgData name="Fynn L." userId="8ad7fb526861aa9e" providerId="LiveId" clId="{05967C33-193C-40B1-BAFF-7211CFC8C8B3}" dt="2022-11-09T16:42:53.690" v="961" actId="26606"/>
          <ac:spMkLst>
            <pc:docMk/>
            <pc:sldMk cId="2064965787" sldId="272"/>
            <ac:spMk id="4" creationId="{00000000-0000-0000-0000-000000000000}"/>
          </ac:spMkLst>
        </pc:spChg>
        <pc:spChg chg="mod">
          <ac:chgData name="Fynn L." userId="8ad7fb526861aa9e" providerId="LiveId" clId="{05967C33-193C-40B1-BAFF-7211CFC8C8B3}" dt="2022-11-09T16:42:53.690" v="961" actId="26606"/>
          <ac:spMkLst>
            <pc:docMk/>
            <pc:sldMk cId="2064965787" sldId="272"/>
            <ac:spMk id="5" creationId="{00000000-0000-0000-0000-000000000000}"/>
          </ac:spMkLst>
        </pc:spChg>
        <pc:spChg chg="mod">
          <ac:chgData name="Fynn L." userId="8ad7fb526861aa9e" providerId="LiveId" clId="{05967C33-193C-40B1-BAFF-7211CFC8C8B3}" dt="2022-11-09T16:42:53.690" v="961" actId="26606"/>
          <ac:spMkLst>
            <pc:docMk/>
            <pc:sldMk cId="2064965787" sldId="272"/>
            <ac:spMk id="6" creationId="{00000000-0000-0000-0000-000000000000}"/>
          </ac:spMkLst>
        </pc:spChg>
        <pc:spChg chg="add del mod">
          <ac:chgData name="Fynn L." userId="8ad7fb526861aa9e" providerId="LiveId" clId="{05967C33-193C-40B1-BAFF-7211CFC8C8B3}" dt="2022-11-09T18:30:41.790" v="1120" actId="478"/>
          <ac:spMkLst>
            <pc:docMk/>
            <pc:sldMk cId="2064965787" sldId="272"/>
            <ac:spMk id="9" creationId="{AA2C47CD-5AFD-CEAF-1006-59B626B3FA43}"/>
          </ac:spMkLst>
        </pc:spChg>
        <pc:spChg chg="add mod">
          <ac:chgData name="Fynn L." userId="8ad7fb526861aa9e" providerId="LiveId" clId="{05967C33-193C-40B1-BAFF-7211CFC8C8B3}" dt="2022-11-09T18:21:27.446" v="1066" actId="20577"/>
          <ac:spMkLst>
            <pc:docMk/>
            <pc:sldMk cId="2064965787" sldId="272"/>
            <ac:spMk id="13" creationId="{BF2FF004-AA32-BDD4-FED7-8A3494CECAB9}"/>
          </ac:spMkLst>
        </pc:spChg>
        <pc:picChg chg="add mod ord">
          <ac:chgData name="Fynn L." userId="8ad7fb526861aa9e" providerId="LiveId" clId="{05967C33-193C-40B1-BAFF-7211CFC8C8B3}" dt="2022-11-09T18:22:39.733" v="1069" actId="14100"/>
          <ac:picMkLst>
            <pc:docMk/>
            <pc:sldMk cId="2064965787" sldId="272"/>
            <ac:picMk id="8" creationId="{BD1D4AF8-8C60-5558-9605-CFD4CB1A4A4A}"/>
          </ac:picMkLst>
        </pc:picChg>
      </pc:sldChg>
      <pc:sldChg chg="modSp mod">
        <pc:chgData name="Fynn L." userId="8ad7fb526861aa9e" providerId="LiveId" clId="{05967C33-193C-40B1-BAFF-7211CFC8C8B3}" dt="2022-11-11T18:24:16.299" v="1618" actId="20577"/>
        <pc:sldMkLst>
          <pc:docMk/>
          <pc:sldMk cId="2153387122" sldId="273"/>
        </pc:sldMkLst>
        <pc:spChg chg="mod">
          <ac:chgData name="Fynn L." userId="8ad7fb526861aa9e" providerId="LiveId" clId="{05967C33-193C-40B1-BAFF-7211CFC8C8B3}" dt="2022-11-09T18:25:57.890" v="1096" actId="20577"/>
          <ac:spMkLst>
            <pc:docMk/>
            <pc:sldMk cId="2153387122" sldId="273"/>
            <ac:spMk id="2" creationId="{00000000-0000-0000-0000-000000000000}"/>
          </ac:spMkLst>
        </pc:spChg>
        <pc:spChg chg="mod">
          <ac:chgData name="Fynn L." userId="8ad7fb526861aa9e" providerId="LiveId" clId="{05967C33-193C-40B1-BAFF-7211CFC8C8B3}" dt="2022-11-11T18:24:16.299" v="1618" actId="20577"/>
          <ac:spMkLst>
            <pc:docMk/>
            <pc:sldMk cId="2153387122" sldId="273"/>
            <ac:spMk id="3" creationId="{00000000-0000-0000-0000-000000000000}"/>
          </ac:spMkLst>
        </pc:spChg>
      </pc:sldChg>
      <pc:sldChg chg="delSp modSp add del mod ord delAnim">
        <pc:chgData name="Fynn L." userId="8ad7fb526861aa9e" providerId="LiveId" clId="{05967C33-193C-40B1-BAFF-7211CFC8C8B3}" dt="2022-11-09T18:30:55.167" v="1123" actId="2696"/>
        <pc:sldMkLst>
          <pc:docMk/>
          <pc:sldMk cId="3666981830" sldId="274"/>
        </pc:sldMkLst>
        <pc:spChg chg="del mod">
          <ac:chgData name="Fynn L." userId="8ad7fb526861aa9e" providerId="LiveId" clId="{05967C33-193C-40B1-BAFF-7211CFC8C8B3}" dt="2022-11-09T18:30:39.023" v="1119" actId="478"/>
          <ac:spMkLst>
            <pc:docMk/>
            <pc:sldMk cId="3666981830" sldId="274"/>
            <ac:spMk id="9" creationId="{AA2C47CD-5AFD-CEAF-1006-59B626B3FA43}"/>
          </ac:spMkLst>
        </pc:spChg>
        <pc:picChg chg="mod">
          <ac:chgData name="Fynn L." userId="8ad7fb526861aa9e" providerId="LiveId" clId="{05967C33-193C-40B1-BAFF-7211CFC8C8B3}" dt="2022-11-09T18:29:58.139" v="1116" actId="1076"/>
          <ac:picMkLst>
            <pc:docMk/>
            <pc:sldMk cId="3666981830" sldId="274"/>
            <ac:picMk id="8" creationId="{BD1D4AF8-8C60-5558-9605-CFD4CB1A4A4A}"/>
          </ac:picMkLst>
        </pc:picChg>
      </pc:sldChg>
      <pc:sldChg chg="delSp add del mod delAnim">
        <pc:chgData name="Fynn L." userId="8ad7fb526861aa9e" providerId="LiveId" clId="{05967C33-193C-40B1-BAFF-7211CFC8C8B3}" dt="2022-11-09T18:30:55.167" v="1123" actId="2696"/>
        <pc:sldMkLst>
          <pc:docMk/>
          <pc:sldMk cId="1068999598" sldId="275"/>
        </pc:sldMkLst>
        <pc:spChg chg="del">
          <ac:chgData name="Fynn L." userId="8ad7fb526861aa9e" providerId="LiveId" clId="{05967C33-193C-40B1-BAFF-7211CFC8C8B3}" dt="2022-11-09T18:30:45.747" v="1121" actId="478"/>
          <ac:spMkLst>
            <pc:docMk/>
            <pc:sldMk cId="1068999598" sldId="275"/>
            <ac:spMk id="9" creationId="{AA2C47CD-5AFD-CEAF-1006-59B626B3FA43}"/>
          </ac:spMkLst>
        </pc:spChg>
      </pc:sldChg>
      <pc:sldChg chg="delSp add del mod delAnim">
        <pc:chgData name="Fynn L." userId="8ad7fb526861aa9e" providerId="LiveId" clId="{05967C33-193C-40B1-BAFF-7211CFC8C8B3}" dt="2022-11-09T18:30:55.167" v="1123" actId="2696"/>
        <pc:sldMkLst>
          <pc:docMk/>
          <pc:sldMk cId="3655271032" sldId="276"/>
        </pc:sldMkLst>
        <pc:spChg chg="del">
          <ac:chgData name="Fynn L." userId="8ad7fb526861aa9e" providerId="LiveId" clId="{05967C33-193C-40B1-BAFF-7211CFC8C8B3}" dt="2022-11-09T18:30:49.926" v="1122" actId="478"/>
          <ac:spMkLst>
            <pc:docMk/>
            <pc:sldMk cId="3655271032" sldId="276"/>
            <ac:spMk id="9" creationId="{AA2C47CD-5AFD-CEAF-1006-59B626B3FA43}"/>
          </ac:spMkLst>
        </pc:spChg>
      </pc:sldChg>
      <pc:sldChg chg="modSp add mod">
        <pc:chgData name="Fynn L." userId="8ad7fb526861aa9e" providerId="LiveId" clId="{05967C33-193C-40B1-BAFF-7211CFC8C8B3}" dt="2022-11-11T19:43:52.579" v="1929" actId="20577"/>
        <pc:sldMkLst>
          <pc:docMk/>
          <pc:sldMk cId="1786571581" sldId="277"/>
        </pc:sldMkLst>
        <pc:spChg chg="mod">
          <ac:chgData name="Fynn L." userId="8ad7fb526861aa9e" providerId="LiveId" clId="{05967C33-193C-40B1-BAFF-7211CFC8C8B3}" dt="2022-11-09T18:31:03.250" v="1142" actId="20577"/>
          <ac:spMkLst>
            <pc:docMk/>
            <pc:sldMk cId="1786571581" sldId="277"/>
            <ac:spMk id="2" creationId="{00000000-0000-0000-0000-000000000000}"/>
          </ac:spMkLst>
        </pc:spChg>
        <pc:spChg chg="mod">
          <ac:chgData name="Fynn L." userId="8ad7fb526861aa9e" providerId="LiveId" clId="{05967C33-193C-40B1-BAFF-7211CFC8C8B3}" dt="2022-11-11T19:43:52.579" v="1929" actId="20577"/>
          <ac:spMkLst>
            <pc:docMk/>
            <pc:sldMk cId="1786571581" sldId="277"/>
            <ac:spMk id="3" creationId="{00000000-0000-0000-0000-000000000000}"/>
          </ac:spMkLst>
        </pc:spChg>
      </pc:sldChg>
      <pc:sldChg chg="modSp add mod">
        <pc:chgData name="Fynn L." userId="8ad7fb526861aa9e" providerId="LiveId" clId="{05967C33-193C-40B1-BAFF-7211CFC8C8B3}" dt="2022-11-09T18:31:10.282" v="1157" actId="20577"/>
        <pc:sldMkLst>
          <pc:docMk/>
          <pc:sldMk cId="1188651743" sldId="278"/>
        </pc:sldMkLst>
        <pc:spChg chg="mod">
          <ac:chgData name="Fynn L." userId="8ad7fb526861aa9e" providerId="LiveId" clId="{05967C33-193C-40B1-BAFF-7211CFC8C8B3}" dt="2022-11-09T18:31:10.282" v="1157" actId="20577"/>
          <ac:spMkLst>
            <pc:docMk/>
            <pc:sldMk cId="1188651743" sldId="278"/>
            <ac:spMk id="2" creationId="{00000000-0000-0000-0000-000000000000}"/>
          </ac:spMkLst>
        </pc:spChg>
      </pc:sldChg>
      <pc:sldChg chg="modSp add mod">
        <pc:chgData name="Fynn L." userId="8ad7fb526861aa9e" providerId="LiveId" clId="{05967C33-193C-40B1-BAFF-7211CFC8C8B3}" dt="2022-11-09T18:31:48" v="1230" actId="20577"/>
        <pc:sldMkLst>
          <pc:docMk/>
          <pc:sldMk cId="3887125834" sldId="279"/>
        </pc:sldMkLst>
        <pc:spChg chg="mod">
          <ac:chgData name="Fynn L." userId="8ad7fb526861aa9e" providerId="LiveId" clId="{05967C33-193C-40B1-BAFF-7211CFC8C8B3}" dt="2022-11-09T18:31:48" v="1230" actId="20577"/>
          <ac:spMkLst>
            <pc:docMk/>
            <pc:sldMk cId="3887125834" sldId="279"/>
            <ac:spMk id="2" creationId="{00000000-0000-0000-0000-000000000000}"/>
          </ac:spMkLst>
        </pc:spChg>
      </pc:sldChg>
      <pc:sldMasterChg chg="modSldLayout">
        <pc:chgData name="Fynn L." userId="8ad7fb526861aa9e" providerId="LiveId" clId="{05967C33-193C-40B1-BAFF-7211CFC8C8B3}" dt="2022-11-09T16:03:29.234" v="111" actId="20577"/>
        <pc:sldMasterMkLst>
          <pc:docMk/>
          <pc:sldMasterMk cId="343782307" sldId="2147483715"/>
        </pc:sldMasterMkLst>
        <pc:sldLayoutChg chg="modSp mod">
          <pc:chgData name="Fynn L." userId="8ad7fb526861aa9e" providerId="LiveId" clId="{05967C33-193C-40B1-BAFF-7211CFC8C8B3}" dt="2022-11-09T16:03:29.234" v="111" actId="20577"/>
          <pc:sldLayoutMkLst>
            <pc:docMk/>
            <pc:sldMasterMk cId="343782307" sldId="2147483715"/>
            <pc:sldLayoutMk cId="3800770672" sldId="2147483723"/>
          </pc:sldLayoutMkLst>
          <pc:spChg chg="mod">
            <ac:chgData name="Fynn L." userId="8ad7fb526861aa9e" providerId="LiveId" clId="{05967C33-193C-40B1-BAFF-7211CFC8C8B3}" dt="2022-11-09T16:03:01.441" v="5" actId="20577"/>
            <ac:spMkLst>
              <pc:docMk/>
              <pc:sldMasterMk cId="343782307" sldId="2147483715"/>
              <pc:sldLayoutMk cId="3800770672" sldId="2147483723"/>
              <ac:spMk id="4" creationId="{00000000-0000-0000-0000-000000000000}"/>
            </ac:spMkLst>
          </pc:spChg>
          <pc:spChg chg="mod">
            <ac:chgData name="Fynn L." userId="8ad7fb526861aa9e" providerId="LiveId" clId="{05967C33-193C-40B1-BAFF-7211CFC8C8B3}" dt="2022-11-09T16:03:29.234" v="111" actId="20577"/>
            <ac:spMkLst>
              <pc:docMk/>
              <pc:sldMasterMk cId="343782307" sldId="2147483715"/>
              <pc:sldLayoutMk cId="3800770672" sldId="2147483723"/>
              <ac:spMk id="5" creationId="{00000000-0000-0000-0000-000000000000}"/>
            </ac:spMkLst>
          </pc:spChg>
        </pc:sldLayoutChg>
      </pc:sldMasterChg>
      <pc:sldMasterChg chg="modSp new del mod addSldLayout delSldLayout">
        <pc:chgData name="Fynn L." userId="8ad7fb526861aa9e" providerId="LiveId" clId="{05967C33-193C-40B1-BAFF-7211CFC8C8B3}" dt="2022-11-09T16:06:23.637" v="257" actId="6013"/>
        <pc:sldMasterMkLst>
          <pc:docMk/>
          <pc:sldMasterMk cId="2988977375" sldId="2147483730"/>
        </pc:sldMasterMkLst>
        <pc:spChg chg="mod">
          <ac:chgData name="Fynn L." userId="8ad7fb526861aa9e" providerId="LiveId" clId="{05967C33-193C-40B1-BAFF-7211CFC8C8B3}" dt="2022-11-09T16:05:47.935" v="255" actId="14100"/>
          <ac:spMkLst>
            <pc:docMk/>
            <pc:sldMasterMk cId="2988977375" sldId="2147483730"/>
            <ac:spMk id="4" creationId="{0B2FAEFA-18AC-BFA6-BDFF-1977D8B546A1}"/>
          </ac:spMkLst>
        </pc:spChg>
        <pc:spChg chg="mod">
          <ac:chgData name="Fynn L." userId="8ad7fb526861aa9e" providerId="LiveId" clId="{05967C33-193C-40B1-BAFF-7211CFC8C8B3}" dt="2022-11-09T16:05:55.294" v="256" actId="14100"/>
          <ac:spMkLst>
            <pc:docMk/>
            <pc:sldMasterMk cId="2988977375" sldId="2147483730"/>
            <ac:spMk id="5" creationId="{C717B0B0-5A57-C708-B7F8-3940AE988648}"/>
          </ac:spMkLst>
        </pc:spChg>
        <pc:spChg chg="mod">
          <ac:chgData name="Fynn L." userId="8ad7fb526861aa9e" providerId="LiveId" clId="{05967C33-193C-40B1-BAFF-7211CFC8C8B3}" dt="2022-11-09T16:05:19.730" v="224" actId="14100"/>
          <ac:spMkLst>
            <pc:docMk/>
            <pc:sldMasterMk cId="2988977375" sldId="2147483730"/>
            <ac:spMk id="6" creationId="{93737D36-FC14-3715-7952-37E75BA70F72}"/>
          </ac:spMkLst>
        </pc:spChg>
        <pc:sldLayoutChg chg="new del replId">
          <pc:chgData name="Fynn L." userId="8ad7fb526861aa9e" providerId="LiveId" clId="{05967C33-193C-40B1-BAFF-7211CFC8C8B3}" dt="2022-11-09T16:06:23.637" v="257" actId="6013"/>
          <pc:sldLayoutMkLst>
            <pc:docMk/>
            <pc:sldMasterMk cId="2988977375" sldId="2147483730"/>
            <pc:sldLayoutMk cId="3416248587" sldId="2147483731"/>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2830312663" sldId="2147483732"/>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2103471895" sldId="2147483733"/>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3508220755" sldId="2147483734"/>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2372183392" sldId="2147483735"/>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3698470759" sldId="2147483736"/>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1662462172" sldId="2147483737"/>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2878011581" sldId="2147483738"/>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3729554378" sldId="2147483739"/>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1760680920" sldId="2147483740"/>
          </pc:sldLayoutMkLst>
        </pc:sldLayoutChg>
        <pc:sldLayoutChg chg="new del replId">
          <pc:chgData name="Fynn L." userId="8ad7fb526861aa9e" providerId="LiveId" clId="{05967C33-193C-40B1-BAFF-7211CFC8C8B3}" dt="2022-11-09T16:06:23.637" v="257" actId="6013"/>
          <pc:sldLayoutMkLst>
            <pc:docMk/>
            <pc:sldMasterMk cId="2988977375" sldId="2147483730"/>
            <pc:sldLayoutMk cId="1623217080" sldId="214748374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manualLayout>
          <c:layoutTarget val="inner"/>
          <c:xMode val="edge"/>
          <c:yMode val="edge"/>
          <c:x val="2.5383529998264067E-2"/>
          <c:y val="0.11783073503727949"/>
          <c:w val="0.96104948300343185"/>
          <c:h val="0.73568990248344968"/>
        </c:manualLayout>
      </c:layout>
      <c:barChart>
        <c:barDir val="col"/>
        <c:grouping val="clustered"/>
        <c:varyColors val="0"/>
        <c:ser>
          <c:idx val="0"/>
          <c:order val="0"/>
          <c:tx>
            <c:strRef>
              <c:f>Tabelle1!$B$1</c:f>
              <c:strCache>
                <c:ptCount val="1"/>
                <c:pt idx="0">
                  <c:v>Zentrale</c:v>
                </c:pt>
              </c:strCache>
            </c:strRef>
          </c:tx>
          <c:spPr>
            <a:solidFill>
              <a:schemeClr val="accent1"/>
            </a:solidFill>
            <a:ln>
              <a:noFill/>
            </a:ln>
            <a:effectLst/>
          </c:spPr>
          <c:invertIfNegative val="0"/>
          <c:cat>
            <c:strRef>
              <c:f>Tabelle1!$A$2:$A$5</c:f>
              <c:strCache>
                <c:ptCount val="4"/>
                <c:pt idx="0">
                  <c:v>K1</c:v>
                </c:pt>
                <c:pt idx="1">
                  <c:v>K2</c:v>
                </c:pt>
                <c:pt idx="2">
                  <c:v>K3</c:v>
                </c:pt>
                <c:pt idx="3">
                  <c:v>K4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80C-4E70-A593-1F4C7E5C948C}"/>
            </c:ext>
          </c:extLst>
        </c:ser>
        <c:ser>
          <c:idx val="1"/>
          <c:order val="1"/>
          <c:tx>
            <c:strRef>
              <c:f>Tabelle1!$C$1</c:f>
              <c:strCache>
                <c:ptCount val="1"/>
                <c:pt idx="0">
                  <c:v>Salzgitter</c:v>
                </c:pt>
              </c:strCache>
            </c:strRef>
          </c:tx>
          <c:spPr>
            <a:solidFill>
              <a:schemeClr val="accent2"/>
            </a:solidFill>
            <a:ln>
              <a:noFill/>
            </a:ln>
            <a:effectLst/>
          </c:spPr>
          <c:invertIfNegative val="0"/>
          <c:cat>
            <c:strRef>
              <c:f>Tabelle1!$A$2:$A$5</c:f>
              <c:strCache>
                <c:ptCount val="4"/>
                <c:pt idx="0">
                  <c:v>K1</c:v>
                </c:pt>
                <c:pt idx="1">
                  <c:v>K2</c:v>
                </c:pt>
                <c:pt idx="2">
                  <c:v>K3</c:v>
                </c:pt>
                <c:pt idx="3">
                  <c:v>K4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80C-4E70-A593-1F4C7E5C948C}"/>
            </c:ext>
          </c:extLst>
        </c:ser>
        <c:ser>
          <c:idx val="2"/>
          <c:order val="2"/>
          <c:tx>
            <c:strRef>
              <c:f>Tabelle1!$D$1</c:f>
              <c:strCache>
                <c:ptCount val="1"/>
                <c:pt idx="0">
                  <c:v>Suderburg</c:v>
                </c:pt>
              </c:strCache>
            </c:strRef>
          </c:tx>
          <c:spPr>
            <a:solidFill>
              <a:schemeClr val="accent3"/>
            </a:solidFill>
            <a:ln>
              <a:noFill/>
            </a:ln>
            <a:effectLst/>
          </c:spPr>
          <c:invertIfNegative val="0"/>
          <c:cat>
            <c:strRef>
              <c:f>Tabelle1!$A$2:$A$5</c:f>
              <c:strCache>
                <c:ptCount val="4"/>
                <c:pt idx="0">
                  <c:v>K1</c:v>
                </c:pt>
                <c:pt idx="1">
                  <c:v>K2</c:v>
                </c:pt>
                <c:pt idx="2">
                  <c:v>K3</c:v>
                </c:pt>
                <c:pt idx="3">
                  <c:v>K4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80C-4E70-A593-1F4C7E5C948C}"/>
            </c:ext>
          </c:extLst>
        </c:ser>
        <c:ser>
          <c:idx val="3"/>
          <c:order val="3"/>
          <c:tx>
            <c:strRef>
              <c:f>Tabelle1!$E$1</c:f>
              <c:strCache>
                <c:ptCount val="1"/>
                <c:pt idx="0">
                  <c:v>Wolfenbüttel</c:v>
                </c:pt>
              </c:strCache>
            </c:strRef>
          </c:tx>
          <c:spPr>
            <a:solidFill>
              <a:schemeClr val="accent4"/>
            </a:solidFill>
            <a:ln>
              <a:noFill/>
            </a:ln>
            <a:effectLst/>
          </c:spPr>
          <c:invertIfNegative val="0"/>
          <c:cat>
            <c:strRef>
              <c:f>Tabelle1!$A$2:$A$5</c:f>
              <c:strCache>
                <c:ptCount val="4"/>
                <c:pt idx="0">
                  <c:v>K1</c:v>
                </c:pt>
                <c:pt idx="1">
                  <c:v>K2</c:v>
                </c:pt>
                <c:pt idx="2">
                  <c:v>K3</c:v>
                </c:pt>
                <c:pt idx="3">
                  <c:v>K4</c:v>
                </c:pt>
              </c:strCache>
            </c:strRef>
          </c:cat>
          <c:val>
            <c:numRef>
              <c:f>Tabelle1!$E$2:$E$5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3-480C-4E70-A593-1F4C7E5C948C}"/>
            </c:ext>
          </c:extLst>
        </c:ser>
        <c:ser>
          <c:idx val="4"/>
          <c:order val="4"/>
          <c:tx>
            <c:strRef>
              <c:f>Tabelle1!$F$1</c:f>
              <c:strCache>
                <c:ptCount val="1"/>
                <c:pt idx="0">
                  <c:v>Wolfsburg</c:v>
                </c:pt>
              </c:strCache>
            </c:strRef>
          </c:tx>
          <c:spPr>
            <a:solidFill>
              <a:schemeClr val="accent5"/>
            </a:solidFill>
            <a:ln>
              <a:noFill/>
            </a:ln>
            <a:effectLst/>
          </c:spPr>
          <c:invertIfNegative val="0"/>
          <c:cat>
            <c:strRef>
              <c:f>Tabelle1!$A$2:$A$5</c:f>
              <c:strCache>
                <c:ptCount val="4"/>
                <c:pt idx="0">
                  <c:v>K1</c:v>
                </c:pt>
                <c:pt idx="1">
                  <c:v>K2</c:v>
                </c:pt>
                <c:pt idx="2">
                  <c:v>K3</c:v>
                </c:pt>
                <c:pt idx="3">
                  <c:v>K4</c:v>
                </c:pt>
              </c:strCache>
            </c:strRef>
          </c:cat>
          <c:val>
            <c:numRef>
              <c:f>Tabelle1!$F$2:$F$5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4-480C-4E70-A593-1F4C7E5C948C}"/>
            </c:ext>
          </c:extLst>
        </c:ser>
        <c:dLbls>
          <c:showLegendKey val="0"/>
          <c:showVal val="0"/>
          <c:showCatName val="0"/>
          <c:showSerName val="0"/>
          <c:showPercent val="0"/>
          <c:showBubbleSize val="0"/>
        </c:dLbls>
        <c:gapWidth val="219"/>
        <c:overlap val="-27"/>
        <c:axId val="767238464"/>
        <c:axId val="767247320"/>
      </c:barChart>
      <c:catAx>
        <c:axId val="76723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767247320"/>
        <c:crosses val="autoZero"/>
        <c:auto val="1"/>
        <c:lblAlgn val="ctr"/>
        <c:lblOffset val="100"/>
        <c:noMultiLvlLbl val="0"/>
      </c:catAx>
      <c:valAx>
        <c:axId val="767247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76723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Tabelle1!$B$1</c:f>
              <c:strCache>
                <c:ptCount val="1"/>
                <c:pt idx="0">
                  <c:v>Anzahl Studierende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569-4889-8DF6-FEDAEF55956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569-4889-8DF6-FEDAEF55956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569-4889-8DF6-FEDAEF55956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569-4889-8DF6-FEDAEF55956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569-4889-8DF6-FEDAEF55956A}"/>
              </c:ext>
            </c:extLst>
          </c:dPt>
          <c:cat>
            <c:strRef>
              <c:f>Tabelle1!$A$2:$A$6</c:f>
              <c:strCache>
                <c:ptCount val="5"/>
                <c:pt idx="1">
                  <c:v>Salzgitter</c:v>
                </c:pt>
                <c:pt idx="2">
                  <c:v>Suderburg</c:v>
                </c:pt>
                <c:pt idx="3">
                  <c:v>Wolfenbüttel</c:v>
                </c:pt>
                <c:pt idx="4">
                  <c:v>Wolfsburg</c:v>
                </c:pt>
              </c:strCache>
            </c:strRef>
          </c:cat>
          <c:val>
            <c:numRef>
              <c:f>Tabelle1!$B$2:$B$6</c:f>
              <c:numCache>
                <c:formatCode>General</c:formatCode>
                <c:ptCount val="5"/>
                <c:pt idx="1">
                  <c:v>2441</c:v>
                </c:pt>
                <c:pt idx="2">
                  <c:v>1730</c:v>
                </c:pt>
                <c:pt idx="3">
                  <c:v>5555</c:v>
                </c:pt>
                <c:pt idx="4">
                  <c:v>3305</c:v>
                </c:pt>
              </c:numCache>
            </c:numRef>
          </c:val>
          <c:extLst>
            <c:ext xmlns:c16="http://schemas.microsoft.com/office/drawing/2014/chart" uri="{C3380CC4-5D6E-409C-BE32-E72D297353CC}">
              <c16:uniqueId val="{0000000A-B569-4889-8DF6-FEDAEF55956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3E2BA-3F93-428C-8AA0-502F22A34CA1}" type="datetimeFigureOut">
              <a:rPr lang="de-DE" smtClean="0"/>
              <a:t>11.11.2022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63C38-FCB2-47AC-A6AD-890EF28FA0BB}" type="slidenum">
              <a:rPr lang="de-DE" smtClean="0"/>
              <a:t>‹Nr.›</a:t>
            </a:fld>
            <a:endParaRPr lang="de-DE"/>
          </a:p>
        </p:txBody>
      </p:sp>
    </p:spTree>
    <p:extLst>
      <p:ext uri="{BB962C8B-B14F-4D97-AF65-F5344CB8AC3E}">
        <p14:creationId xmlns:p14="http://schemas.microsoft.com/office/powerpoint/2010/main" val="25123496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1">
    <p:spTree>
      <p:nvGrpSpPr>
        <p:cNvPr id="1" name=""/>
        <p:cNvGrpSpPr/>
        <p:nvPr/>
      </p:nvGrpSpPr>
      <p:grpSpPr>
        <a:xfrm>
          <a:off x="0" y="0"/>
          <a:ext cx="0" cy="0"/>
          <a:chOff x="0" y="0"/>
          <a:chExt cx="0" cy="0"/>
        </a:xfrm>
      </p:grpSpPr>
      <p:sp>
        <p:nvSpPr>
          <p:cNvPr id="11" name="Textfeld 10"/>
          <p:cNvSpPr txBox="1"/>
          <p:nvPr userDrawn="1"/>
        </p:nvSpPr>
        <p:spPr>
          <a:xfrm>
            <a:off x="0" y="6098071"/>
            <a:ext cx="11712000" cy="576000"/>
          </a:xfrm>
          <a:prstGeom prst="rect">
            <a:avLst/>
          </a:prstGeom>
          <a:solidFill>
            <a:schemeClr val="accent4"/>
          </a:solidFill>
        </p:spPr>
        <p:txBody>
          <a:bodyPr vert="horz" wrap="square" lIns="480000" tIns="0" rIns="480000" bIns="0" rtlCol="0" anchor="ctr" anchorCtr="0">
            <a:noAutofit/>
          </a:bodyPr>
          <a:lstStyle/>
          <a:p>
            <a:pPr>
              <a:lnSpc>
                <a:spcPts val="1680"/>
              </a:lnSpc>
            </a:pPr>
            <a:r>
              <a:rPr lang="de-DE" sz="1330" b="1" spc="67">
                <a:solidFill>
                  <a:schemeClr val="bg1"/>
                </a:solidFill>
                <a:latin typeface="Arial" charset="0"/>
                <a:ea typeface="Arial" charset="0"/>
                <a:cs typeface="Arial" charset="0"/>
              </a:rPr>
              <a:t>Ostfalia Hochschule für angewandte Wissenschaften</a:t>
            </a:r>
          </a:p>
          <a:p>
            <a:pPr>
              <a:lnSpc>
                <a:spcPts val="1680"/>
              </a:lnSpc>
            </a:pPr>
            <a:r>
              <a:rPr lang="de-DE" sz="1330" b="0" spc="67">
                <a:solidFill>
                  <a:schemeClr val="bg1"/>
                </a:solidFill>
                <a:latin typeface="Arial" charset="0"/>
                <a:ea typeface="Arial" charset="0"/>
                <a:cs typeface="Arial" charset="0"/>
              </a:rPr>
              <a:t>−</a:t>
            </a:r>
            <a:r>
              <a:rPr lang="de-DE" sz="1330" b="0" spc="67" baseline="0">
                <a:solidFill>
                  <a:schemeClr val="bg1"/>
                </a:solidFill>
                <a:latin typeface="Arial" charset="0"/>
                <a:ea typeface="Arial" charset="0"/>
                <a:cs typeface="Arial" charset="0"/>
              </a:rPr>
              <a:t> </a:t>
            </a:r>
            <a:r>
              <a:rPr lang="de-DE" sz="1330" b="0" spc="67">
                <a:solidFill>
                  <a:schemeClr val="bg1"/>
                </a:solidFill>
                <a:latin typeface="Arial" charset="0"/>
                <a:ea typeface="Arial" charset="0"/>
                <a:cs typeface="Arial" charset="0"/>
              </a:rPr>
              <a:t>Hochschule Braunschweig/Wolfenbüttel · </a:t>
            </a:r>
            <a:r>
              <a:rPr lang="de-DE" sz="1330" b="0" spc="67" err="1">
                <a:solidFill>
                  <a:schemeClr val="bg1"/>
                </a:solidFill>
                <a:latin typeface="Arial" charset="0"/>
                <a:ea typeface="Arial" charset="0"/>
                <a:cs typeface="Arial" charset="0"/>
              </a:rPr>
              <a:t>Salzdahlumer</a:t>
            </a:r>
            <a:r>
              <a:rPr lang="de-DE" sz="1330" b="0" spc="67">
                <a:solidFill>
                  <a:schemeClr val="bg1"/>
                </a:solidFill>
                <a:latin typeface="Arial" charset="0"/>
                <a:ea typeface="Arial" charset="0"/>
                <a:cs typeface="Arial" charset="0"/>
              </a:rPr>
              <a:t> Str. 46/48 · 38302 Wolfenbüttel</a:t>
            </a:r>
          </a:p>
        </p:txBody>
      </p:sp>
      <p:sp>
        <p:nvSpPr>
          <p:cNvPr id="2" name="Title 1"/>
          <p:cNvSpPr>
            <a:spLocks noGrp="1"/>
          </p:cNvSpPr>
          <p:nvPr>
            <p:ph type="ctrTitle"/>
          </p:nvPr>
        </p:nvSpPr>
        <p:spPr>
          <a:xfrm>
            <a:off x="479425" y="1847337"/>
            <a:ext cx="11233149" cy="1581663"/>
          </a:xfrm>
        </p:spPr>
        <p:txBody>
          <a:bodyPr anchor="b" anchorCtr="0">
            <a:noAutofit/>
          </a:bodyPr>
          <a:lstStyle>
            <a:lvl1pPr algn="l">
              <a:defRPr sz="2500" baseline="0"/>
            </a:lvl1pPr>
          </a:lstStyle>
          <a:p>
            <a:r>
              <a:rPr lang="de-DE"/>
              <a:t>Titelmasterformat durch Klicken bearbeiten</a:t>
            </a:r>
            <a:endParaRPr lang="en-US" dirty="0"/>
          </a:p>
        </p:txBody>
      </p:sp>
      <p:sp>
        <p:nvSpPr>
          <p:cNvPr id="3" name="Subtitle 2"/>
          <p:cNvSpPr>
            <a:spLocks noGrp="1"/>
          </p:cNvSpPr>
          <p:nvPr>
            <p:ph type="subTitle" idx="1"/>
          </p:nvPr>
        </p:nvSpPr>
        <p:spPr>
          <a:xfrm>
            <a:off x="479426" y="3573378"/>
            <a:ext cx="11233150" cy="1079585"/>
          </a:xfrm>
        </p:spPr>
        <p:txBody>
          <a:bodyPr>
            <a:noAutofit/>
          </a:bodyPr>
          <a:lstStyle>
            <a:lvl1pPr marL="0" indent="0" algn="l">
              <a:buNone/>
              <a:defRPr sz="1800">
                <a:solidFill>
                  <a:srgbClr val="88888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5" name="Gerade Verbindung 8"/>
          <p:cNvCxnSpPr/>
          <p:nvPr userDrawn="1"/>
        </p:nvCxnSpPr>
        <p:spPr>
          <a:xfrm>
            <a:off x="1127125" y="981075"/>
            <a:ext cx="190817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platzhalter 4"/>
          <p:cNvSpPr>
            <a:spLocks noGrp="1"/>
          </p:cNvSpPr>
          <p:nvPr>
            <p:ph type="body" sz="quarter" idx="11" hasCustomPrompt="1"/>
          </p:nvPr>
        </p:nvSpPr>
        <p:spPr>
          <a:xfrm>
            <a:off x="1127125" y="1061297"/>
            <a:ext cx="10585450" cy="215568"/>
          </a:xfrm>
        </p:spPr>
        <p:txBody>
          <a:bodyPr>
            <a:noAutofit/>
          </a:bodyPr>
          <a:lstStyle>
            <a:lvl1pPr marL="0" indent="0">
              <a:spcBef>
                <a:spcPts val="0"/>
              </a:spcBef>
              <a:buNone/>
              <a:defRPr sz="1200" b="1">
                <a:solidFill>
                  <a:schemeClr val="accent4"/>
                </a:solidFill>
              </a:defRPr>
            </a:lvl1pPr>
            <a:lvl2pPr marL="270900" indent="0">
              <a:buNone/>
              <a:defRPr/>
            </a:lvl2pPr>
            <a:lvl3pPr marL="613800" indent="0">
              <a:buNone/>
              <a:defRPr/>
            </a:lvl3pPr>
            <a:lvl4pPr marL="956700" indent="0">
              <a:buNone/>
              <a:defRPr/>
            </a:lvl4pPr>
            <a:lvl5pPr marL="1299600" indent="0">
              <a:buNone/>
              <a:defRPr/>
            </a:lvl5pPr>
          </a:lstStyle>
          <a:p>
            <a:pPr lvl="0"/>
            <a:r>
              <a:rPr lang="de-DE"/>
              <a:t>Musterfakultät</a:t>
            </a:r>
          </a:p>
        </p:txBody>
      </p:sp>
      <p:pic>
        <p:nvPicPr>
          <p:cNvPr id="7" name="Bild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425" y="258651"/>
            <a:ext cx="2549758" cy="540000"/>
          </a:xfrm>
          <a:prstGeom prst="rect">
            <a:avLst/>
          </a:prstGeom>
        </p:spPr>
      </p:pic>
    </p:spTree>
    <p:extLst>
      <p:ext uri="{BB962C8B-B14F-4D97-AF65-F5344CB8AC3E}">
        <p14:creationId xmlns:p14="http://schemas.microsoft.com/office/powerpoint/2010/main" val="970259718"/>
      </p:ext>
    </p:extLst>
  </p:cSld>
  <p:clrMapOvr>
    <a:masterClrMapping/>
  </p:clrMapOvr>
  <p:extLst>
    <p:ext uri="{DCECCB84-F9BA-43D5-87BE-67443E8EF086}">
      <p15:sldGuideLst xmlns:p15="http://schemas.microsoft.com/office/powerpoint/2012/main">
        <p15:guide id="1" orient="horz" pos="2160">
          <p15:clr>
            <a:srgbClr val="FBAE40"/>
          </p15:clr>
        </p15:guide>
        <p15:guide id="2" pos="302">
          <p15:clr>
            <a:srgbClr val="FBAE40"/>
          </p15:clr>
        </p15:guide>
        <p15:guide id="3" pos="7378">
          <p15:clr>
            <a:srgbClr val="FBAE40"/>
          </p15:clr>
        </p15:guide>
        <p15:guide id="4" orient="horz" pos="420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r>
              <a:rPr lang="de-DE"/>
              <a:t>20.05.2018</a:t>
            </a:r>
          </a:p>
        </p:txBody>
      </p:sp>
      <p:sp>
        <p:nvSpPr>
          <p:cNvPr id="4" name="Footer Placeholder 3"/>
          <p:cNvSpPr>
            <a:spLocks noGrp="1"/>
          </p:cNvSpPr>
          <p:nvPr>
            <p:ph type="ftr" sz="quarter" idx="11"/>
          </p:nvPr>
        </p:nvSpPr>
        <p:spPr/>
        <p:txBody>
          <a:bodyPr/>
          <a:lstStyle/>
          <a:p>
            <a:r>
              <a:rPr lang="de-DE"/>
              <a:t>Titel; Referent/in</a:t>
            </a:r>
          </a:p>
        </p:txBody>
      </p:sp>
      <p:sp>
        <p:nvSpPr>
          <p:cNvPr id="5" name="Slide Number Placeholder 4"/>
          <p:cNvSpPr>
            <a:spLocks noGrp="1"/>
          </p:cNvSpPr>
          <p:nvPr>
            <p:ph type="sldNum" sz="quarter" idx="12"/>
          </p:nvPr>
        </p:nvSpPr>
        <p:spPr/>
        <p:txBody>
          <a:bodyPr/>
          <a:lstStyle/>
          <a:p>
            <a:fld id="{70C9534A-BDEF-4E2F-87B7-7CFE3C6EE2A5}" type="slidenum">
              <a:rPr lang="de-DE" smtClean="0"/>
              <a:t>‹Nr.›</a:t>
            </a:fld>
            <a:endParaRPr lang="de-DE"/>
          </a:p>
        </p:txBody>
      </p:sp>
    </p:spTree>
    <p:extLst>
      <p:ext uri="{BB962C8B-B14F-4D97-AF65-F5344CB8AC3E}">
        <p14:creationId xmlns:p14="http://schemas.microsoft.com/office/powerpoint/2010/main" val="188813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_Diagram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r>
              <a:rPr lang="de-DE"/>
              <a:t>20.05.2018</a:t>
            </a:r>
          </a:p>
        </p:txBody>
      </p:sp>
      <p:sp>
        <p:nvSpPr>
          <p:cNvPr id="4" name="Footer Placeholder 3"/>
          <p:cNvSpPr>
            <a:spLocks noGrp="1"/>
          </p:cNvSpPr>
          <p:nvPr>
            <p:ph type="ftr" sz="quarter" idx="11"/>
          </p:nvPr>
        </p:nvSpPr>
        <p:spPr/>
        <p:txBody>
          <a:bodyPr/>
          <a:lstStyle/>
          <a:p>
            <a:r>
              <a:rPr lang="de-DE"/>
              <a:t>Titel; Referent/in</a:t>
            </a:r>
          </a:p>
        </p:txBody>
      </p:sp>
      <p:sp>
        <p:nvSpPr>
          <p:cNvPr id="5" name="Slide Number Placeholder 4"/>
          <p:cNvSpPr>
            <a:spLocks noGrp="1"/>
          </p:cNvSpPr>
          <p:nvPr>
            <p:ph type="sldNum" sz="quarter" idx="12"/>
          </p:nvPr>
        </p:nvSpPr>
        <p:spPr/>
        <p:txBody>
          <a:bodyPr/>
          <a:lstStyle/>
          <a:p>
            <a:fld id="{70C9534A-BDEF-4E2F-87B7-7CFE3C6EE2A5}" type="slidenum">
              <a:rPr lang="de-DE" smtClean="0"/>
              <a:t>‹Nr.›</a:t>
            </a:fld>
            <a:endParaRPr lang="de-DE"/>
          </a:p>
        </p:txBody>
      </p:sp>
      <p:sp>
        <p:nvSpPr>
          <p:cNvPr id="7" name="Diagrammplatzhalter 6"/>
          <p:cNvSpPr>
            <a:spLocks noGrp="1"/>
          </p:cNvSpPr>
          <p:nvPr>
            <p:ph type="chart" sz="quarter" idx="13"/>
          </p:nvPr>
        </p:nvSpPr>
        <p:spPr>
          <a:xfrm>
            <a:off x="479425" y="1125538"/>
            <a:ext cx="11232574" cy="5256211"/>
          </a:xfrm>
        </p:spPr>
        <p:txBody>
          <a:bodyPr/>
          <a:lstStyle>
            <a:lvl1pPr>
              <a:defRPr>
                <a:solidFill>
                  <a:srgbClr val="000000"/>
                </a:solidFill>
              </a:defRPr>
            </a:lvl1pPr>
          </a:lstStyle>
          <a:p>
            <a:r>
              <a:rPr lang="de-DE"/>
              <a:t>Diagramm durch Klicken auf Symbol hinzufügen</a:t>
            </a:r>
          </a:p>
        </p:txBody>
      </p:sp>
    </p:spTree>
    <p:extLst>
      <p:ext uri="{BB962C8B-B14F-4D97-AF65-F5344CB8AC3E}">
        <p14:creationId xmlns:p14="http://schemas.microsoft.com/office/powerpoint/2010/main" val="4120945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_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r>
              <a:rPr lang="de-DE"/>
              <a:t>20.05.2018</a:t>
            </a:r>
          </a:p>
        </p:txBody>
      </p:sp>
      <p:sp>
        <p:nvSpPr>
          <p:cNvPr id="4" name="Fußzeilenplatzhalter 3"/>
          <p:cNvSpPr>
            <a:spLocks noGrp="1"/>
          </p:cNvSpPr>
          <p:nvPr>
            <p:ph type="ftr" sz="quarter" idx="11"/>
          </p:nvPr>
        </p:nvSpPr>
        <p:spPr/>
        <p:txBody>
          <a:bodyPr/>
          <a:lstStyle/>
          <a:p>
            <a:r>
              <a:rPr lang="de-DE"/>
              <a:t>Titel; Referent/in</a:t>
            </a:r>
          </a:p>
        </p:txBody>
      </p:sp>
      <p:sp>
        <p:nvSpPr>
          <p:cNvPr id="5" name="Foliennummernplatzhalter 4"/>
          <p:cNvSpPr>
            <a:spLocks noGrp="1"/>
          </p:cNvSpPr>
          <p:nvPr>
            <p:ph type="sldNum" sz="quarter" idx="12"/>
          </p:nvPr>
        </p:nvSpPr>
        <p:spPr/>
        <p:txBody>
          <a:bodyPr/>
          <a:lstStyle/>
          <a:p>
            <a:fld id="{70C9534A-BDEF-4E2F-87B7-7CFE3C6EE2A5}" type="slidenum">
              <a:rPr lang="de-DE" smtClean="0"/>
              <a:pPr/>
              <a:t>‹Nr.›</a:t>
            </a:fld>
            <a:endParaRPr lang="de-DE"/>
          </a:p>
        </p:txBody>
      </p:sp>
      <p:sp>
        <p:nvSpPr>
          <p:cNvPr id="9" name="Textplatzhalter 8"/>
          <p:cNvSpPr>
            <a:spLocks noGrp="1"/>
          </p:cNvSpPr>
          <p:nvPr>
            <p:ph type="body" sz="quarter" idx="14"/>
          </p:nvPr>
        </p:nvSpPr>
        <p:spPr>
          <a:xfrm>
            <a:off x="4332000" y="1125539"/>
            <a:ext cx="7380000" cy="5256212"/>
          </a:xfrm>
        </p:spPr>
        <p:txBody>
          <a:bodyPr/>
          <a:lstStyle>
            <a:lvl1pPr>
              <a:lnSpc>
                <a:spcPct val="120000"/>
              </a:lnSpc>
              <a:defRPr/>
            </a:lvl1pPr>
            <a:lvl2pPr marL="685800" indent="-228600">
              <a:lnSpc>
                <a:spcPct val="120000"/>
              </a:lnSpc>
              <a:buFont typeface="Symbol" panose="05050102010706020507" pitchFamily="18" charset="2"/>
              <a:buChar char="-"/>
              <a:defRPr/>
            </a:lvl2pPr>
            <a:lvl3pPr marL="1143000" indent="-228600">
              <a:lnSpc>
                <a:spcPct val="120000"/>
              </a:lnSpc>
              <a:buFont typeface="Courier New" panose="02070309020205020404" pitchFamily="49" charset="0"/>
              <a:buChar char="o"/>
              <a:defRPr/>
            </a:lvl3pPr>
            <a:lvl4pPr marL="1600200" indent="-228600">
              <a:lnSpc>
                <a:spcPct val="120000"/>
              </a:lnSpc>
              <a:buFont typeface="Wingdings" panose="05000000000000000000" pitchFamily="2" charset="2"/>
              <a:buChar char="§"/>
              <a:defRPr/>
            </a:lvl4pPr>
            <a:lvl5pPr>
              <a:lnSpc>
                <a:spcPct val="120000"/>
              </a:lnSpc>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Inhaltsplatzhalter 7"/>
          <p:cNvSpPr>
            <a:spLocks noGrp="1"/>
          </p:cNvSpPr>
          <p:nvPr>
            <p:ph sz="quarter" idx="15" hasCustomPrompt="1"/>
          </p:nvPr>
        </p:nvSpPr>
        <p:spPr>
          <a:xfrm>
            <a:off x="484857" y="1125538"/>
            <a:ext cx="3600000" cy="5256213"/>
          </a:xfrm>
        </p:spPr>
        <p:txBody>
          <a:bodyPr/>
          <a:lstStyle>
            <a:lvl1pPr>
              <a:lnSpc>
                <a:spcPct val="120000"/>
              </a:lnSpc>
              <a:defRPr baseline="0"/>
            </a:lvl1pPr>
          </a:lstStyle>
          <a:p>
            <a:pPr lvl="0"/>
            <a:r>
              <a:rPr lang="de-DE"/>
              <a:t>Objekte einfügen oder Text</a:t>
            </a:r>
          </a:p>
        </p:txBody>
      </p:sp>
    </p:spTree>
    <p:extLst>
      <p:ext uri="{BB962C8B-B14F-4D97-AF65-F5344CB8AC3E}">
        <p14:creationId xmlns:p14="http://schemas.microsoft.com/office/powerpoint/2010/main" val="207848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r>
              <a:rPr lang="de-DE"/>
              <a:t>20.05.2018</a:t>
            </a:r>
          </a:p>
        </p:txBody>
      </p:sp>
      <p:sp>
        <p:nvSpPr>
          <p:cNvPr id="4" name="Fußzeilenplatzhalter 3"/>
          <p:cNvSpPr>
            <a:spLocks noGrp="1"/>
          </p:cNvSpPr>
          <p:nvPr>
            <p:ph type="ftr" sz="quarter" idx="11"/>
          </p:nvPr>
        </p:nvSpPr>
        <p:spPr/>
        <p:txBody>
          <a:bodyPr/>
          <a:lstStyle/>
          <a:p>
            <a:r>
              <a:rPr lang="de-DE"/>
              <a:t>Titel; Referent/in</a:t>
            </a:r>
          </a:p>
        </p:txBody>
      </p:sp>
      <p:sp>
        <p:nvSpPr>
          <p:cNvPr id="5" name="Foliennummernplatzhalter 4"/>
          <p:cNvSpPr>
            <a:spLocks noGrp="1"/>
          </p:cNvSpPr>
          <p:nvPr>
            <p:ph type="sldNum" sz="quarter" idx="12"/>
          </p:nvPr>
        </p:nvSpPr>
        <p:spPr/>
        <p:txBody>
          <a:bodyPr/>
          <a:lstStyle/>
          <a:p>
            <a:fld id="{70C9534A-BDEF-4E2F-87B7-7CFE3C6EE2A5}" type="slidenum">
              <a:rPr lang="de-DE" smtClean="0"/>
              <a:pPr/>
              <a:t>‹Nr.›</a:t>
            </a:fld>
            <a:endParaRPr lang="de-DE"/>
          </a:p>
        </p:txBody>
      </p:sp>
      <p:sp>
        <p:nvSpPr>
          <p:cNvPr id="9" name="Textplatzhalter 8"/>
          <p:cNvSpPr>
            <a:spLocks noGrp="1"/>
          </p:cNvSpPr>
          <p:nvPr>
            <p:ph type="body" sz="quarter" idx="14"/>
          </p:nvPr>
        </p:nvSpPr>
        <p:spPr>
          <a:xfrm>
            <a:off x="478800" y="1125539"/>
            <a:ext cx="7374149" cy="5256212"/>
          </a:xfrm>
        </p:spPr>
        <p:txBody>
          <a:bodyPr/>
          <a:lstStyle>
            <a:lvl1pPr>
              <a:lnSpc>
                <a:spcPct val="120000"/>
              </a:lnSpc>
              <a:defRPr/>
            </a:lvl1pPr>
            <a:lvl2pPr marL="685800" indent="-228600">
              <a:lnSpc>
                <a:spcPct val="120000"/>
              </a:lnSpc>
              <a:buFont typeface="Symbol" panose="05050102010706020507" pitchFamily="18" charset="2"/>
              <a:buChar char="-"/>
              <a:defRPr/>
            </a:lvl2pPr>
            <a:lvl3pPr marL="1143000" indent="-228600">
              <a:lnSpc>
                <a:spcPct val="120000"/>
              </a:lnSpc>
              <a:buFont typeface="Courier New" panose="02070309020205020404" pitchFamily="49" charset="0"/>
              <a:buChar char="o"/>
              <a:defRPr/>
            </a:lvl3pPr>
            <a:lvl4pPr marL="1600200" indent="-228600">
              <a:lnSpc>
                <a:spcPct val="120000"/>
              </a:lnSpc>
              <a:buFont typeface="Wingdings" panose="05000000000000000000" pitchFamily="2" charset="2"/>
              <a:buChar char="§"/>
              <a:defRPr/>
            </a:lvl4pPr>
            <a:lvl5pPr>
              <a:lnSpc>
                <a:spcPct val="120000"/>
              </a:lnSpc>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Inhaltsplatzhalter 7"/>
          <p:cNvSpPr>
            <a:spLocks noGrp="1"/>
          </p:cNvSpPr>
          <p:nvPr>
            <p:ph sz="quarter" idx="15" hasCustomPrompt="1"/>
          </p:nvPr>
        </p:nvSpPr>
        <p:spPr>
          <a:xfrm>
            <a:off x="8112135" y="1125538"/>
            <a:ext cx="3600000" cy="5256211"/>
          </a:xfrm>
        </p:spPr>
        <p:txBody>
          <a:bodyPr/>
          <a:lstStyle>
            <a:lvl1pPr>
              <a:lnSpc>
                <a:spcPct val="120000"/>
              </a:lnSpc>
              <a:defRPr baseline="0"/>
            </a:lvl1pPr>
          </a:lstStyle>
          <a:p>
            <a:pPr lvl="0"/>
            <a:r>
              <a:rPr lang="de-DE"/>
              <a:t>Objekte einfügen oder Text</a:t>
            </a:r>
          </a:p>
        </p:txBody>
      </p:sp>
    </p:spTree>
    <p:extLst>
      <p:ext uri="{BB962C8B-B14F-4D97-AF65-F5344CB8AC3E}">
        <p14:creationId xmlns:p14="http://schemas.microsoft.com/office/powerpoint/2010/main" val="2104922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r_1">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20.05.2018</a:t>
            </a:r>
          </a:p>
        </p:txBody>
      </p:sp>
      <p:sp>
        <p:nvSpPr>
          <p:cNvPr id="3" name="Footer Placeholder 2"/>
          <p:cNvSpPr>
            <a:spLocks noGrp="1"/>
          </p:cNvSpPr>
          <p:nvPr>
            <p:ph type="ftr" sz="quarter" idx="11"/>
          </p:nvPr>
        </p:nvSpPr>
        <p:spPr/>
        <p:txBody>
          <a:bodyPr/>
          <a:lstStyle/>
          <a:p>
            <a:r>
              <a:rPr lang="de-DE"/>
              <a:t>Titel; Referent/in</a:t>
            </a:r>
          </a:p>
        </p:txBody>
      </p:sp>
      <p:sp>
        <p:nvSpPr>
          <p:cNvPr id="4" name="Slide Number Placeholder 3"/>
          <p:cNvSpPr>
            <a:spLocks noGrp="1"/>
          </p:cNvSpPr>
          <p:nvPr>
            <p:ph type="sldNum" sz="quarter" idx="12"/>
          </p:nvPr>
        </p:nvSpPr>
        <p:spPr/>
        <p:txBody>
          <a:bodyPr/>
          <a:lstStyle/>
          <a:p>
            <a:fld id="{70C9534A-BDEF-4E2F-87B7-7CFE3C6EE2A5}" type="slidenum">
              <a:rPr lang="de-DE" smtClean="0"/>
              <a:t>‹Nr.›</a:t>
            </a:fld>
            <a:endParaRPr lang="de-DE"/>
          </a:p>
        </p:txBody>
      </p:sp>
    </p:spTree>
    <p:extLst>
      <p:ext uri="{BB962C8B-B14F-4D97-AF65-F5344CB8AC3E}">
        <p14:creationId xmlns:p14="http://schemas.microsoft.com/office/powerpoint/2010/main" val="322372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1_1">
    <p:spTree>
      <p:nvGrpSpPr>
        <p:cNvPr id="1" name=""/>
        <p:cNvGrpSpPr/>
        <p:nvPr/>
      </p:nvGrpSpPr>
      <p:grpSpPr>
        <a:xfrm>
          <a:off x="0" y="0"/>
          <a:ext cx="0" cy="0"/>
          <a:chOff x="0" y="0"/>
          <a:chExt cx="0" cy="0"/>
        </a:xfrm>
      </p:grpSpPr>
      <p:sp>
        <p:nvSpPr>
          <p:cNvPr id="2" name="Title 1"/>
          <p:cNvSpPr>
            <a:spLocks noGrp="1"/>
          </p:cNvSpPr>
          <p:nvPr>
            <p:ph type="ctrTitle"/>
          </p:nvPr>
        </p:nvSpPr>
        <p:spPr>
          <a:xfrm>
            <a:off x="479425" y="1847337"/>
            <a:ext cx="11233149" cy="1581663"/>
          </a:xfrm>
        </p:spPr>
        <p:txBody>
          <a:bodyPr anchor="b" anchorCtr="0">
            <a:noAutofit/>
          </a:bodyPr>
          <a:lstStyle>
            <a:lvl1pPr algn="l">
              <a:defRPr sz="2500" baseline="0"/>
            </a:lvl1pPr>
          </a:lstStyle>
          <a:p>
            <a:r>
              <a:rPr lang="de-DE"/>
              <a:t>Titelmasterformat durch Klicken bearbeiten</a:t>
            </a:r>
            <a:endParaRPr lang="en-US" dirty="0"/>
          </a:p>
        </p:txBody>
      </p:sp>
      <p:sp>
        <p:nvSpPr>
          <p:cNvPr id="3" name="Subtitle 2"/>
          <p:cNvSpPr>
            <a:spLocks noGrp="1"/>
          </p:cNvSpPr>
          <p:nvPr>
            <p:ph type="subTitle" idx="1"/>
          </p:nvPr>
        </p:nvSpPr>
        <p:spPr>
          <a:xfrm>
            <a:off x="479426" y="3573463"/>
            <a:ext cx="11233150" cy="1079500"/>
          </a:xfrm>
        </p:spPr>
        <p:txBody>
          <a:bodyPr>
            <a:noAutofit/>
          </a:bodyPr>
          <a:lstStyle>
            <a:lvl1pPr marL="0" indent="0" algn="l">
              <a:buNone/>
              <a:defRPr sz="1800">
                <a:solidFill>
                  <a:srgbClr val="88888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7" name="Textfeld 6"/>
          <p:cNvSpPr txBox="1"/>
          <p:nvPr userDrawn="1"/>
        </p:nvSpPr>
        <p:spPr>
          <a:xfrm>
            <a:off x="-1" y="5931242"/>
            <a:ext cx="11712575" cy="737846"/>
          </a:xfrm>
          <a:prstGeom prst="rect">
            <a:avLst/>
          </a:prstGeom>
          <a:solidFill>
            <a:schemeClr val="accent4"/>
          </a:solidFill>
        </p:spPr>
        <p:txBody>
          <a:bodyPr vert="horz" wrap="square" lIns="360000" tIns="72000" rIns="360000" bIns="0" rtlCol="0" anchor="t" anchorCtr="0">
            <a:noAutofit/>
          </a:bodyPr>
          <a:lstStyle/>
          <a:p>
            <a:pPr marL="108000">
              <a:lnSpc>
                <a:spcPts val="1680"/>
              </a:lnSpc>
            </a:pPr>
            <a:r>
              <a:rPr lang="de-DE" sz="1330" b="1" spc="50" dirty="0">
                <a:solidFill>
                  <a:schemeClr val="bg1"/>
                </a:solidFill>
                <a:latin typeface="Arial" charset="0"/>
                <a:ea typeface="Arial" charset="0"/>
                <a:cs typeface="Arial" charset="0"/>
              </a:rPr>
              <a:t>Ostfalia Hochschule für angewandte Wissenschaften</a:t>
            </a:r>
          </a:p>
          <a:p>
            <a:pPr marL="108000">
              <a:lnSpc>
                <a:spcPts val="1680"/>
              </a:lnSpc>
            </a:pPr>
            <a:r>
              <a:rPr lang="de-DE" sz="1330" b="0" spc="50" dirty="0">
                <a:solidFill>
                  <a:schemeClr val="bg1"/>
                </a:solidFill>
                <a:latin typeface="Arial" charset="0"/>
                <a:ea typeface="Arial" charset="0"/>
                <a:cs typeface="Arial" charset="0"/>
              </a:rPr>
              <a:t>−</a:t>
            </a:r>
            <a:r>
              <a:rPr lang="de-DE" sz="1330" b="0" spc="50" baseline="0" dirty="0">
                <a:solidFill>
                  <a:schemeClr val="bg1"/>
                </a:solidFill>
                <a:latin typeface="Arial" charset="0"/>
                <a:ea typeface="Arial" charset="0"/>
                <a:cs typeface="Arial" charset="0"/>
              </a:rPr>
              <a:t> </a:t>
            </a:r>
            <a:r>
              <a:rPr lang="de-DE" sz="1330" b="0" spc="50" dirty="0">
                <a:solidFill>
                  <a:schemeClr val="bg1"/>
                </a:solidFill>
                <a:latin typeface="Arial" charset="0"/>
                <a:ea typeface="Arial" charset="0"/>
                <a:cs typeface="Arial" charset="0"/>
              </a:rPr>
              <a:t>Hochschule Braunschweig/Wolfenbüttel </a:t>
            </a:r>
            <a:r>
              <a:rPr lang="de-DE" sz="1330" b="0" spc="50">
                <a:solidFill>
                  <a:schemeClr val="bg1"/>
                </a:solidFill>
                <a:latin typeface="Arial" charset="0"/>
                <a:ea typeface="Arial" charset="0"/>
                <a:cs typeface="Arial" charset="0"/>
              </a:rPr>
              <a:t>· Salzdahlumer Str. 46/48 · 38302 Wolfenbüttel</a:t>
            </a:r>
            <a:endParaRPr lang="de-DE" sz="1330" b="0" spc="50" dirty="0">
              <a:solidFill>
                <a:schemeClr val="bg1"/>
              </a:solidFill>
              <a:latin typeface="Arial" charset="0"/>
              <a:ea typeface="Arial" charset="0"/>
              <a:cs typeface="Arial" charset="0"/>
            </a:endParaRPr>
          </a:p>
        </p:txBody>
      </p:sp>
      <p:sp>
        <p:nvSpPr>
          <p:cNvPr id="9" name="Textplatzhalter 6"/>
          <p:cNvSpPr>
            <a:spLocks noGrp="1"/>
          </p:cNvSpPr>
          <p:nvPr>
            <p:ph type="body" sz="quarter" idx="10" hasCustomPrompt="1"/>
          </p:nvPr>
        </p:nvSpPr>
        <p:spPr>
          <a:xfrm>
            <a:off x="479425" y="6479550"/>
            <a:ext cx="11233149" cy="189538"/>
          </a:xfrm>
        </p:spPr>
        <p:txBody>
          <a:bodyPr>
            <a:noAutofit/>
          </a:bodyPr>
          <a:lstStyle>
            <a:lvl1pPr marL="0" indent="0">
              <a:buNone/>
              <a:defRPr sz="1200" b="1">
                <a:solidFill>
                  <a:schemeClr val="bg1"/>
                </a:solidFill>
              </a:defRPr>
            </a:lvl1pPr>
          </a:lstStyle>
          <a:p>
            <a:pPr lvl="0"/>
            <a:r>
              <a:rPr lang="de-DE"/>
              <a:t>Musterfakultät</a:t>
            </a:r>
          </a:p>
        </p:txBody>
      </p:sp>
      <p:pic>
        <p:nvPicPr>
          <p:cNvPr id="6" name="Bild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425" y="258651"/>
            <a:ext cx="2549758" cy="540000"/>
          </a:xfrm>
          <a:prstGeom prst="rect">
            <a:avLst/>
          </a:prstGeom>
        </p:spPr>
      </p:pic>
    </p:spTree>
    <p:extLst>
      <p:ext uri="{BB962C8B-B14F-4D97-AF65-F5344CB8AC3E}">
        <p14:creationId xmlns:p14="http://schemas.microsoft.com/office/powerpoint/2010/main" val="2764319100"/>
      </p:ext>
    </p:extLst>
  </p:cSld>
  <p:clrMapOvr>
    <a:masterClrMapping/>
  </p:clrMapOvr>
  <p:extLst>
    <p:ext uri="{DCECCB84-F9BA-43D5-87BE-67443E8EF086}">
      <p15:sldGuideLst xmlns:p15="http://schemas.microsoft.com/office/powerpoint/2012/main">
        <p15:guide id="1" orient="horz" pos="2160">
          <p15:clr>
            <a:srgbClr val="FBAE40"/>
          </p15:clr>
        </p15:guide>
        <p15:guide id="2" pos="302">
          <p15:clr>
            <a:srgbClr val="FBAE40"/>
          </p15:clr>
        </p15:guide>
        <p15:guide id="3" pos="73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_2">
    <p:spTree>
      <p:nvGrpSpPr>
        <p:cNvPr id="1" name=""/>
        <p:cNvGrpSpPr/>
        <p:nvPr/>
      </p:nvGrpSpPr>
      <p:grpSpPr>
        <a:xfrm>
          <a:off x="0" y="0"/>
          <a:ext cx="0" cy="0"/>
          <a:chOff x="0" y="0"/>
          <a:chExt cx="0" cy="0"/>
        </a:xfrm>
      </p:grpSpPr>
      <p:graphicFrame>
        <p:nvGraphicFramePr>
          <p:cNvPr id="5" name="Objekt 4"/>
          <p:cNvGraphicFramePr>
            <a:graphicFrameLocks/>
          </p:cNvGraphicFramePr>
          <p:nvPr userDrawn="1">
            <p:extLst>
              <p:ext uri="{D42A27DB-BD31-4B8C-83A1-F6EECF244321}">
                <p14:modId xmlns:p14="http://schemas.microsoft.com/office/powerpoint/2010/main" val="1021808673"/>
              </p:ext>
            </p:extLst>
          </p:nvPr>
        </p:nvGraphicFramePr>
        <p:xfrm>
          <a:off x="0" y="0"/>
          <a:ext cx="12193200" cy="6865200"/>
        </p:xfrm>
        <a:graphic>
          <a:graphicData uri="http://schemas.openxmlformats.org/presentationml/2006/ole">
            <mc:AlternateContent xmlns:mc="http://schemas.openxmlformats.org/markup-compatibility/2006">
              <mc:Choice xmlns:v="urn:schemas-microsoft-com:vml" Requires="v">
                <p:oleObj name="Image" r:id="rId2" imgW="22272840" imgH="15745680" progId="Photoshop.Image.19">
                  <p:embed/>
                </p:oleObj>
              </mc:Choice>
              <mc:Fallback>
                <p:oleObj name="Image" r:id="rId2" imgW="22272840" imgH="15745680" progId="Photoshop.Image.19">
                  <p:embed/>
                  <p:pic>
                    <p:nvPicPr>
                      <p:cNvPr id="5" name="Objekt 4"/>
                      <p:cNvPicPr preferRelativeResize="0"/>
                      <p:nvPr/>
                    </p:nvPicPr>
                    <p:blipFill>
                      <a:blip r:embed="rId3"/>
                      <a:stretch>
                        <a:fillRect/>
                      </a:stretch>
                    </p:blipFill>
                    <p:spPr>
                      <a:xfrm>
                        <a:off x="0" y="0"/>
                        <a:ext cx="12193200" cy="6865200"/>
                      </a:xfrm>
                      <a:prstGeom prst="rect">
                        <a:avLst/>
                      </a:prstGeom>
                    </p:spPr>
                  </p:pic>
                </p:oleObj>
              </mc:Fallback>
            </mc:AlternateContent>
          </a:graphicData>
        </a:graphic>
      </p:graphicFrame>
      <p:sp>
        <p:nvSpPr>
          <p:cNvPr id="2" name="Title 1"/>
          <p:cNvSpPr>
            <a:spLocks noGrp="1"/>
          </p:cNvSpPr>
          <p:nvPr>
            <p:ph type="ctrTitle"/>
          </p:nvPr>
        </p:nvSpPr>
        <p:spPr>
          <a:xfrm>
            <a:off x="489283" y="985838"/>
            <a:ext cx="11223291" cy="858837"/>
          </a:xfrm>
        </p:spPr>
        <p:txBody>
          <a:bodyPr anchor="b" anchorCtr="0">
            <a:noAutofit/>
          </a:bodyPr>
          <a:lstStyle>
            <a:lvl1pPr algn="l">
              <a:defRPr sz="2500" baseline="0">
                <a:solidFill>
                  <a:schemeClr val="tx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489284" y="1898972"/>
            <a:ext cx="11223291" cy="749981"/>
          </a:xfrm>
        </p:spPr>
        <p:txBody>
          <a:bodyPr>
            <a:noAutofit/>
          </a:bodyPr>
          <a:lstStyle>
            <a:lvl1pPr marL="0" indent="0" algn="l">
              <a:buNone/>
              <a:defRPr sz="1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12" name="Textfeld 11"/>
          <p:cNvSpPr txBox="1"/>
          <p:nvPr userDrawn="1"/>
        </p:nvSpPr>
        <p:spPr>
          <a:xfrm>
            <a:off x="0" y="5377242"/>
            <a:ext cx="5638800" cy="671133"/>
          </a:xfrm>
          <a:prstGeom prst="rect">
            <a:avLst/>
          </a:prstGeom>
          <a:noFill/>
        </p:spPr>
        <p:txBody>
          <a:bodyPr vert="horz" wrap="square" lIns="480000" tIns="0" rIns="480000" bIns="0" rtlCol="0" anchor="t" anchorCtr="0">
            <a:noAutofit/>
          </a:bodyPr>
          <a:lstStyle/>
          <a:p>
            <a:pPr>
              <a:lnSpc>
                <a:spcPts val="1680"/>
              </a:lnSpc>
            </a:pPr>
            <a:r>
              <a:rPr lang="de-DE" sz="1333" b="1" spc="67">
                <a:solidFill>
                  <a:schemeClr val="tx1"/>
                </a:solidFill>
                <a:latin typeface="Arial" charset="0"/>
                <a:ea typeface="Arial" charset="0"/>
                <a:cs typeface="Arial" charset="0"/>
              </a:rPr>
              <a:t>Ostfalia Hochschule für angewandte Wissenschaften</a:t>
            </a:r>
          </a:p>
          <a:p>
            <a:pPr>
              <a:lnSpc>
                <a:spcPts val="1680"/>
              </a:lnSpc>
            </a:pPr>
            <a:r>
              <a:rPr lang="de-DE" sz="1333" b="0" spc="67">
                <a:solidFill>
                  <a:schemeClr val="tx1"/>
                </a:solidFill>
                <a:latin typeface="Arial" charset="0"/>
                <a:ea typeface="Arial" charset="0"/>
                <a:cs typeface="Arial" charset="0"/>
              </a:rPr>
              <a:t>−</a:t>
            </a:r>
            <a:r>
              <a:rPr lang="de-DE" sz="1333" b="0" spc="67" baseline="0">
                <a:solidFill>
                  <a:schemeClr val="tx1"/>
                </a:solidFill>
                <a:latin typeface="Arial" charset="0"/>
                <a:ea typeface="Arial" charset="0"/>
                <a:cs typeface="Arial" charset="0"/>
              </a:rPr>
              <a:t> </a:t>
            </a:r>
            <a:r>
              <a:rPr lang="de-DE" sz="1333" b="0" spc="67">
                <a:solidFill>
                  <a:schemeClr val="tx1"/>
                </a:solidFill>
                <a:latin typeface="Arial" charset="0"/>
                <a:ea typeface="Arial" charset="0"/>
                <a:cs typeface="Arial" charset="0"/>
              </a:rPr>
              <a:t>Hochschule Braunschweig/Wolfenbüttel </a:t>
            </a:r>
            <a:br>
              <a:rPr lang="de-DE" sz="1333" b="0" spc="67">
                <a:solidFill>
                  <a:schemeClr val="tx1"/>
                </a:solidFill>
                <a:latin typeface="Arial" charset="0"/>
                <a:ea typeface="Arial" charset="0"/>
                <a:cs typeface="Arial" charset="0"/>
              </a:rPr>
            </a:br>
            <a:r>
              <a:rPr lang="de-DE" sz="1333" b="0" spc="67" err="1">
                <a:solidFill>
                  <a:schemeClr val="tx1"/>
                </a:solidFill>
                <a:latin typeface="Arial" charset="0"/>
                <a:ea typeface="Arial" charset="0"/>
                <a:cs typeface="Arial" charset="0"/>
              </a:rPr>
              <a:t>Salzdahlumer</a:t>
            </a:r>
            <a:r>
              <a:rPr lang="de-DE" sz="1333" b="0" spc="67">
                <a:solidFill>
                  <a:schemeClr val="tx1"/>
                </a:solidFill>
                <a:latin typeface="Arial" charset="0"/>
                <a:ea typeface="Arial" charset="0"/>
                <a:cs typeface="Arial" charset="0"/>
              </a:rPr>
              <a:t> Str. 46/48 · 38302 Wolfenbüttel</a:t>
            </a:r>
          </a:p>
        </p:txBody>
      </p:sp>
      <p:sp>
        <p:nvSpPr>
          <p:cNvPr id="6" name="Textplatzhalter 6"/>
          <p:cNvSpPr>
            <a:spLocks noGrp="1"/>
          </p:cNvSpPr>
          <p:nvPr>
            <p:ph type="body" sz="quarter" idx="10" hasCustomPrompt="1"/>
          </p:nvPr>
        </p:nvSpPr>
        <p:spPr>
          <a:xfrm>
            <a:off x="489283" y="6081450"/>
            <a:ext cx="4339892" cy="587638"/>
          </a:xfrm>
        </p:spPr>
        <p:txBody>
          <a:bodyPr>
            <a:noAutofit/>
          </a:bodyPr>
          <a:lstStyle>
            <a:lvl1pPr marL="0" indent="0">
              <a:buNone/>
              <a:defRPr sz="1200" b="1">
                <a:solidFill>
                  <a:srgbClr val="003677"/>
                </a:solidFill>
              </a:defRPr>
            </a:lvl1pPr>
          </a:lstStyle>
          <a:p>
            <a:pPr lvl="0"/>
            <a:r>
              <a:rPr lang="de-DE"/>
              <a:t>Musterfakultät</a:t>
            </a:r>
          </a:p>
        </p:txBody>
      </p:sp>
      <p:pic>
        <p:nvPicPr>
          <p:cNvPr id="7" name="Bild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9425" y="258651"/>
            <a:ext cx="2549758" cy="540000"/>
          </a:xfrm>
          <a:prstGeom prst="rect">
            <a:avLst/>
          </a:prstGeom>
        </p:spPr>
      </p:pic>
    </p:spTree>
    <p:extLst>
      <p:ext uri="{BB962C8B-B14F-4D97-AF65-F5344CB8AC3E}">
        <p14:creationId xmlns:p14="http://schemas.microsoft.com/office/powerpoint/2010/main" val="922835999"/>
      </p:ext>
    </p:extLst>
  </p:cSld>
  <p:clrMapOvr>
    <a:masterClrMapping/>
  </p:clrMapOvr>
  <p:extLst>
    <p:ext uri="{DCECCB84-F9BA-43D5-87BE-67443E8EF086}">
      <p15:sldGuideLst xmlns:p15="http://schemas.microsoft.com/office/powerpoint/2012/main">
        <p15:guide id="1" orient="horz" pos="2523">
          <p15:clr>
            <a:srgbClr val="FBAE40"/>
          </p15:clr>
        </p15:guide>
        <p15:guide id="2" pos="302">
          <p15:clr>
            <a:srgbClr val="FBAE40"/>
          </p15:clr>
        </p15:guide>
        <p15:guide id="3" pos="7378">
          <p15:clr>
            <a:srgbClr val="FBAE40"/>
          </p15:clr>
        </p15:guide>
        <p15:guide id="4"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_3">
    <p:spTree>
      <p:nvGrpSpPr>
        <p:cNvPr id="1" name=""/>
        <p:cNvGrpSpPr/>
        <p:nvPr/>
      </p:nvGrpSpPr>
      <p:grpSpPr>
        <a:xfrm>
          <a:off x="0" y="0"/>
          <a:ext cx="0" cy="0"/>
          <a:chOff x="0" y="0"/>
          <a:chExt cx="0" cy="0"/>
        </a:xfrm>
      </p:grpSpPr>
      <p:graphicFrame>
        <p:nvGraphicFramePr>
          <p:cNvPr id="4" name="Objekt 3"/>
          <p:cNvGraphicFramePr>
            <a:graphicFrameLocks/>
          </p:cNvGraphicFramePr>
          <p:nvPr userDrawn="1">
            <p:extLst>
              <p:ext uri="{D42A27DB-BD31-4B8C-83A1-F6EECF244321}">
                <p14:modId xmlns:p14="http://schemas.microsoft.com/office/powerpoint/2010/main" val="1164216183"/>
              </p:ext>
            </p:extLst>
          </p:nvPr>
        </p:nvGraphicFramePr>
        <p:xfrm>
          <a:off x="0" y="0"/>
          <a:ext cx="12193200" cy="6865200"/>
        </p:xfrm>
        <a:graphic>
          <a:graphicData uri="http://schemas.openxmlformats.org/presentationml/2006/ole">
            <mc:AlternateContent xmlns:mc="http://schemas.openxmlformats.org/markup-compatibility/2006">
              <mc:Choice xmlns:v="urn:schemas-microsoft-com:vml" Requires="v">
                <p:oleObj name="Image" r:id="rId2" imgW="22272840" imgH="15745680" progId="Photoshop.Image.19">
                  <p:embed/>
                </p:oleObj>
              </mc:Choice>
              <mc:Fallback>
                <p:oleObj name="Image" r:id="rId2" imgW="22272840" imgH="15745680" progId="Photoshop.Image.19">
                  <p:embed/>
                  <p:pic>
                    <p:nvPicPr>
                      <p:cNvPr id="4" name="Objekt 3"/>
                      <p:cNvPicPr preferRelativeResize="0"/>
                      <p:nvPr/>
                    </p:nvPicPr>
                    <p:blipFill>
                      <a:blip r:embed="rId3"/>
                      <a:stretch>
                        <a:fillRect/>
                      </a:stretch>
                    </p:blipFill>
                    <p:spPr>
                      <a:xfrm>
                        <a:off x="0" y="0"/>
                        <a:ext cx="12193200" cy="6865200"/>
                      </a:xfrm>
                      <a:prstGeom prst="rect">
                        <a:avLst/>
                      </a:prstGeom>
                    </p:spPr>
                  </p:pic>
                </p:oleObj>
              </mc:Fallback>
            </mc:AlternateContent>
          </a:graphicData>
        </a:graphic>
      </p:graphicFrame>
      <p:sp>
        <p:nvSpPr>
          <p:cNvPr id="2" name="Title 1"/>
          <p:cNvSpPr>
            <a:spLocks noGrp="1"/>
          </p:cNvSpPr>
          <p:nvPr>
            <p:ph type="ctrTitle"/>
          </p:nvPr>
        </p:nvSpPr>
        <p:spPr>
          <a:xfrm>
            <a:off x="489283" y="985838"/>
            <a:ext cx="11223291" cy="858837"/>
          </a:xfrm>
        </p:spPr>
        <p:txBody>
          <a:bodyPr anchor="b" anchorCtr="0">
            <a:normAutofit/>
          </a:bodyPr>
          <a:lstStyle>
            <a:lvl1pPr algn="l">
              <a:defRPr sz="2500" baseline="0">
                <a:solidFill>
                  <a:schemeClr val="bg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489284" y="1898972"/>
            <a:ext cx="11223291" cy="749981"/>
          </a:xfrm>
        </p:spPr>
        <p:txBody>
          <a:bodyPr>
            <a:normAutofit/>
          </a:bodyPr>
          <a:lstStyle>
            <a:lvl1pPr marL="0" indent="0" algn="l">
              <a:buNone/>
              <a:defRPr sz="18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8" name="Bild 8"/>
          <p:cNvPicPr preferRelativeResize="0">
            <a:picLocks/>
          </p:cNvPicPr>
          <p:nvPr userDrawn="1"/>
        </p:nvPicPr>
        <p:blipFill rotWithShape="1">
          <a:blip r:embed="rId4" cstate="print">
            <a:extLst>
              <a:ext uri="{28A0092B-C50C-407E-A947-70E740481C1C}">
                <a14:useLocalDpi xmlns:a14="http://schemas.microsoft.com/office/drawing/2010/main" val="0"/>
              </a:ext>
            </a:extLst>
          </a:blip>
          <a:srcRect l="10498" t="30559" r="434" b="4637"/>
          <a:stretch/>
        </p:blipFill>
        <p:spPr>
          <a:xfrm>
            <a:off x="469274" y="230625"/>
            <a:ext cx="2556000" cy="576000"/>
          </a:xfrm>
          <a:prstGeom prst="rect">
            <a:avLst/>
          </a:prstGeom>
        </p:spPr>
      </p:pic>
      <p:sp>
        <p:nvSpPr>
          <p:cNvPr id="7" name="Textfeld 6"/>
          <p:cNvSpPr txBox="1"/>
          <p:nvPr userDrawn="1"/>
        </p:nvSpPr>
        <p:spPr>
          <a:xfrm>
            <a:off x="0" y="5377242"/>
            <a:ext cx="5638800" cy="671133"/>
          </a:xfrm>
          <a:prstGeom prst="rect">
            <a:avLst/>
          </a:prstGeom>
          <a:noFill/>
        </p:spPr>
        <p:txBody>
          <a:bodyPr vert="horz" wrap="square" lIns="480000" tIns="0" rIns="480000" bIns="0" rtlCol="0" anchor="t" anchorCtr="0">
            <a:noAutofit/>
          </a:bodyPr>
          <a:lstStyle/>
          <a:p>
            <a:pPr>
              <a:lnSpc>
                <a:spcPts val="1680"/>
              </a:lnSpc>
            </a:pPr>
            <a:r>
              <a:rPr lang="de-DE" sz="1333" b="1" spc="67">
                <a:solidFill>
                  <a:schemeClr val="bg1"/>
                </a:solidFill>
                <a:latin typeface="Arial" charset="0"/>
                <a:ea typeface="Arial" charset="0"/>
                <a:cs typeface="Arial" charset="0"/>
              </a:rPr>
              <a:t>Ostfalia Hochschule für angewandte Wissenschaften</a:t>
            </a:r>
          </a:p>
          <a:p>
            <a:pPr>
              <a:lnSpc>
                <a:spcPts val="1680"/>
              </a:lnSpc>
            </a:pPr>
            <a:r>
              <a:rPr lang="de-DE" sz="1333" b="0" spc="67">
                <a:solidFill>
                  <a:schemeClr val="bg1"/>
                </a:solidFill>
                <a:latin typeface="Arial" charset="0"/>
                <a:ea typeface="Arial" charset="0"/>
                <a:cs typeface="Arial" charset="0"/>
              </a:rPr>
              <a:t>−</a:t>
            </a:r>
            <a:r>
              <a:rPr lang="de-DE" sz="1333" b="0" spc="67" baseline="0">
                <a:solidFill>
                  <a:schemeClr val="bg1"/>
                </a:solidFill>
                <a:latin typeface="Arial" charset="0"/>
                <a:ea typeface="Arial" charset="0"/>
                <a:cs typeface="Arial" charset="0"/>
              </a:rPr>
              <a:t> </a:t>
            </a:r>
            <a:r>
              <a:rPr lang="de-DE" sz="1333" b="0" spc="67">
                <a:solidFill>
                  <a:schemeClr val="bg1"/>
                </a:solidFill>
                <a:latin typeface="Arial" charset="0"/>
                <a:ea typeface="Arial" charset="0"/>
                <a:cs typeface="Arial" charset="0"/>
              </a:rPr>
              <a:t>Hochschule Braunschweig/Wolfenbüttel </a:t>
            </a:r>
            <a:br>
              <a:rPr lang="de-DE" sz="1333" b="0" spc="67">
                <a:solidFill>
                  <a:schemeClr val="bg1"/>
                </a:solidFill>
                <a:latin typeface="Arial" charset="0"/>
                <a:ea typeface="Arial" charset="0"/>
                <a:cs typeface="Arial" charset="0"/>
              </a:rPr>
            </a:br>
            <a:r>
              <a:rPr lang="de-DE" sz="1333" b="0" spc="67" err="1">
                <a:solidFill>
                  <a:schemeClr val="bg1"/>
                </a:solidFill>
                <a:latin typeface="Arial" charset="0"/>
                <a:ea typeface="Arial" charset="0"/>
                <a:cs typeface="Arial" charset="0"/>
              </a:rPr>
              <a:t>Salzdahlumer</a:t>
            </a:r>
            <a:r>
              <a:rPr lang="de-DE" sz="1333" b="0" spc="67">
                <a:solidFill>
                  <a:schemeClr val="bg1"/>
                </a:solidFill>
                <a:latin typeface="Arial" charset="0"/>
                <a:ea typeface="Arial" charset="0"/>
                <a:cs typeface="Arial" charset="0"/>
              </a:rPr>
              <a:t> Str. 46/48 · 38302 Wolfenbüttel</a:t>
            </a:r>
          </a:p>
        </p:txBody>
      </p:sp>
      <p:sp>
        <p:nvSpPr>
          <p:cNvPr id="10" name="Textplatzhalter 6"/>
          <p:cNvSpPr>
            <a:spLocks noGrp="1"/>
          </p:cNvSpPr>
          <p:nvPr>
            <p:ph type="body" sz="quarter" idx="10" hasCustomPrompt="1"/>
          </p:nvPr>
        </p:nvSpPr>
        <p:spPr>
          <a:xfrm>
            <a:off x="489283" y="6081450"/>
            <a:ext cx="4339892" cy="587638"/>
          </a:xfrm>
        </p:spPr>
        <p:txBody>
          <a:bodyPr wrap="square">
            <a:noAutofit/>
          </a:bodyPr>
          <a:lstStyle>
            <a:lvl1pPr marL="0" indent="0">
              <a:buNone/>
              <a:defRPr sz="1200" b="1">
                <a:solidFill>
                  <a:schemeClr val="bg1"/>
                </a:solidFill>
              </a:defRPr>
            </a:lvl1pPr>
          </a:lstStyle>
          <a:p>
            <a:pPr lvl="0"/>
            <a:r>
              <a:rPr lang="de-DE"/>
              <a:t>Musterfakultät</a:t>
            </a:r>
          </a:p>
        </p:txBody>
      </p:sp>
    </p:spTree>
    <p:extLst>
      <p:ext uri="{BB962C8B-B14F-4D97-AF65-F5344CB8AC3E}">
        <p14:creationId xmlns:p14="http://schemas.microsoft.com/office/powerpoint/2010/main" val="258926980"/>
      </p:ext>
    </p:extLst>
  </p:cSld>
  <p:clrMapOvr>
    <a:masterClrMapping/>
  </p:clrMapOvr>
  <p:extLst>
    <p:ext uri="{DCECCB84-F9BA-43D5-87BE-67443E8EF086}">
      <p15:sldGuideLst xmlns:p15="http://schemas.microsoft.com/office/powerpoint/2012/main">
        <p15:guide id="1" orient="horz" pos="2523">
          <p15:clr>
            <a:srgbClr val="FBAE40"/>
          </p15:clr>
        </p15:guide>
        <p15:guide id="2" pos="302">
          <p15:clr>
            <a:srgbClr val="FBAE40"/>
          </p15:clr>
        </p15:guide>
        <p15:guide id="3" pos="7378">
          <p15:clr>
            <a:srgbClr val="FBAE40"/>
          </p15:clr>
        </p15:guide>
        <p15:guide id="4"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_4">
    <p:spTree>
      <p:nvGrpSpPr>
        <p:cNvPr id="1" name=""/>
        <p:cNvGrpSpPr/>
        <p:nvPr/>
      </p:nvGrpSpPr>
      <p:grpSpPr>
        <a:xfrm>
          <a:off x="0" y="0"/>
          <a:ext cx="0" cy="0"/>
          <a:chOff x="0" y="0"/>
          <a:chExt cx="0" cy="0"/>
        </a:xfrm>
      </p:grpSpPr>
      <p:sp>
        <p:nvSpPr>
          <p:cNvPr id="2" name="Title 1"/>
          <p:cNvSpPr>
            <a:spLocks noGrp="1"/>
          </p:cNvSpPr>
          <p:nvPr>
            <p:ph type="ctrTitle"/>
          </p:nvPr>
        </p:nvSpPr>
        <p:spPr>
          <a:xfrm>
            <a:off x="479425" y="3507262"/>
            <a:ext cx="11232817" cy="1080000"/>
          </a:xfrm>
        </p:spPr>
        <p:txBody>
          <a:bodyPr anchor="b" anchorCtr="0">
            <a:noAutofit/>
          </a:bodyPr>
          <a:lstStyle>
            <a:lvl1pPr algn="l">
              <a:defRPr sz="2500" baseline="0"/>
            </a:lvl1pPr>
          </a:lstStyle>
          <a:p>
            <a:r>
              <a:rPr lang="de-DE"/>
              <a:t>Titelmasterformat durch Klicken bearbeiten</a:t>
            </a:r>
            <a:endParaRPr lang="en-US" dirty="0"/>
          </a:p>
        </p:txBody>
      </p:sp>
      <p:sp>
        <p:nvSpPr>
          <p:cNvPr id="3" name="Subtitle 2"/>
          <p:cNvSpPr>
            <a:spLocks noGrp="1"/>
          </p:cNvSpPr>
          <p:nvPr>
            <p:ph type="subTitle" idx="1"/>
          </p:nvPr>
        </p:nvSpPr>
        <p:spPr>
          <a:xfrm>
            <a:off x="479425" y="4652963"/>
            <a:ext cx="11232817" cy="729525"/>
          </a:xfrm>
        </p:spPr>
        <p:txBody>
          <a:bodyPr>
            <a:noAutofit/>
          </a:bodyPr>
          <a:lstStyle>
            <a:lvl1pPr marL="0" indent="0" algn="l">
              <a:buNone/>
              <a:defRPr sz="1800">
                <a:solidFill>
                  <a:srgbClr val="88888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5" name="Inhaltsplatzhalter 4"/>
          <p:cNvSpPr>
            <a:spLocks noGrp="1"/>
          </p:cNvSpPr>
          <p:nvPr>
            <p:ph sz="quarter" idx="11" hasCustomPrompt="1"/>
          </p:nvPr>
        </p:nvSpPr>
        <p:spPr>
          <a:xfrm>
            <a:off x="478800" y="1134000"/>
            <a:ext cx="11224800" cy="2303462"/>
          </a:xfrm>
        </p:spPr>
        <p:txBody>
          <a:bodyPr/>
          <a:lstStyle>
            <a:lvl1pPr>
              <a:defRPr baseline="0"/>
            </a:lvl1pPr>
          </a:lstStyle>
          <a:p>
            <a:pPr lvl="0"/>
            <a:r>
              <a:rPr lang="de-DE"/>
              <a:t>Bild einfügen</a:t>
            </a:r>
          </a:p>
        </p:txBody>
      </p:sp>
      <p:sp>
        <p:nvSpPr>
          <p:cNvPr id="6" name="Textfeld 5"/>
          <p:cNvSpPr txBox="1"/>
          <p:nvPr userDrawn="1"/>
        </p:nvSpPr>
        <p:spPr>
          <a:xfrm>
            <a:off x="-1" y="5931242"/>
            <a:ext cx="11712575" cy="737846"/>
          </a:xfrm>
          <a:prstGeom prst="rect">
            <a:avLst/>
          </a:prstGeom>
          <a:solidFill>
            <a:schemeClr val="accent4"/>
          </a:solidFill>
        </p:spPr>
        <p:txBody>
          <a:bodyPr vert="horz" wrap="square" lIns="360000" tIns="72000" rIns="360000" bIns="0" rtlCol="0" anchor="t" anchorCtr="0">
            <a:noAutofit/>
          </a:bodyPr>
          <a:lstStyle/>
          <a:p>
            <a:pPr marL="108000">
              <a:lnSpc>
                <a:spcPts val="1680"/>
              </a:lnSpc>
            </a:pPr>
            <a:r>
              <a:rPr lang="de-DE" sz="1330" b="1" spc="50" dirty="0">
                <a:solidFill>
                  <a:schemeClr val="bg1"/>
                </a:solidFill>
                <a:latin typeface="Arial" charset="0"/>
                <a:ea typeface="Arial" charset="0"/>
                <a:cs typeface="Arial" charset="0"/>
              </a:rPr>
              <a:t>Ostfalia Hochschule für angewandte Wissenschaften</a:t>
            </a:r>
          </a:p>
          <a:p>
            <a:pPr marL="108000">
              <a:lnSpc>
                <a:spcPts val="1680"/>
              </a:lnSpc>
            </a:pPr>
            <a:r>
              <a:rPr lang="de-DE" sz="1330" b="0" spc="50" dirty="0">
                <a:solidFill>
                  <a:schemeClr val="bg1"/>
                </a:solidFill>
                <a:latin typeface="Arial" charset="0"/>
                <a:ea typeface="Arial" charset="0"/>
                <a:cs typeface="Arial" charset="0"/>
              </a:rPr>
              <a:t>−</a:t>
            </a:r>
            <a:r>
              <a:rPr lang="de-DE" sz="1330" b="0" spc="50" baseline="0" dirty="0">
                <a:solidFill>
                  <a:schemeClr val="bg1"/>
                </a:solidFill>
                <a:latin typeface="Arial" charset="0"/>
                <a:ea typeface="Arial" charset="0"/>
                <a:cs typeface="Arial" charset="0"/>
              </a:rPr>
              <a:t> </a:t>
            </a:r>
            <a:r>
              <a:rPr lang="de-DE" sz="1330" b="0" spc="50" dirty="0">
                <a:solidFill>
                  <a:schemeClr val="bg1"/>
                </a:solidFill>
                <a:latin typeface="Arial" charset="0"/>
                <a:ea typeface="Arial" charset="0"/>
                <a:cs typeface="Arial" charset="0"/>
              </a:rPr>
              <a:t>Hochschule Braunschweig/Wolfenbüttel </a:t>
            </a:r>
            <a:r>
              <a:rPr lang="de-DE" sz="1330" b="0" spc="50">
                <a:solidFill>
                  <a:schemeClr val="bg1"/>
                </a:solidFill>
                <a:latin typeface="Arial" charset="0"/>
                <a:ea typeface="Arial" charset="0"/>
                <a:cs typeface="Arial" charset="0"/>
              </a:rPr>
              <a:t>· Salzdahlumer Str. 46/48 · 38302 Wolfenbüttel</a:t>
            </a:r>
            <a:endParaRPr lang="de-DE" sz="1330" b="0" spc="50" dirty="0">
              <a:solidFill>
                <a:schemeClr val="bg1"/>
              </a:solidFill>
              <a:latin typeface="Arial" charset="0"/>
              <a:ea typeface="Arial" charset="0"/>
              <a:cs typeface="Arial" charset="0"/>
            </a:endParaRPr>
          </a:p>
        </p:txBody>
      </p:sp>
      <p:sp>
        <p:nvSpPr>
          <p:cNvPr id="7" name="Textplatzhalter 6"/>
          <p:cNvSpPr>
            <a:spLocks noGrp="1"/>
          </p:cNvSpPr>
          <p:nvPr>
            <p:ph type="body" sz="quarter" idx="10" hasCustomPrompt="1"/>
          </p:nvPr>
        </p:nvSpPr>
        <p:spPr>
          <a:xfrm>
            <a:off x="479425" y="6479550"/>
            <a:ext cx="11233150" cy="189538"/>
          </a:xfrm>
        </p:spPr>
        <p:txBody>
          <a:bodyPr>
            <a:noAutofit/>
          </a:bodyPr>
          <a:lstStyle>
            <a:lvl1pPr marL="0" indent="0">
              <a:buNone/>
              <a:defRPr sz="1200" b="1">
                <a:solidFill>
                  <a:schemeClr val="bg1"/>
                </a:solidFill>
              </a:defRPr>
            </a:lvl1pPr>
          </a:lstStyle>
          <a:p>
            <a:pPr lvl="0"/>
            <a:r>
              <a:rPr lang="de-DE"/>
              <a:t>Musterfakultät</a:t>
            </a:r>
          </a:p>
        </p:txBody>
      </p:sp>
      <p:pic>
        <p:nvPicPr>
          <p:cNvPr id="8" name="Bild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425" y="258651"/>
            <a:ext cx="2549758" cy="540000"/>
          </a:xfrm>
          <a:prstGeom prst="rect">
            <a:avLst/>
          </a:prstGeom>
        </p:spPr>
      </p:pic>
    </p:spTree>
    <p:extLst>
      <p:ext uri="{BB962C8B-B14F-4D97-AF65-F5344CB8AC3E}">
        <p14:creationId xmlns:p14="http://schemas.microsoft.com/office/powerpoint/2010/main" val="1402712778"/>
      </p:ext>
    </p:extLst>
  </p:cSld>
  <p:clrMapOvr>
    <a:masterClrMapping/>
  </p:clrMapOvr>
  <p:extLst>
    <p:ext uri="{DCECCB84-F9BA-43D5-87BE-67443E8EF086}">
      <p15:sldGuideLst xmlns:p15="http://schemas.microsoft.com/office/powerpoint/2012/main">
        <p15:guide id="2" pos="302">
          <p15:clr>
            <a:srgbClr val="FBAE40"/>
          </p15:clr>
        </p15:guide>
        <p15:guide id="3" pos="7378">
          <p15:clr>
            <a:srgbClr val="FBAE4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_5">
    <p:spTree>
      <p:nvGrpSpPr>
        <p:cNvPr id="1" name=""/>
        <p:cNvGrpSpPr/>
        <p:nvPr/>
      </p:nvGrpSpPr>
      <p:grpSpPr>
        <a:xfrm>
          <a:off x="0" y="0"/>
          <a:ext cx="0" cy="0"/>
          <a:chOff x="0" y="0"/>
          <a:chExt cx="0" cy="0"/>
        </a:xfrm>
      </p:grpSpPr>
      <p:sp>
        <p:nvSpPr>
          <p:cNvPr id="2" name="Title 1"/>
          <p:cNvSpPr>
            <a:spLocks noGrp="1"/>
          </p:cNvSpPr>
          <p:nvPr>
            <p:ph type="ctrTitle"/>
          </p:nvPr>
        </p:nvSpPr>
        <p:spPr>
          <a:xfrm>
            <a:off x="479425" y="3506400"/>
            <a:ext cx="11233150" cy="1080000"/>
          </a:xfrm>
        </p:spPr>
        <p:txBody>
          <a:bodyPr anchor="b" anchorCtr="0">
            <a:noAutofit/>
          </a:bodyPr>
          <a:lstStyle>
            <a:lvl1pPr algn="l">
              <a:defRPr sz="2500" baseline="0"/>
            </a:lvl1pPr>
          </a:lstStyle>
          <a:p>
            <a:r>
              <a:rPr lang="de-DE"/>
              <a:t>Titelmasterformat durch Klicken bearbeiten</a:t>
            </a:r>
            <a:endParaRPr lang="en-US" dirty="0"/>
          </a:p>
        </p:txBody>
      </p:sp>
      <p:sp>
        <p:nvSpPr>
          <p:cNvPr id="3" name="Subtitle 2"/>
          <p:cNvSpPr>
            <a:spLocks noGrp="1"/>
          </p:cNvSpPr>
          <p:nvPr>
            <p:ph type="subTitle" idx="1"/>
          </p:nvPr>
        </p:nvSpPr>
        <p:spPr>
          <a:xfrm>
            <a:off x="479426" y="4652963"/>
            <a:ext cx="11224800" cy="720000"/>
          </a:xfrm>
        </p:spPr>
        <p:txBody>
          <a:bodyPr>
            <a:noAutofit/>
          </a:bodyPr>
          <a:lstStyle>
            <a:lvl1pPr marL="0" indent="0" algn="l">
              <a:buNone/>
              <a:defRPr sz="1800">
                <a:solidFill>
                  <a:srgbClr val="88888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5" name="Inhaltsplatzhalter 4"/>
          <p:cNvSpPr>
            <a:spLocks noGrp="1"/>
          </p:cNvSpPr>
          <p:nvPr>
            <p:ph sz="quarter" idx="12" hasCustomPrompt="1"/>
          </p:nvPr>
        </p:nvSpPr>
        <p:spPr>
          <a:xfrm>
            <a:off x="478800" y="1134000"/>
            <a:ext cx="5433845" cy="2303462"/>
          </a:xfrm>
        </p:spPr>
        <p:txBody>
          <a:bodyPr/>
          <a:lstStyle>
            <a:lvl1pPr>
              <a:defRPr/>
            </a:lvl1pPr>
          </a:lstStyle>
          <a:p>
            <a:pPr lvl="0"/>
            <a:r>
              <a:rPr lang="de-DE"/>
              <a:t>Bild einfügen</a:t>
            </a:r>
          </a:p>
        </p:txBody>
      </p:sp>
      <p:sp>
        <p:nvSpPr>
          <p:cNvPr id="9" name="Inhaltsplatzhalter 4"/>
          <p:cNvSpPr>
            <a:spLocks noGrp="1"/>
          </p:cNvSpPr>
          <p:nvPr>
            <p:ph sz="quarter" idx="13" hasCustomPrompt="1"/>
          </p:nvPr>
        </p:nvSpPr>
        <p:spPr>
          <a:xfrm>
            <a:off x="6282000" y="1134000"/>
            <a:ext cx="5427206" cy="2303462"/>
          </a:xfrm>
        </p:spPr>
        <p:txBody>
          <a:bodyPr/>
          <a:lstStyle>
            <a:lvl1pPr>
              <a:defRPr/>
            </a:lvl1pPr>
          </a:lstStyle>
          <a:p>
            <a:pPr lvl="0"/>
            <a:r>
              <a:rPr lang="de-DE"/>
              <a:t>Bild einfügen</a:t>
            </a:r>
          </a:p>
        </p:txBody>
      </p:sp>
      <p:sp>
        <p:nvSpPr>
          <p:cNvPr id="7" name="Textfeld 6"/>
          <p:cNvSpPr txBox="1"/>
          <p:nvPr userDrawn="1"/>
        </p:nvSpPr>
        <p:spPr>
          <a:xfrm>
            <a:off x="-1" y="5931242"/>
            <a:ext cx="11712575" cy="737846"/>
          </a:xfrm>
          <a:prstGeom prst="rect">
            <a:avLst/>
          </a:prstGeom>
          <a:solidFill>
            <a:schemeClr val="accent4"/>
          </a:solidFill>
        </p:spPr>
        <p:txBody>
          <a:bodyPr vert="horz" wrap="square" lIns="360000" tIns="72000" rIns="360000" bIns="0" rtlCol="0" anchor="t" anchorCtr="0">
            <a:noAutofit/>
          </a:bodyPr>
          <a:lstStyle/>
          <a:p>
            <a:pPr marL="108000">
              <a:lnSpc>
                <a:spcPts val="1680"/>
              </a:lnSpc>
            </a:pPr>
            <a:r>
              <a:rPr lang="de-DE" sz="1330" b="1" spc="50" dirty="0">
                <a:solidFill>
                  <a:schemeClr val="bg1"/>
                </a:solidFill>
                <a:latin typeface="Arial" charset="0"/>
                <a:ea typeface="Arial" charset="0"/>
                <a:cs typeface="Arial" charset="0"/>
              </a:rPr>
              <a:t>Ostfalia Hochschule für angewandte Wissenschaften</a:t>
            </a:r>
          </a:p>
          <a:p>
            <a:pPr marL="108000">
              <a:lnSpc>
                <a:spcPts val="1680"/>
              </a:lnSpc>
            </a:pPr>
            <a:r>
              <a:rPr lang="de-DE" sz="1330" b="0" spc="50" dirty="0">
                <a:solidFill>
                  <a:schemeClr val="bg1"/>
                </a:solidFill>
                <a:latin typeface="Arial" charset="0"/>
                <a:ea typeface="Arial" charset="0"/>
                <a:cs typeface="Arial" charset="0"/>
              </a:rPr>
              <a:t>−</a:t>
            </a:r>
            <a:r>
              <a:rPr lang="de-DE" sz="1330" b="0" spc="50" baseline="0" dirty="0">
                <a:solidFill>
                  <a:schemeClr val="bg1"/>
                </a:solidFill>
                <a:latin typeface="Arial" charset="0"/>
                <a:ea typeface="Arial" charset="0"/>
                <a:cs typeface="Arial" charset="0"/>
              </a:rPr>
              <a:t> </a:t>
            </a:r>
            <a:r>
              <a:rPr lang="de-DE" sz="1330" b="0" spc="50" dirty="0">
                <a:solidFill>
                  <a:schemeClr val="bg1"/>
                </a:solidFill>
                <a:latin typeface="Arial" charset="0"/>
                <a:ea typeface="Arial" charset="0"/>
                <a:cs typeface="Arial" charset="0"/>
              </a:rPr>
              <a:t>Hochschule Braunschweig/Wolfenbüttel </a:t>
            </a:r>
            <a:r>
              <a:rPr lang="de-DE" sz="1330" b="0" spc="50">
                <a:solidFill>
                  <a:schemeClr val="bg1"/>
                </a:solidFill>
                <a:latin typeface="Arial" charset="0"/>
                <a:ea typeface="Arial" charset="0"/>
                <a:cs typeface="Arial" charset="0"/>
              </a:rPr>
              <a:t>· Salzdahlumer Str. 46/48 · 38302 Wolfenbüttel</a:t>
            </a:r>
            <a:endParaRPr lang="de-DE" sz="1330" b="0" spc="50" dirty="0">
              <a:solidFill>
                <a:schemeClr val="bg1"/>
              </a:solidFill>
              <a:latin typeface="Arial" charset="0"/>
              <a:ea typeface="Arial" charset="0"/>
              <a:cs typeface="Arial" charset="0"/>
            </a:endParaRPr>
          </a:p>
        </p:txBody>
      </p:sp>
      <p:sp>
        <p:nvSpPr>
          <p:cNvPr id="8" name="Textplatzhalter 6"/>
          <p:cNvSpPr>
            <a:spLocks noGrp="1"/>
          </p:cNvSpPr>
          <p:nvPr>
            <p:ph type="body" sz="quarter" idx="10" hasCustomPrompt="1"/>
          </p:nvPr>
        </p:nvSpPr>
        <p:spPr>
          <a:xfrm>
            <a:off x="479425" y="6479550"/>
            <a:ext cx="11233150" cy="189538"/>
          </a:xfrm>
        </p:spPr>
        <p:txBody>
          <a:bodyPr>
            <a:noAutofit/>
          </a:bodyPr>
          <a:lstStyle>
            <a:lvl1pPr marL="0" indent="0">
              <a:buNone/>
              <a:defRPr sz="1200" b="1">
                <a:solidFill>
                  <a:schemeClr val="bg1"/>
                </a:solidFill>
              </a:defRPr>
            </a:lvl1pPr>
          </a:lstStyle>
          <a:p>
            <a:pPr lvl="0"/>
            <a:r>
              <a:rPr lang="de-DE"/>
              <a:t>Musterfakultät</a:t>
            </a:r>
          </a:p>
        </p:txBody>
      </p:sp>
      <p:pic>
        <p:nvPicPr>
          <p:cNvPr id="10" name="Bild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425" y="258651"/>
            <a:ext cx="2549758" cy="540000"/>
          </a:xfrm>
          <a:prstGeom prst="rect">
            <a:avLst/>
          </a:prstGeom>
        </p:spPr>
      </p:pic>
    </p:spTree>
    <p:extLst>
      <p:ext uri="{BB962C8B-B14F-4D97-AF65-F5344CB8AC3E}">
        <p14:creationId xmlns:p14="http://schemas.microsoft.com/office/powerpoint/2010/main" val="1201798823"/>
      </p:ext>
    </p:extLst>
  </p:cSld>
  <p:clrMapOvr>
    <a:masterClrMapping/>
  </p:clrMapOvr>
  <p:extLst>
    <p:ext uri="{DCECCB84-F9BA-43D5-87BE-67443E8EF086}">
      <p15:sldGuideLst xmlns:p15="http://schemas.microsoft.com/office/powerpoint/2012/main">
        <p15:guide id="1" orient="horz" pos="2523">
          <p15:clr>
            <a:srgbClr val="FBAE40"/>
          </p15:clr>
        </p15:guide>
        <p15:guide id="2" pos="302">
          <p15:clr>
            <a:srgbClr val="FBAE40"/>
          </p15:clr>
        </p15:guide>
        <p15:guide id="3" pos="7378">
          <p15:clr>
            <a:srgbClr val="FBAE40"/>
          </p15:clr>
        </p15:guide>
        <p15:guide id="4"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sverzeichnis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DE" dirty="0"/>
              <a:t>Inhaltsverzeichnis</a:t>
            </a:r>
            <a:endParaRPr lang="en-US" dirty="0"/>
          </a:p>
        </p:txBody>
      </p:sp>
      <p:sp>
        <p:nvSpPr>
          <p:cNvPr id="3" name="Content Placeholder 2"/>
          <p:cNvSpPr>
            <a:spLocks noGrp="1"/>
          </p:cNvSpPr>
          <p:nvPr>
            <p:ph idx="1"/>
          </p:nvPr>
        </p:nvSpPr>
        <p:spPr>
          <a:xfrm>
            <a:off x="478800" y="2304000"/>
            <a:ext cx="11227300" cy="4104000"/>
          </a:xfrm>
        </p:spPr>
        <p:txBody>
          <a:bodyPr/>
          <a:lstStyle>
            <a:lvl1pPr>
              <a:lnSpc>
                <a:spcPct val="120000"/>
              </a:lnSpc>
              <a:defRPr/>
            </a:lvl1pPr>
            <a:lvl2pPr marL="685800" indent="-228600">
              <a:lnSpc>
                <a:spcPct val="120000"/>
              </a:lnSpc>
              <a:buFont typeface="Symbol" panose="05050102010706020507" pitchFamily="18" charset="2"/>
              <a:buChar char="-"/>
              <a:defRPr sz="1600"/>
            </a:lvl2pPr>
            <a:lvl3pPr marL="1143000" indent="-228600">
              <a:lnSpc>
                <a:spcPct val="120000"/>
              </a:lnSpc>
              <a:buFont typeface="Courier New" panose="02070309020205020404" pitchFamily="49" charset="0"/>
              <a:buChar char="o"/>
              <a:defRPr sz="1600"/>
            </a:lvl3pPr>
            <a:lvl4pPr marL="1600200" indent="-228600">
              <a:lnSpc>
                <a:spcPct val="120000"/>
              </a:lnSpc>
              <a:buFont typeface="Wingdings" panose="05000000000000000000" pitchFamily="2" charset="2"/>
              <a:buChar char="§"/>
              <a:defRPr sz="1600"/>
            </a:lvl4pPr>
            <a:lvl5pPr>
              <a:lnSpc>
                <a:spcPct val="120000"/>
              </a:lnSpc>
              <a:defRPr sz="16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r>
              <a:rPr lang="de-DE" dirty="0"/>
              <a:t>22.11.2022</a:t>
            </a:r>
          </a:p>
        </p:txBody>
      </p:sp>
      <p:sp>
        <p:nvSpPr>
          <p:cNvPr id="5" name="Footer Placeholder 4"/>
          <p:cNvSpPr>
            <a:spLocks noGrp="1"/>
          </p:cNvSpPr>
          <p:nvPr>
            <p:ph type="ftr" sz="quarter" idx="11"/>
          </p:nvPr>
        </p:nvSpPr>
        <p:spPr/>
        <p:txBody>
          <a:bodyPr/>
          <a:lstStyle/>
          <a:p>
            <a:r>
              <a:rPr lang="de-DE" dirty="0"/>
              <a:t>Wo befinden sich Kraftwerksreserven in Deutschland?; Moritz Deckert, Fynn Linnenbrügger</a:t>
            </a:r>
          </a:p>
        </p:txBody>
      </p:sp>
      <p:sp>
        <p:nvSpPr>
          <p:cNvPr id="6" name="Slide Number Placeholder 5"/>
          <p:cNvSpPr>
            <a:spLocks noGrp="1"/>
          </p:cNvSpPr>
          <p:nvPr>
            <p:ph type="sldNum" sz="quarter" idx="12"/>
          </p:nvPr>
        </p:nvSpPr>
        <p:spPr/>
        <p:txBody>
          <a:bodyPr/>
          <a:lstStyle/>
          <a:p>
            <a:fld id="{70C9534A-BDEF-4E2F-87B7-7CFE3C6EE2A5}" type="slidenum">
              <a:rPr lang="de-DE" smtClean="0"/>
              <a:t>‹Nr.›</a:t>
            </a:fld>
            <a:endParaRPr lang="de-DE"/>
          </a:p>
        </p:txBody>
      </p:sp>
      <p:sp>
        <p:nvSpPr>
          <p:cNvPr id="8" name="Inhaltsplatzhalter 7"/>
          <p:cNvSpPr>
            <a:spLocks noGrp="1"/>
          </p:cNvSpPr>
          <p:nvPr>
            <p:ph sz="quarter" idx="14" hasCustomPrompt="1"/>
          </p:nvPr>
        </p:nvSpPr>
        <p:spPr>
          <a:xfrm>
            <a:off x="479425" y="1134000"/>
            <a:ext cx="11233150" cy="1095375"/>
          </a:xfrm>
        </p:spPr>
        <p:txBody>
          <a:bodyPr/>
          <a:lstStyle>
            <a:lvl1pPr>
              <a:defRPr/>
            </a:lvl1pPr>
          </a:lstStyle>
          <a:p>
            <a:pPr lvl="0"/>
            <a:r>
              <a:rPr lang="de-DE"/>
              <a:t>Bild einfügen</a:t>
            </a:r>
          </a:p>
        </p:txBody>
      </p:sp>
    </p:spTree>
    <p:extLst>
      <p:ext uri="{BB962C8B-B14F-4D97-AF65-F5344CB8AC3E}">
        <p14:creationId xmlns:p14="http://schemas.microsoft.com/office/powerpoint/2010/main" val="380077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_Inhalt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a:xfrm>
            <a:off x="479425" y="1125538"/>
            <a:ext cx="11235319" cy="5256000"/>
          </a:xfrm>
        </p:spPr>
        <p:txBody>
          <a:bodyPr/>
          <a:lstStyle>
            <a:lvl1pPr>
              <a:lnSpc>
                <a:spcPct val="120000"/>
              </a:lnSpc>
              <a:defRPr/>
            </a:lvl1pPr>
            <a:lvl2pPr marL="685800" indent="-228600">
              <a:lnSpc>
                <a:spcPct val="120000"/>
              </a:lnSpc>
              <a:buFont typeface="Symbol" panose="05050102010706020507" pitchFamily="18" charset="2"/>
              <a:buChar char="-"/>
              <a:defRPr sz="1600"/>
            </a:lvl2pPr>
            <a:lvl3pPr marL="1143000" indent="-228600">
              <a:lnSpc>
                <a:spcPct val="120000"/>
              </a:lnSpc>
              <a:buFont typeface="Courier New" panose="02070309020205020404" pitchFamily="49" charset="0"/>
              <a:buChar char="o"/>
              <a:defRPr sz="1600"/>
            </a:lvl3pPr>
            <a:lvl4pPr marL="1600200" indent="-228600">
              <a:lnSpc>
                <a:spcPct val="120000"/>
              </a:lnSpc>
              <a:buFont typeface="Wingdings" panose="05000000000000000000" pitchFamily="2" charset="2"/>
              <a:buChar char="§"/>
              <a:defRPr sz="1600"/>
            </a:lvl4pPr>
            <a:lvl5pPr>
              <a:lnSpc>
                <a:spcPct val="120000"/>
              </a:lnSpc>
              <a:defRPr sz="16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20.05.2018</a:t>
            </a:r>
          </a:p>
        </p:txBody>
      </p:sp>
      <p:sp>
        <p:nvSpPr>
          <p:cNvPr id="5" name="Footer Placeholder 4"/>
          <p:cNvSpPr>
            <a:spLocks noGrp="1"/>
          </p:cNvSpPr>
          <p:nvPr>
            <p:ph type="ftr" sz="quarter" idx="11"/>
          </p:nvPr>
        </p:nvSpPr>
        <p:spPr/>
        <p:txBody>
          <a:bodyPr/>
          <a:lstStyle/>
          <a:p>
            <a:r>
              <a:rPr lang="de-DE"/>
              <a:t>Titel; Referent/in</a:t>
            </a:r>
          </a:p>
        </p:txBody>
      </p:sp>
      <p:sp>
        <p:nvSpPr>
          <p:cNvPr id="6" name="Slide Number Placeholder 5"/>
          <p:cNvSpPr>
            <a:spLocks noGrp="1"/>
          </p:cNvSpPr>
          <p:nvPr>
            <p:ph type="sldNum" sz="quarter" idx="12"/>
          </p:nvPr>
        </p:nvSpPr>
        <p:spPr/>
        <p:txBody>
          <a:bodyPr/>
          <a:lstStyle/>
          <a:p>
            <a:fld id="{70C9534A-BDEF-4E2F-87B7-7CFE3C6EE2A5}" type="slidenum">
              <a:rPr lang="de-DE" smtClean="0"/>
              <a:t>‹Nr.›</a:t>
            </a:fld>
            <a:endParaRPr lang="de-DE"/>
          </a:p>
        </p:txBody>
      </p:sp>
    </p:spTree>
    <p:extLst>
      <p:ext uri="{BB962C8B-B14F-4D97-AF65-F5344CB8AC3E}">
        <p14:creationId xmlns:p14="http://schemas.microsoft.com/office/powerpoint/2010/main" val="3040729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itel_Inhalt_2">
    <p:spTree>
      <p:nvGrpSpPr>
        <p:cNvPr id="1" name=""/>
        <p:cNvGrpSpPr/>
        <p:nvPr/>
      </p:nvGrpSpPr>
      <p:grpSpPr>
        <a:xfrm>
          <a:off x="0" y="0"/>
          <a:ext cx="0" cy="0"/>
          <a:chOff x="0" y="0"/>
          <a:chExt cx="0" cy="0"/>
        </a:xfrm>
      </p:grpSpPr>
      <p:sp>
        <p:nvSpPr>
          <p:cNvPr id="2" name="Title 1"/>
          <p:cNvSpPr>
            <a:spLocks noGrp="1"/>
          </p:cNvSpPr>
          <p:nvPr>
            <p:ph type="title"/>
          </p:nvPr>
        </p:nvSpPr>
        <p:spPr>
          <a:xfrm>
            <a:off x="479425" y="260350"/>
            <a:ext cx="11235319" cy="720725"/>
          </a:xfrm>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479424" y="1125538"/>
            <a:ext cx="5472000" cy="5256212"/>
          </a:xfrm>
        </p:spPr>
        <p:txBody>
          <a:bodyPr/>
          <a:lstStyle>
            <a:lvl1pPr>
              <a:lnSpc>
                <a:spcPct val="120000"/>
              </a:lnSpc>
              <a:defRPr/>
            </a:lvl1pPr>
            <a:lvl2pPr marL="685800" indent="-228600">
              <a:lnSpc>
                <a:spcPct val="120000"/>
              </a:lnSpc>
              <a:buFont typeface="Symbol" panose="05050102010706020507" pitchFamily="18" charset="2"/>
              <a:buChar char="-"/>
              <a:defRPr/>
            </a:lvl2pPr>
            <a:lvl3pPr marL="1143000" indent="-228600">
              <a:lnSpc>
                <a:spcPct val="120000"/>
              </a:lnSpc>
              <a:buFont typeface="Courier New" panose="02070309020205020404" pitchFamily="49" charset="0"/>
              <a:buChar char="o"/>
              <a:defRPr/>
            </a:lvl3pPr>
            <a:lvl4pPr marL="1600200" indent="-228600">
              <a:lnSpc>
                <a:spcPct val="120000"/>
              </a:lnSpc>
              <a:buFont typeface="Wingdings" panose="05000000000000000000" pitchFamily="2" charset="2"/>
              <a:buChar char="§"/>
              <a:defRPr/>
            </a:lvl4pPr>
            <a:lvl5pPr>
              <a:lnSpc>
                <a:spcPct val="120000"/>
              </a:lnSpc>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42461" y="1125538"/>
            <a:ext cx="5472000" cy="5256212"/>
          </a:xfrm>
        </p:spPr>
        <p:txBody>
          <a:bodyPr/>
          <a:lstStyle>
            <a:lvl1pPr>
              <a:lnSpc>
                <a:spcPct val="120000"/>
              </a:lnSpc>
              <a:defRPr/>
            </a:lvl1pPr>
            <a:lvl2pPr marL="685800" indent="-228600">
              <a:lnSpc>
                <a:spcPct val="120000"/>
              </a:lnSpc>
              <a:buFont typeface="Symbol" panose="05050102010706020507" pitchFamily="18" charset="2"/>
              <a:buChar char="-"/>
              <a:defRPr/>
            </a:lvl2pPr>
            <a:lvl3pPr marL="1143000" indent="-228600">
              <a:lnSpc>
                <a:spcPct val="120000"/>
              </a:lnSpc>
              <a:buFont typeface="Courier New" panose="02070309020205020404" pitchFamily="49" charset="0"/>
              <a:buChar char="o"/>
              <a:defRPr/>
            </a:lvl3pPr>
            <a:lvl4pPr marL="1600200" indent="-228600">
              <a:lnSpc>
                <a:spcPct val="120000"/>
              </a:lnSpc>
              <a:buFont typeface="Wingdings" panose="05000000000000000000" pitchFamily="2" charset="2"/>
              <a:buChar char="§"/>
              <a:defRPr/>
            </a:lvl4pPr>
            <a:lvl5pPr>
              <a:lnSpc>
                <a:spcPct val="120000"/>
              </a:lnSpc>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de-DE"/>
              <a:t>20.05.2018</a:t>
            </a:r>
          </a:p>
        </p:txBody>
      </p:sp>
      <p:sp>
        <p:nvSpPr>
          <p:cNvPr id="6" name="Footer Placeholder 5"/>
          <p:cNvSpPr>
            <a:spLocks noGrp="1"/>
          </p:cNvSpPr>
          <p:nvPr>
            <p:ph type="ftr" sz="quarter" idx="11"/>
          </p:nvPr>
        </p:nvSpPr>
        <p:spPr/>
        <p:txBody>
          <a:bodyPr/>
          <a:lstStyle/>
          <a:p>
            <a:r>
              <a:rPr lang="de-DE"/>
              <a:t>Titel; Referent/in</a:t>
            </a:r>
          </a:p>
        </p:txBody>
      </p:sp>
      <p:sp>
        <p:nvSpPr>
          <p:cNvPr id="7" name="Slide Number Placeholder 6"/>
          <p:cNvSpPr>
            <a:spLocks noGrp="1"/>
          </p:cNvSpPr>
          <p:nvPr>
            <p:ph type="sldNum" sz="quarter" idx="12"/>
          </p:nvPr>
        </p:nvSpPr>
        <p:spPr/>
        <p:txBody>
          <a:bodyPr/>
          <a:lstStyle/>
          <a:p>
            <a:fld id="{70C9534A-BDEF-4E2F-87B7-7CFE3C6EE2A5}" type="slidenum">
              <a:rPr lang="de-DE" smtClean="0"/>
              <a:t>‹Nr.›</a:t>
            </a:fld>
            <a:endParaRPr lang="de-DE"/>
          </a:p>
        </p:txBody>
      </p:sp>
    </p:spTree>
    <p:extLst>
      <p:ext uri="{BB962C8B-B14F-4D97-AF65-F5344CB8AC3E}">
        <p14:creationId xmlns:p14="http://schemas.microsoft.com/office/powerpoint/2010/main" val="320360723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260350"/>
            <a:ext cx="11235319" cy="720725"/>
          </a:xfrm>
          <a:prstGeom prst="rect">
            <a:avLst/>
          </a:prstGeom>
        </p:spPr>
        <p:txBody>
          <a:bodyPr vert="horz" lIns="0" tIns="0" rIns="0" bIns="0" rtlCol="0" anchor="t" anchorCtr="0">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479425" y="1125538"/>
            <a:ext cx="11235319" cy="5270337"/>
          </a:xfrm>
          <a:prstGeom prst="rect">
            <a:avLst/>
          </a:prstGeom>
        </p:spPr>
        <p:txBody>
          <a:bodyPr vert="horz" lIns="0" tIns="0" rIns="0" bIns="0" rtlCol="0">
            <a:noAutofit/>
          </a:bodyPr>
          <a:lstStyle/>
          <a:p>
            <a:pPr lvl="0">
              <a:lnSpc>
                <a:spcPct val="120000"/>
              </a:lnSpc>
            </a:pPr>
            <a:r>
              <a:rPr lang="de-DE" dirty="0"/>
              <a:t>Formatvorlagen des Textmasters bearbeiten</a:t>
            </a:r>
          </a:p>
          <a:p>
            <a:pPr lvl="1">
              <a:lnSpc>
                <a:spcPct val="120000"/>
              </a:lnSpc>
              <a:buFont typeface="Symbol" panose="05050102010706020507" pitchFamily="18" charset="2"/>
              <a:buChar char="-"/>
            </a:pPr>
            <a:r>
              <a:rPr lang="de-DE" dirty="0"/>
              <a:t>Zweite Ebene</a:t>
            </a:r>
          </a:p>
          <a:p>
            <a:pPr lvl="2">
              <a:lnSpc>
                <a:spcPct val="120000"/>
              </a:lnSpc>
              <a:buFont typeface="Courier New" panose="02070309020205020404" pitchFamily="49" charset="0"/>
              <a:buChar char="o"/>
            </a:pPr>
            <a:r>
              <a:rPr lang="de-DE" dirty="0"/>
              <a:t>Dritte Ebene</a:t>
            </a:r>
          </a:p>
          <a:p>
            <a:pPr lvl="3">
              <a:lnSpc>
                <a:spcPct val="120000"/>
              </a:lnSpc>
              <a:buFont typeface="Wingdings" panose="05000000000000000000" pitchFamily="2" charset="2"/>
              <a:buChar char="§"/>
            </a:pPr>
            <a:r>
              <a:rPr lang="de-DE" dirty="0"/>
              <a:t>Vierte Ebene</a:t>
            </a:r>
          </a:p>
          <a:p>
            <a:pPr lvl="4">
              <a:lnSpc>
                <a:spcPct val="120000"/>
              </a:lnSpc>
            </a:pPr>
            <a:r>
              <a:rPr lang="de-DE" dirty="0"/>
              <a:t>Fünfte Ebene</a:t>
            </a:r>
            <a:endParaRPr lang="en-US" dirty="0"/>
          </a:p>
        </p:txBody>
      </p:sp>
      <p:sp>
        <p:nvSpPr>
          <p:cNvPr id="4" name="Date Placeholder 3"/>
          <p:cNvSpPr>
            <a:spLocks noGrp="1"/>
          </p:cNvSpPr>
          <p:nvPr>
            <p:ph type="dt" sz="half" idx="2"/>
          </p:nvPr>
        </p:nvSpPr>
        <p:spPr>
          <a:xfrm>
            <a:off x="485276" y="6481011"/>
            <a:ext cx="1173480" cy="184317"/>
          </a:xfrm>
          <a:prstGeom prst="rect">
            <a:avLst/>
          </a:prstGeom>
        </p:spPr>
        <p:txBody>
          <a:bodyPr vert="horz" lIns="0" tIns="0" rIns="0" bIns="0" rtlCol="0" anchor="t" anchorCtr="0"/>
          <a:lstStyle>
            <a:lvl1pPr algn="l">
              <a:defRPr sz="1000">
                <a:solidFill>
                  <a:schemeClr val="tx1">
                    <a:tint val="75000"/>
                  </a:schemeClr>
                </a:solidFill>
              </a:defRPr>
            </a:lvl1pPr>
          </a:lstStyle>
          <a:p>
            <a:r>
              <a:rPr lang="de-DE"/>
              <a:t>20.05.2018</a:t>
            </a:r>
          </a:p>
        </p:txBody>
      </p:sp>
      <p:sp>
        <p:nvSpPr>
          <p:cNvPr id="5" name="Footer Placeholder 4"/>
          <p:cNvSpPr>
            <a:spLocks noGrp="1"/>
          </p:cNvSpPr>
          <p:nvPr>
            <p:ph type="ftr" sz="quarter" idx="3"/>
          </p:nvPr>
        </p:nvSpPr>
        <p:spPr>
          <a:xfrm>
            <a:off x="1756610" y="6481011"/>
            <a:ext cx="8823157" cy="184317"/>
          </a:xfrm>
          <a:prstGeom prst="rect">
            <a:avLst/>
          </a:prstGeom>
        </p:spPr>
        <p:txBody>
          <a:bodyPr vert="horz" lIns="0" tIns="0" rIns="0" bIns="0" rtlCol="0" anchor="t" anchorCtr="0"/>
          <a:lstStyle>
            <a:lvl1pPr algn="ctr">
              <a:defRPr lang="de-DE" sz="1000" smtClean="0">
                <a:solidFill>
                  <a:schemeClr val="tx1">
                    <a:tint val="75000"/>
                  </a:schemeClr>
                </a:solidFill>
              </a:defRPr>
            </a:lvl1pPr>
          </a:lstStyle>
          <a:p>
            <a:r>
              <a:rPr lang="de-DE"/>
              <a:t>Titel; Referent/in</a:t>
            </a:r>
          </a:p>
        </p:txBody>
      </p:sp>
      <p:sp>
        <p:nvSpPr>
          <p:cNvPr id="6" name="Slide Number Placeholder 5"/>
          <p:cNvSpPr>
            <a:spLocks noGrp="1"/>
          </p:cNvSpPr>
          <p:nvPr>
            <p:ph type="sldNum" sz="quarter" idx="4"/>
          </p:nvPr>
        </p:nvSpPr>
        <p:spPr>
          <a:xfrm>
            <a:off x="10636091" y="6481011"/>
            <a:ext cx="1078653" cy="184317"/>
          </a:xfrm>
          <a:prstGeom prst="rect">
            <a:avLst/>
          </a:prstGeom>
        </p:spPr>
        <p:txBody>
          <a:bodyPr vert="horz" lIns="0" tIns="0" rIns="0" bIns="0" rtlCol="0" anchor="t" anchorCtr="0"/>
          <a:lstStyle>
            <a:lvl1pPr algn="r">
              <a:defRPr lang="de-DE" sz="1000" smtClean="0">
                <a:solidFill>
                  <a:schemeClr val="tx1">
                    <a:tint val="75000"/>
                  </a:schemeClr>
                </a:solidFill>
              </a:defRPr>
            </a:lvl1pPr>
          </a:lstStyle>
          <a:p>
            <a:fld id="{70C9534A-BDEF-4E2F-87B7-7CFE3C6EE2A5}" type="slidenum">
              <a:rPr lang="de-DE" smtClean="0"/>
              <a:pPr/>
              <a:t>‹Nr.›</a:t>
            </a:fld>
            <a:endParaRPr lang="de-DE"/>
          </a:p>
        </p:txBody>
      </p:sp>
    </p:spTree>
    <p:extLst>
      <p:ext uri="{BB962C8B-B14F-4D97-AF65-F5344CB8AC3E}">
        <p14:creationId xmlns:p14="http://schemas.microsoft.com/office/powerpoint/2010/main" val="34378230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3" r:id="rId7"/>
    <p:sldLayoutId id="2147483722" r:id="rId8"/>
    <p:sldLayoutId id="2147483724" r:id="rId9"/>
    <p:sldLayoutId id="2147483725" r:id="rId10"/>
    <p:sldLayoutId id="2147483726" r:id="rId11"/>
    <p:sldLayoutId id="2147483727" r:id="rId12"/>
    <p:sldLayoutId id="2147483728" r:id="rId13"/>
    <p:sldLayoutId id="2147483729" r:id="rId14"/>
  </p:sldLayoutIdLst>
  <p:hf hdr="0"/>
  <p:txStyles>
    <p:titleStyle>
      <a:lvl1pPr algn="l" defTabSz="914400" rtl="0" eaLnBrk="1" latinLnBrk="0" hangingPunct="1">
        <a:lnSpc>
          <a:spcPct val="90000"/>
        </a:lnSpc>
        <a:spcBef>
          <a:spcPct val="0"/>
        </a:spcBef>
        <a:buNone/>
        <a:defRPr sz="250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1800" kern="1200" dirty="0" smtClean="0">
          <a:solidFill>
            <a:srgbClr val="000000"/>
          </a:solidFill>
          <a:latin typeface="+mn-lt"/>
          <a:ea typeface="+mn-ea"/>
          <a:cs typeface="+mn-cs"/>
        </a:defRPr>
      </a:lvl1pPr>
      <a:lvl2pPr marL="685800" indent="-228600" algn="l" defTabSz="914400" rtl="0" eaLnBrk="1" latinLnBrk="0" hangingPunct="1">
        <a:lnSpc>
          <a:spcPct val="90000"/>
        </a:lnSpc>
        <a:spcBef>
          <a:spcPts val="1000"/>
        </a:spcBef>
        <a:buFont typeface="Arial" panose="020B0604020202020204" pitchFamily="34" charset="0"/>
        <a:buChar char="•"/>
        <a:defRPr lang="de-DE" sz="1600" kern="1200" dirty="0" smtClean="0">
          <a:solidFill>
            <a:srgbClr val="000000"/>
          </a:solidFill>
          <a:latin typeface="+mn-lt"/>
          <a:ea typeface="+mn-ea"/>
          <a:cs typeface="+mn-cs"/>
        </a:defRPr>
      </a:lvl2pPr>
      <a:lvl3pPr marL="1143000" indent="-228600" algn="l" defTabSz="914400" rtl="0" eaLnBrk="1" latinLnBrk="0" hangingPunct="1">
        <a:lnSpc>
          <a:spcPct val="90000"/>
        </a:lnSpc>
        <a:spcBef>
          <a:spcPts val="1000"/>
        </a:spcBef>
        <a:buFont typeface="Arial" panose="020B0604020202020204" pitchFamily="34" charset="0"/>
        <a:buChar char="•"/>
        <a:defRPr lang="de-DE" sz="1600" kern="1200" dirty="0" smtClean="0">
          <a:solidFill>
            <a:srgbClr val="000000"/>
          </a:solidFill>
          <a:latin typeface="+mn-lt"/>
          <a:ea typeface="+mn-ea"/>
          <a:cs typeface="+mn-cs"/>
        </a:defRPr>
      </a:lvl3pPr>
      <a:lvl4pPr marL="1600200" indent="-228600" algn="l" defTabSz="914400" rtl="0" eaLnBrk="1" latinLnBrk="0" hangingPunct="1">
        <a:lnSpc>
          <a:spcPct val="90000"/>
        </a:lnSpc>
        <a:spcBef>
          <a:spcPts val="1000"/>
        </a:spcBef>
        <a:buFont typeface="Arial" panose="020B0604020202020204" pitchFamily="34" charset="0"/>
        <a:buChar char="•"/>
        <a:defRPr lang="de-DE" sz="1600" kern="1200" dirty="0" smtClean="0">
          <a:solidFill>
            <a:srgbClr val="000000"/>
          </a:solidFill>
          <a:latin typeface="+mn-lt"/>
          <a:ea typeface="+mn-ea"/>
          <a:cs typeface="+mn-cs"/>
        </a:defRPr>
      </a:lvl4pPr>
      <a:lvl5pPr marL="2057400" indent="-228600" algn="l" defTabSz="914400" rtl="0" eaLnBrk="1" latinLnBrk="0" hangingPunct="1">
        <a:lnSpc>
          <a:spcPct val="90000"/>
        </a:lnSpc>
        <a:spcBef>
          <a:spcPts val="1000"/>
        </a:spcBef>
        <a:buFont typeface="Arial" panose="020B0604020202020204" pitchFamily="34" charset="0"/>
        <a:buChar char="•"/>
        <a:defRPr lang="en-US" sz="1600" kern="1200" dirty="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302">
          <p15:clr>
            <a:srgbClr val="F26B43"/>
          </p15:clr>
        </p15:guide>
        <p15:guide id="3" pos="7378">
          <p15:clr>
            <a:srgbClr val="F26B43"/>
          </p15:clr>
        </p15:guide>
        <p15:guide id="4" orient="horz" pos="4201">
          <p15:clr>
            <a:srgbClr val="F26B43"/>
          </p15:clr>
        </p15:guide>
        <p15:guide id="5" orient="horz" pos="1162">
          <p15:clr>
            <a:srgbClr val="F26B43"/>
          </p15:clr>
        </p15:guide>
        <p15:guide id="6" pos="3840">
          <p15:clr>
            <a:srgbClr val="F26B43"/>
          </p15:clr>
        </p15:guide>
        <p15:guide id="7" orient="horz" pos="2160">
          <p15:clr>
            <a:srgbClr val="F26B43"/>
          </p15:clr>
        </p15:guide>
        <p15:guide id="8" orient="horz" pos="1071">
          <p15:clr>
            <a:srgbClr val="F26B43"/>
          </p15:clr>
        </p15:guide>
        <p15:guide id="9" orient="horz" pos="663">
          <p15:clr>
            <a:srgbClr val="F26B43"/>
          </p15:clr>
        </p15:guide>
        <p15:guide id="10" pos="710">
          <p15:clr>
            <a:srgbClr val="F26B43"/>
          </p15:clr>
        </p15:guide>
        <p15:guide id="11" pos="1912">
          <p15:clr>
            <a:srgbClr val="F26B43"/>
          </p15:clr>
        </p15:guide>
        <p15:guide id="12" orient="horz" pos="2205">
          <p15:clr>
            <a:srgbClr val="F26B43"/>
          </p15:clr>
        </p15:guide>
        <p15:guide id="13" orient="horz" pos="164">
          <p15:clr>
            <a:srgbClr val="F26B43"/>
          </p15:clr>
        </p15:guide>
        <p15:guide id="14" orient="horz" pos="2931">
          <p15:clr>
            <a:srgbClr val="F26B43"/>
          </p15:clr>
        </p15:guide>
        <p15:guide id="15" orient="horz" pos="709">
          <p15:clr>
            <a:srgbClr val="F26B43"/>
          </p15:clr>
        </p15:guide>
        <p15:guide id="16" orient="horz" pos="22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p:txBody>
          <a:bodyPr/>
          <a:lstStyle/>
          <a:p>
            <a:pPr algn="l"/>
            <a:r>
              <a:rPr lang="de-DE" dirty="0"/>
              <a:t>Wo befinden sich Kraftwerksreserven in Deutschland?</a:t>
            </a:r>
          </a:p>
        </p:txBody>
      </p:sp>
      <p:sp>
        <p:nvSpPr>
          <p:cNvPr id="10" name="Untertitel 9"/>
          <p:cNvSpPr>
            <a:spLocks noGrp="1"/>
          </p:cNvSpPr>
          <p:nvPr>
            <p:ph type="subTitle" idx="1"/>
          </p:nvPr>
        </p:nvSpPr>
        <p:spPr/>
        <p:txBody>
          <a:bodyPr/>
          <a:lstStyle/>
          <a:p>
            <a:r>
              <a:rPr lang="de-DE" dirty="0"/>
              <a:t>Seminarfach – Regenerative Energietechnik</a:t>
            </a:r>
          </a:p>
          <a:p>
            <a:endParaRPr lang="de-DE" dirty="0"/>
          </a:p>
          <a:p>
            <a:r>
              <a:rPr lang="de-DE" dirty="0"/>
              <a:t>Deckert, Moritz</a:t>
            </a:r>
          </a:p>
          <a:p>
            <a:r>
              <a:rPr lang="de-DE" dirty="0"/>
              <a:t>Linnenbrügger, Fynn</a:t>
            </a:r>
          </a:p>
        </p:txBody>
      </p:sp>
      <p:sp>
        <p:nvSpPr>
          <p:cNvPr id="2" name="Textplatzhalter 1"/>
          <p:cNvSpPr>
            <a:spLocks noGrp="1"/>
          </p:cNvSpPr>
          <p:nvPr>
            <p:ph type="body" sz="quarter" idx="11"/>
          </p:nvPr>
        </p:nvSpPr>
        <p:spPr/>
        <p:txBody>
          <a:bodyPr/>
          <a:lstStyle/>
          <a:p>
            <a:r>
              <a:rPr lang="de-DE" dirty="0"/>
              <a:t>Fakultät Versorgungstechnik</a:t>
            </a:r>
          </a:p>
          <a:p>
            <a:endParaRPr lang="de-DE" dirty="0"/>
          </a:p>
        </p:txBody>
      </p:sp>
    </p:spTree>
    <p:extLst>
      <p:ext uri="{BB962C8B-B14F-4D97-AF65-F5344CB8AC3E}">
        <p14:creationId xmlns:p14="http://schemas.microsoft.com/office/powerpoint/2010/main" val="393661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Musterüberschrift für Text und Bild</a:t>
            </a:r>
          </a:p>
        </p:txBody>
      </p:sp>
      <p:sp>
        <p:nvSpPr>
          <p:cNvPr id="3" name="Datumsplatzhalter 2"/>
          <p:cNvSpPr>
            <a:spLocks noGrp="1"/>
          </p:cNvSpPr>
          <p:nvPr>
            <p:ph type="dt" sz="half" idx="10"/>
          </p:nvPr>
        </p:nvSpPr>
        <p:spPr/>
        <p:txBody>
          <a:bodyPr/>
          <a:lstStyle/>
          <a:p>
            <a:r>
              <a:rPr lang="de-DE"/>
              <a:t>20.05.2018</a:t>
            </a:r>
          </a:p>
        </p:txBody>
      </p:sp>
      <p:sp>
        <p:nvSpPr>
          <p:cNvPr id="4" name="Fußzeilenplatzhalter 3"/>
          <p:cNvSpPr>
            <a:spLocks noGrp="1"/>
          </p:cNvSpPr>
          <p:nvPr>
            <p:ph type="ftr" sz="quarter" idx="11"/>
          </p:nvPr>
        </p:nvSpPr>
        <p:spPr/>
        <p:txBody>
          <a:bodyPr/>
          <a:lstStyle/>
          <a:p>
            <a:r>
              <a:rPr lang="de-DE"/>
              <a:t>Titel; Referent/in</a:t>
            </a:r>
          </a:p>
        </p:txBody>
      </p:sp>
      <p:sp>
        <p:nvSpPr>
          <p:cNvPr id="5" name="Foliennummernplatzhalter 4"/>
          <p:cNvSpPr>
            <a:spLocks noGrp="1"/>
          </p:cNvSpPr>
          <p:nvPr>
            <p:ph type="sldNum" sz="quarter" idx="12"/>
          </p:nvPr>
        </p:nvSpPr>
        <p:spPr/>
        <p:txBody>
          <a:bodyPr/>
          <a:lstStyle/>
          <a:p>
            <a:fld id="{70C9534A-BDEF-4E2F-87B7-7CFE3C6EE2A5}" type="slidenum">
              <a:rPr lang="de-DE" smtClean="0"/>
              <a:pPr/>
              <a:t>10</a:t>
            </a:fld>
            <a:endParaRPr lang="de-DE"/>
          </a:p>
        </p:txBody>
      </p:sp>
      <p:sp>
        <p:nvSpPr>
          <p:cNvPr id="6" name="Textplatzhalter 5"/>
          <p:cNvSpPr>
            <a:spLocks noGrp="1"/>
          </p:cNvSpPr>
          <p:nvPr>
            <p:ph type="body" sz="quarter" idx="14"/>
          </p:nvPr>
        </p:nvSpPr>
        <p:spPr/>
        <p:txBody>
          <a:bodyPr/>
          <a:lstStyle/>
          <a:p>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sed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erat, sed </a:t>
            </a:r>
            <a:r>
              <a:rPr lang="de-DE" dirty="0" err="1"/>
              <a:t>diam</a:t>
            </a:r>
            <a:r>
              <a:rPr lang="de-DE" dirty="0"/>
              <a:t> </a:t>
            </a:r>
            <a:r>
              <a:rPr lang="de-DE" dirty="0" err="1"/>
              <a:t>voluptua</a:t>
            </a:r>
            <a:r>
              <a:rPr lang="de-DE" dirty="0"/>
              <a:t>. </a:t>
            </a:r>
          </a:p>
          <a:p>
            <a:pPr lvl="1"/>
            <a:r>
              <a:rPr lang="de-DE" dirty="0"/>
              <a:t>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p>
          <a:p>
            <a:pPr lvl="1"/>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sed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erat, sed </a:t>
            </a:r>
            <a:r>
              <a:rPr lang="de-DE" dirty="0" err="1"/>
              <a:t>diam</a:t>
            </a:r>
            <a:r>
              <a:rPr lang="de-DE" dirty="0"/>
              <a:t> </a:t>
            </a:r>
            <a:r>
              <a:rPr lang="de-DE" dirty="0" err="1"/>
              <a:t>voluptua</a:t>
            </a:r>
            <a:r>
              <a:rPr lang="de-DE" dirty="0"/>
              <a:t>. </a:t>
            </a:r>
          </a:p>
          <a:p>
            <a:pPr lvl="1"/>
            <a:r>
              <a:rPr lang="de-DE" dirty="0"/>
              <a:t>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p>
          <a:p>
            <a:r>
              <a:rPr lang="de-DE" dirty="0"/>
              <a:t>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pic>
        <p:nvPicPr>
          <p:cNvPr id="8" name="Inhaltsplatzhalter 11"/>
          <p:cNvPicPr>
            <a:picLocks noGrp="1" noChangeAspect="1"/>
          </p:cNvPicPr>
          <p:nvPr>
            <p:ph sz="quarter" idx="15"/>
          </p:nvPr>
        </p:nvPicPr>
        <p:blipFill>
          <a:blip r:embed="rId2" cstate="print">
            <a:extLst>
              <a:ext uri="{28A0092B-C50C-407E-A947-70E740481C1C}">
                <a14:useLocalDpi xmlns:a14="http://schemas.microsoft.com/office/drawing/2010/main" val="0"/>
              </a:ext>
            </a:extLst>
          </a:blip>
          <a:stretch>
            <a:fillRect/>
          </a:stretch>
        </p:blipFill>
        <p:spPr>
          <a:xfrm>
            <a:off x="8112125" y="2261849"/>
            <a:ext cx="3600450" cy="2983589"/>
          </a:xfrm>
        </p:spPr>
      </p:pic>
    </p:spTree>
    <p:extLst>
      <p:ext uri="{BB962C8B-B14F-4D97-AF65-F5344CB8AC3E}">
        <p14:creationId xmlns:p14="http://schemas.microsoft.com/office/powerpoint/2010/main" val="416298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Musterüberschrift für Bild und Text</a:t>
            </a:r>
          </a:p>
        </p:txBody>
      </p:sp>
      <p:sp>
        <p:nvSpPr>
          <p:cNvPr id="3" name="Datumsplatzhalter 2"/>
          <p:cNvSpPr>
            <a:spLocks noGrp="1"/>
          </p:cNvSpPr>
          <p:nvPr>
            <p:ph type="dt" sz="half" idx="10"/>
          </p:nvPr>
        </p:nvSpPr>
        <p:spPr/>
        <p:txBody>
          <a:bodyPr/>
          <a:lstStyle/>
          <a:p>
            <a:r>
              <a:rPr lang="de-DE"/>
              <a:t>20.05.2018</a:t>
            </a:r>
          </a:p>
        </p:txBody>
      </p:sp>
      <p:sp>
        <p:nvSpPr>
          <p:cNvPr id="4" name="Fußzeilenplatzhalter 3"/>
          <p:cNvSpPr>
            <a:spLocks noGrp="1"/>
          </p:cNvSpPr>
          <p:nvPr>
            <p:ph type="ftr" sz="quarter" idx="11"/>
          </p:nvPr>
        </p:nvSpPr>
        <p:spPr/>
        <p:txBody>
          <a:bodyPr/>
          <a:lstStyle/>
          <a:p>
            <a:r>
              <a:rPr lang="de-DE"/>
              <a:t>Titel; Referent/in</a:t>
            </a:r>
          </a:p>
        </p:txBody>
      </p:sp>
      <p:sp>
        <p:nvSpPr>
          <p:cNvPr id="5" name="Foliennummernplatzhalter 4"/>
          <p:cNvSpPr>
            <a:spLocks noGrp="1"/>
          </p:cNvSpPr>
          <p:nvPr>
            <p:ph type="sldNum" sz="quarter" idx="12"/>
          </p:nvPr>
        </p:nvSpPr>
        <p:spPr/>
        <p:txBody>
          <a:bodyPr/>
          <a:lstStyle/>
          <a:p>
            <a:fld id="{70C9534A-BDEF-4E2F-87B7-7CFE3C6EE2A5}" type="slidenum">
              <a:rPr lang="de-DE" smtClean="0"/>
              <a:pPr/>
              <a:t>11</a:t>
            </a:fld>
            <a:endParaRPr lang="de-DE"/>
          </a:p>
        </p:txBody>
      </p:sp>
      <p:sp>
        <p:nvSpPr>
          <p:cNvPr id="6" name="Textplatzhalter 5"/>
          <p:cNvSpPr>
            <a:spLocks noGrp="1"/>
          </p:cNvSpPr>
          <p:nvPr>
            <p:ph type="body" sz="quarter" idx="14"/>
          </p:nvPr>
        </p:nvSpPr>
        <p:spPr/>
        <p:txBody>
          <a:bodyPr/>
          <a:lstStyle/>
          <a:p>
            <a:r>
              <a:rPr lang="de-DE"/>
              <a:t>Lorem ipsum dolor sit amet, consetetur sadipscing elitr, sed diam nonumy eirmod tempor invidunt ut labore et dolore magna aliquyam erat, sed diam voluptua. </a:t>
            </a:r>
          </a:p>
          <a:p>
            <a:pPr lvl="1"/>
            <a:r>
              <a:rPr lang="de-DE"/>
              <a:t>At vero eos et accusam et justo duo dolores et ea rebum. Stet clita kasd gubergren, no sea takimata sanctus est Lorem ipsum dolor sit amet. </a:t>
            </a:r>
          </a:p>
          <a:p>
            <a:pPr lvl="1"/>
            <a:r>
              <a:rPr lang="de-DE"/>
              <a:t>Lorem ipsum dolor sit amet, consetetur sadipscing elitr, sed diam nonumy eirmod tempor invidunt ut labore et dolore magna aliquyam erat, sed diam voluptua. </a:t>
            </a:r>
          </a:p>
          <a:p>
            <a:pPr lvl="1"/>
            <a:r>
              <a:rPr lang="de-DE"/>
              <a:t>At vero eos et accusam et justo duo dolores et ea rebum. Stet clita kasd gubergren, no sea takimata sanctus est Lorem ipsum dolor sit amet. </a:t>
            </a:r>
          </a:p>
          <a:p>
            <a:r>
              <a:rPr lang="de-DE"/>
              <a:t>At vero eos et accusam et justo duo dolores et ea rebum. Stet clita kasd gubergren, no sea takimata sanctus est Lorem ipsum dolor sit amet.</a:t>
            </a:r>
          </a:p>
        </p:txBody>
      </p:sp>
      <p:pic>
        <p:nvPicPr>
          <p:cNvPr id="13" name="Inhaltsplatzhalter 12"/>
          <p:cNvPicPr>
            <a:picLocks noGrp="1" noChangeAspect="1"/>
          </p:cNvPicPr>
          <p:nvPr>
            <p:ph sz="quarter" idx="15"/>
          </p:nvPr>
        </p:nvPicPr>
        <p:blipFill>
          <a:blip r:embed="rId2"/>
          <a:stretch>
            <a:fillRect/>
          </a:stretch>
        </p:blipFill>
        <p:spPr>
          <a:xfrm>
            <a:off x="484188" y="2200150"/>
            <a:ext cx="3600450" cy="3106987"/>
          </a:xfrm>
        </p:spPr>
      </p:pic>
    </p:spTree>
    <p:extLst>
      <p:ext uri="{BB962C8B-B14F-4D97-AF65-F5344CB8AC3E}">
        <p14:creationId xmlns:p14="http://schemas.microsoft.com/office/powerpoint/2010/main" val="317734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Frei positionierte Textobjekte</a:t>
            </a:r>
          </a:p>
        </p:txBody>
      </p:sp>
      <p:sp>
        <p:nvSpPr>
          <p:cNvPr id="3" name="Datumsplatzhalter 2"/>
          <p:cNvSpPr>
            <a:spLocks noGrp="1"/>
          </p:cNvSpPr>
          <p:nvPr>
            <p:ph type="dt" sz="half" idx="10"/>
          </p:nvPr>
        </p:nvSpPr>
        <p:spPr/>
        <p:txBody>
          <a:bodyPr/>
          <a:lstStyle/>
          <a:p>
            <a:r>
              <a:rPr lang="de-DE"/>
              <a:t>20.05.2018</a:t>
            </a:r>
          </a:p>
        </p:txBody>
      </p:sp>
      <p:sp>
        <p:nvSpPr>
          <p:cNvPr id="4" name="Fußzeilenplatzhalter 3"/>
          <p:cNvSpPr>
            <a:spLocks noGrp="1"/>
          </p:cNvSpPr>
          <p:nvPr>
            <p:ph type="ftr" sz="quarter" idx="11"/>
          </p:nvPr>
        </p:nvSpPr>
        <p:spPr/>
        <p:txBody>
          <a:bodyPr/>
          <a:lstStyle/>
          <a:p>
            <a:r>
              <a:rPr lang="de-DE"/>
              <a:t>Titel; Referent/in</a:t>
            </a:r>
          </a:p>
        </p:txBody>
      </p:sp>
      <p:sp>
        <p:nvSpPr>
          <p:cNvPr id="5" name="Foliennummernplatzhalter 4"/>
          <p:cNvSpPr>
            <a:spLocks noGrp="1"/>
          </p:cNvSpPr>
          <p:nvPr>
            <p:ph type="sldNum" sz="quarter" idx="12"/>
          </p:nvPr>
        </p:nvSpPr>
        <p:spPr/>
        <p:txBody>
          <a:bodyPr/>
          <a:lstStyle/>
          <a:p>
            <a:fld id="{70C9534A-BDEF-4E2F-87B7-7CFE3C6EE2A5}" type="slidenum">
              <a:rPr lang="de-DE" smtClean="0"/>
              <a:pPr/>
              <a:t>12</a:t>
            </a:fld>
            <a:endParaRPr lang="de-DE"/>
          </a:p>
        </p:txBody>
      </p:sp>
      <p:sp>
        <p:nvSpPr>
          <p:cNvPr id="7" name="Textfeld 6"/>
          <p:cNvSpPr txBox="1"/>
          <p:nvPr/>
        </p:nvSpPr>
        <p:spPr>
          <a:xfrm>
            <a:off x="485275" y="1135835"/>
            <a:ext cx="5414297" cy="923330"/>
          </a:xfrm>
          <a:prstGeom prst="rect">
            <a:avLst/>
          </a:prstGeom>
          <a:noFill/>
        </p:spPr>
        <p:txBody>
          <a:bodyPr wrap="square" rtlCol="0">
            <a:spAutoFit/>
          </a:bodyPr>
          <a:lstStyle/>
          <a:p>
            <a:pPr marL="0" indent="0">
              <a:buFontTx/>
              <a:buNone/>
            </a:pPr>
            <a:r>
              <a:rPr lang="de-DE" sz="1800"/>
              <a:t>2000	Jahrtausendwechsel</a:t>
            </a:r>
          </a:p>
          <a:p>
            <a:pPr marL="0" indent="0">
              <a:buFontTx/>
              <a:buNone/>
            </a:pPr>
            <a:r>
              <a:rPr lang="de-DE"/>
              <a:t>2001	Ein Jahr danach</a:t>
            </a:r>
          </a:p>
          <a:p>
            <a:pPr marL="0" indent="0">
              <a:buFontTx/>
              <a:buNone/>
            </a:pPr>
            <a:r>
              <a:rPr lang="de-DE" sz="1800"/>
              <a:t>2002	Zwei Jahre danach</a:t>
            </a:r>
          </a:p>
        </p:txBody>
      </p:sp>
      <p:sp>
        <p:nvSpPr>
          <p:cNvPr id="8" name="Textfeld 7"/>
          <p:cNvSpPr txBox="1"/>
          <p:nvPr/>
        </p:nvSpPr>
        <p:spPr>
          <a:xfrm>
            <a:off x="6096000" y="2720160"/>
            <a:ext cx="5414297" cy="1477328"/>
          </a:xfrm>
          <a:prstGeom prst="rect">
            <a:avLst/>
          </a:prstGeom>
          <a:solidFill>
            <a:schemeClr val="bg1">
              <a:lumMod val="95000"/>
            </a:schemeClr>
          </a:solidFill>
        </p:spPr>
        <p:txBody>
          <a:bodyPr wrap="square" rtlCol="0">
            <a:spAutoFit/>
          </a:bodyPr>
          <a:lstStyle/>
          <a:p>
            <a:pPr marL="0" indent="0">
              <a:buFontTx/>
              <a:buNone/>
            </a:pPr>
            <a:r>
              <a:rPr lang="de-DE" sz="1800" b="1"/>
              <a:t>Hinweis</a:t>
            </a:r>
            <a:r>
              <a:rPr lang="de-DE" sz="1800"/>
              <a:t>: Möchte man die Tabulatoren und keine automatische Nummerierung erhalten, dann muss die Funktionen in den Einstellungen von PowerPoint unter den AutoKorrektur-Optionen abgeschaltet werden.</a:t>
            </a:r>
          </a:p>
        </p:txBody>
      </p:sp>
      <p:cxnSp>
        <p:nvCxnSpPr>
          <p:cNvPr id="9" name="Gerade Verbindung mit Pfeil 8"/>
          <p:cNvCxnSpPr/>
          <p:nvPr/>
        </p:nvCxnSpPr>
        <p:spPr>
          <a:xfrm flipH="1" flipV="1">
            <a:off x="3192424" y="2059165"/>
            <a:ext cx="2903576" cy="1399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18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Muster für Tabellen</a:t>
            </a:r>
          </a:p>
        </p:txBody>
      </p:sp>
      <p:sp>
        <p:nvSpPr>
          <p:cNvPr id="3" name="Datumsplatzhalter 2"/>
          <p:cNvSpPr>
            <a:spLocks noGrp="1"/>
          </p:cNvSpPr>
          <p:nvPr>
            <p:ph type="dt" sz="half" idx="10"/>
          </p:nvPr>
        </p:nvSpPr>
        <p:spPr/>
        <p:txBody>
          <a:bodyPr/>
          <a:lstStyle/>
          <a:p>
            <a:r>
              <a:rPr lang="de-DE"/>
              <a:t>20.05.2018</a:t>
            </a:r>
          </a:p>
        </p:txBody>
      </p:sp>
      <p:sp>
        <p:nvSpPr>
          <p:cNvPr id="4" name="Fußzeilenplatzhalter 3"/>
          <p:cNvSpPr>
            <a:spLocks noGrp="1"/>
          </p:cNvSpPr>
          <p:nvPr>
            <p:ph type="ftr" sz="quarter" idx="11"/>
          </p:nvPr>
        </p:nvSpPr>
        <p:spPr/>
        <p:txBody>
          <a:bodyPr/>
          <a:lstStyle/>
          <a:p>
            <a:r>
              <a:rPr lang="de-DE"/>
              <a:t>Titel; Referent/in</a:t>
            </a:r>
          </a:p>
        </p:txBody>
      </p:sp>
      <p:sp>
        <p:nvSpPr>
          <p:cNvPr id="5" name="Foliennummernplatzhalter 4"/>
          <p:cNvSpPr>
            <a:spLocks noGrp="1"/>
          </p:cNvSpPr>
          <p:nvPr>
            <p:ph type="sldNum" sz="quarter" idx="12"/>
          </p:nvPr>
        </p:nvSpPr>
        <p:spPr/>
        <p:txBody>
          <a:bodyPr/>
          <a:lstStyle/>
          <a:p>
            <a:fld id="{70C9534A-BDEF-4E2F-87B7-7CFE3C6EE2A5}" type="slidenum">
              <a:rPr lang="de-DE" smtClean="0"/>
              <a:pPr/>
              <a:t>13</a:t>
            </a:fld>
            <a:endParaRPr lang="de-DE"/>
          </a:p>
        </p:txBody>
      </p:sp>
      <p:graphicFrame>
        <p:nvGraphicFramePr>
          <p:cNvPr id="6" name="Inhaltsplatzhalter 9"/>
          <p:cNvGraphicFramePr>
            <a:graphicFrameLocks/>
          </p:cNvGraphicFramePr>
          <p:nvPr>
            <p:extLst>
              <p:ext uri="{D42A27DB-BD31-4B8C-83A1-F6EECF244321}">
                <p14:modId xmlns:p14="http://schemas.microsoft.com/office/powerpoint/2010/main" val="221108304"/>
              </p:ext>
            </p:extLst>
          </p:nvPr>
        </p:nvGraphicFramePr>
        <p:xfrm>
          <a:off x="486862" y="1125538"/>
          <a:ext cx="5610222" cy="2866816"/>
        </p:xfrm>
        <a:graphic>
          <a:graphicData uri="http://schemas.openxmlformats.org/drawingml/2006/table">
            <a:tbl>
              <a:tblPr firstRow="1" lastRow="1" bandRow="1">
                <a:tableStyleId>{5C22544A-7EE6-4342-B048-85BDC9FD1C3A}</a:tableStyleId>
              </a:tblPr>
              <a:tblGrid>
                <a:gridCol w="1870074">
                  <a:extLst>
                    <a:ext uri="{9D8B030D-6E8A-4147-A177-3AD203B41FA5}">
                      <a16:colId xmlns:a16="http://schemas.microsoft.com/office/drawing/2014/main" val="2031164491"/>
                    </a:ext>
                  </a:extLst>
                </a:gridCol>
                <a:gridCol w="1870074">
                  <a:extLst>
                    <a:ext uri="{9D8B030D-6E8A-4147-A177-3AD203B41FA5}">
                      <a16:colId xmlns:a16="http://schemas.microsoft.com/office/drawing/2014/main" val="913655125"/>
                    </a:ext>
                  </a:extLst>
                </a:gridCol>
                <a:gridCol w="1870074">
                  <a:extLst>
                    <a:ext uri="{9D8B030D-6E8A-4147-A177-3AD203B41FA5}">
                      <a16:colId xmlns:a16="http://schemas.microsoft.com/office/drawing/2014/main" val="543514827"/>
                    </a:ext>
                  </a:extLst>
                </a:gridCol>
              </a:tblGrid>
              <a:tr h="358352">
                <a:tc>
                  <a:txBody>
                    <a:bodyPr/>
                    <a:lstStyle/>
                    <a:p>
                      <a:r>
                        <a:rPr lang="de-DE" sz="1500">
                          <a:latin typeface="+mj-lt"/>
                        </a:rPr>
                        <a:t>Spalte 1</a:t>
                      </a:r>
                    </a:p>
                  </a:txBody>
                  <a:tcPr marL="88360" marR="88360" marT="44181" marB="44181"/>
                </a:tc>
                <a:tc>
                  <a:txBody>
                    <a:bodyPr/>
                    <a:lstStyle/>
                    <a:p>
                      <a:r>
                        <a:rPr lang="de-DE" sz="1500">
                          <a:latin typeface="+mj-lt"/>
                        </a:rPr>
                        <a:t>Spalte 2</a:t>
                      </a:r>
                    </a:p>
                  </a:txBody>
                  <a:tcPr marL="88360" marR="88360" marT="44181" marB="44181"/>
                </a:tc>
                <a:tc>
                  <a:txBody>
                    <a:bodyPr/>
                    <a:lstStyle/>
                    <a:p>
                      <a:r>
                        <a:rPr lang="de-DE" sz="1500">
                          <a:latin typeface="+mj-lt"/>
                        </a:rPr>
                        <a:t>Spalte 3</a:t>
                      </a:r>
                    </a:p>
                  </a:txBody>
                  <a:tcPr marL="88360" marR="88360" marT="44181" marB="44181"/>
                </a:tc>
                <a:extLst>
                  <a:ext uri="{0D108BD9-81ED-4DB2-BD59-A6C34878D82A}">
                    <a16:rowId xmlns:a16="http://schemas.microsoft.com/office/drawing/2014/main" val="4029588914"/>
                  </a:ext>
                </a:extLst>
              </a:tr>
              <a:tr h="358352">
                <a:tc>
                  <a:txBody>
                    <a:bodyPr/>
                    <a:lstStyle/>
                    <a:p>
                      <a:r>
                        <a:rPr lang="de-DE" sz="1500">
                          <a:latin typeface="+mn-lt"/>
                          <a:ea typeface="Arial" charset="0"/>
                          <a:cs typeface="Arial" charset="0"/>
                        </a:rPr>
                        <a:t>Buchung 1</a:t>
                      </a:r>
                    </a:p>
                  </a:txBody>
                  <a:tcPr marL="88360" marR="88360" marT="44181" marB="44181"/>
                </a:tc>
                <a:tc>
                  <a:txBody>
                    <a:bodyPr/>
                    <a:lstStyle/>
                    <a:p>
                      <a:r>
                        <a:rPr lang="de-DE" sz="1500">
                          <a:latin typeface="+mn-lt"/>
                          <a:ea typeface="Arial" charset="0"/>
                          <a:cs typeface="Arial" charset="0"/>
                        </a:rPr>
                        <a:t>1.000,00 EUR</a:t>
                      </a:r>
                    </a:p>
                  </a:txBody>
                  <a:tcPr marL="88360" marR="88360" marT="44181" marB="44181"/>
                </a:tc>
                <a:tc>
                  <a:txBody>
                    <a:bodyPr/>
                    <a:lstStyle/>
                    <a:p>
                      <a:r>
                        <a:rPr lang="de-DE" sz="1500">
                          <a:latin typeface="+mn-lt"/>
                          <a:ea typeface="Arial" charset="0"/>
                          <a:cs typeface="Arial" charset="0"/>
                        </a:rPr>
                        <a:t>1.000,00 EUR</a:t>
                      </a:r>
                    </a:p>
                  </a:txBody>
                  <a:tcPr marL="88360" marR="88360" marT="44181" marB="44181"/>
                </a:tc>
                <a:extLst>
                  <a:ext uri="{0D108BD9-81ED-4DB2-BD59-A6C34878D82A}">
                    <a16:rowId xmlns:a16="http://schemas.microsoft.com/office/drawing/2014/main" val="2033799223"/>
                  </a:ext>
                </a:extLst>
              </a:tr>
              <a:tr h="358352">
                <a:tc>
                  <a:txBody>
                    <a:bodyPr/>
                    <a:lstStyle/>
                    <a:p>
                      <a:r>
                        <a:rPr lang="de-DE" sz="1500">
                          <a:latin typeface="+mn-lt"/>
                          <a:ea typeface="Arial" charset="0"/>
                          <a:cs typeface="Arial" charset="0"/>
                        </a:rPr>
                        <a:t>Buchung 2</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extLst>
                  <a:ext uri="{0D108BD9-81ED-4DB2-BD59-A6C34878D82A}">
                    <a16:rowId xmlns:a16="http://schemas.microsoft.com/office/drawing/2014/main" val="4163490041"/>
                  </a:ext>
                </a:extLst>
              </a:tr>
              <a:tr h="358352">
                <a:tc>
                  <a:txBody>
                    <a:bodyPr/>
                    <a:lstStyle/>
                    <a:p>
                      <a:r>
                        <a:rPr lang="de-DE" sz="1500">
                          <a:latin typeface="+mn-lt"/>
                          <a:ea typeface="Arial" charset="0"/>
                          <a:cs typeface="Arial" charset="0"/>
                        </a:rPr>
                        <a:t>Buchung 3</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extLst>
                  <a:ext uri="{0D108BD9-81ED-4DB2-BD59-A6C34878D82A}">
                    <a16:rowId xmlns:a16="http://schemas.microsoft.com/office/drawing/2014/main" val="1377662486"/>
                  </a:ext>
                </a:extLst>
              </a:tr>
              <a:tr h="358352">
                <a:tc>
                  <a:txBody>
                    <a:bodyPr/>
                    <a:lstStyle/>
                    <a:p>
                      <a:r>
                        <a:rPr lang="de-DE" sz="1500">
                          <a:latin typeface="+mn-lt"/>
                          <a:ea typeface="Arial" charset="0"/>
                          <a:cs typeface="Arial" charset="0"/>
                        </a:rPr>
                        <a:t>Buchung 4</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extLst>
                  <a:ext uri="{0D108BD9-81ED-4DB2-BD59-A6C34878D82A}">
                    <a16:rowId xmlns:a16="http://schemas.microsoft.com/office/drawing/2014/main" val="1603378953"/>
                  </a:ext>
                </a:extLst>
              </a:tr>
              <a:tr h="358352">
                <a:tc>
                  <a:txBody>
                    <a:bodyPr/>
                    <a:lstStyle/>
                    <a:p>
                      <a:r>
                        <a:rPr lang="de-DE" sz="1500">
                          <a:latin typeface="+mn-lt"/>
                          <a:ea typeface="Arial" charset="0"/>
                          <a:cs typeface="Arial" charset="0"/>
                        </a:rPr>
                        <a:t>Buchung 5</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extLst>
                  <a:ext uri="{0D108BD9-81ED-4DB2-BD59-A6C34878D82A}">
                    <a16:rowId xmlns:a16="http://schemas.microsoft.com/office/drawing/2014/main" val="3323963007"/>
                  </a:ext>
                </a:extLst>
              </a:tr>
              <a:tr h="358352">
                <a:tc>
                  <a:txBody>
                    <a:bodyPr/>
                    <a:lstStyle/>
                    <a:p>
                      <a:r>
                        <a:rPr lang="de-DE" sz="1500">
                          <a:latin typeface="+mn-lt"/>
                          <a:ea typeface="Arial" charset="0"/>
                          <a:cs typeface="Arial" charset="0"/>
                        </a:rPr>
                        <a:t>Buchung 6</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1500">
                          <a:latin typeface="+mn-lt"/>
                          <a:ea typeface="Arial" charset="0"/>
                          <a:cs typeface="Arial" charset="0"/>
                        </a:rPr>
                        <a:t>1.000,00 EUR</a:t>
                      </a:r>
                    </a:p>
                  </a:txBody>
                  <a:tcPr marL="88360" marR="88360" marT="44181" marB="44181"/>
                </a:tc>
                <a:extLst>
                  <a:ext uri="{0D108BD9-81ED-4DB2-BD59-A6C34878D82A}">
                    <a16:rowId xmlns:a16="http://schemas.microsoft.com/office/drawing/2014/main" val="789594681"/>
                  </a:ext>
                </a:extLst>
              </a:tr>
              <a:tr h="358352">
                <a:tc>
                  <a:txBody>
                    <a:bodyPr/>
                    <a:lstStyle/>
                    <a:p>
                      <a:r>
                        <a:rPr lang="de-DE" sz="1400" b="1">
                          <a:latin typeface="+mn-lt"/>
                          <a:ea typeface="Arial" charset="0"/>
                          <a:cs typeface="Arial" charset="0"/>
                        </a:rPr>
                        <a:t>SUMME</a:t>
                      </a:r>
                    </a:p>
                  </a:txBody>
                  <a:tcPr marL="88360" marR="88360" marT="44181" marB="44181"/>
                </a:tc>
                <a:tc>
                  <a:txBody>
                    <a:bodyPr/>
                    <a:lstStyle/>
                    <a:p>
                      <a:r>
                        <a:rPr lang="de-DE" sz="1400" b="1">
                          <a:latin typeface="+mn-lt"/>
                          <a:ea typeface="Arial" charset="0"/>
                          <a:cs typeface="Arial" charset="0"/>
                        </a:rPr>
                        <a:t>6.000,00</a:t>
                      </a:r>
                      <a:r>
                        <a:rPr lang="de-DE" sz="1400" b="1" baseline="0">
                          <a:latin typeface="+mn-lt"/>
                          <a:ea typeface="Arial" charset="0"/>
                          <a:cs typeface="Arial" charset="0"/>
                        </a:rPr>
                        <a:t> EUR</a:t>
                      </a:r>
                      <a:endParaRPr lang="de-DE" sz="1400" b="1">
                        <a:latin typeface="+mn-lt"/>
                        <a:ea typeface="Arial" charset="0"/>
                        <a:cs typeface="Arial" charset="0"/>
                      </a:endParaRPr>
                    </a:p>
                  </a:txBody>
                  <a:tcPr marL="88360" marR="88360" marT="44181" marB="44181"/>
                </a:tc>
                <a:tc>
                  <a:txBody>
                    <a:bodyPr/>
                    <a:lstStyle/>
                    <a:p>
                      <a:r>
                        <a:rPr lang="de-DE" sz="1400" b="1">
                          <a:latin typeface="+mn-lt"/>
                          <a:ea typeface="Arial" charset="0"/>
                          <a:cs typeface="Arial" charset="0"/>
                        </a:rPr>
                        <a:t>6.000,00</a:t>
                      </a:r>
                      <a:r>
                        <a:rPr lang="de-DE" sz="1400" b="1" baseline="0">
                          <a:latin typeface="+mn-lt"/>
                          <a:ea typeface="Arial" charset="0"/>
                          <a:cs typeface="Arial" charset="0"/>
                        </a:rPr>
                        <a:t> EUR</a:t>
                      </a:r>
                      <a:endParaRPr lang="de-DE" sz="1400" b="1">
                        <a:latin typeface="+mn-lt"/>
                        <a:ea typeface="Arial" charset="0"/>
                        <a:cs typeface="Arial" charset="0"/>
                      </a:endParaRPr>
                    </a:p>
                  </a:txBody>
                  <a:tcPr marL="88360" marR="88360" marT="44181" marB="44181"/>
                </a:tc>
                <a:extLst>
                  <a:ext uri="{0D108BD9-81ED-4DB2-BD59-A6C34878D82A}">
                    <a16:rowId xmlns:a16="http://schemas.microsoft.com/office/drawing/2014/main" val="1099997984"/>
                  </a:ext>
                </a:extLst>
              </a:tr>
            </a:tbl>
          </a:graphicData>
        </a:graphic>
      </p:graphicFrame>
      <p:sp>
        <p:nvSpPr>
          <p:cNvPr id="7" name="Textfeld 6"/>
          <p:cNvSpPr txBox="1"/>
          <p:nvPr/>
        </p:nvSpPr>
        <p:spPr>
          <a:xfrm>
            <a:off x="6414922" y="1125538"/>
            <a:ext cx="5297653" cy="1477328"/>
          </a:xfrm>
          <a:prstGeom prst="rect">
            <a:avLst/>
          </a:prstGeom>
          <a:noFill/>
        </p:spPr>
        <p:txBody>
          <a:bodyPr wrap="square" rtlCol="0">
            <a:spAutoFit/>
          </a:bodyPr>
          <a:lstStyle/>
          <a:p>
            <a:r>
              <a:rPr lang="de-DE" sz="1800"/>
              <a:t>Die Breite der Tabelle geht bei der Erstellung über die gesamte Präsentationsfläche und kann bei Bedarf verkleinert werden. Die Textgröße passt sich nicht dynamisch an. Sie passt sich nur an, wenn die Tabelle diagonal verkleinert wird.</a:t>
            </a:r>
          </a:p>
        </p:txBody>
      </p:sp>
    </p:spTree>
    <p:extLst>
      <p:ext uri="{BB962C8B-B14F-4D97-AF65-F5344CB8AC3E}">
        <p14:creationId xmlns:p14="http://schemas.microsoft.com/office/powerpoint/2010/main" val="74002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Muster für Säulendiagramm</a:t>
            </a:r>
          </a:p>
        </p:txBody>
      </p:sp>
      <p:sp>
        <p:nvSpPr>
          <p:cNvPr id="3" name="Datumsplatzhalter 2"/>
          <p:cNvSpPr>
            <a:spLocks noGrp="1"/>
          </p:cNvSpPr>
          <p:nvPr>
            <p:ph type="dt" sz="half" idx="10"/>
          </p:nvPr>
        </p:nvSpPr>
        <p:spPr/>
        <p:txBody>
          <a:bodyPr/>
          <a:lstStyle/>
          <a:p>
            <a:r>
              <a:rPr lang="de-DE"/>
              <a:t>20.05.2018</a:t>
            </a:r>
          </a:p>
        </p:txBody>
      </p:sp>
      <p:sp>
        <p:nvSpPr>
          <p:cNvPr id="4" name="Fußzeilenplatzhalter 3"/>
          <p:cNvSpPr>
            <a:spLocks noGrp="1"/>
          </p:cNvSpPr>
          <p:nvPr>
            <p:ph type="ftr" sz="quarter" idx="11"/>
          </p:nvPr>
        </p:nvSpPr>
        <p:spPr/>
        <p:txBody>
          <a:bodyPr/>
          <a:lstStyle/>
          <a:p>
            <a:r>
              <a:rPr lang="de-DE"/>
              <a:t>Titel; Referent/in</a:t>
            </a:r>
          </a:p>
        </p:txBody>
      </p:sp>
      <p:sp>
        <p:nvSpPr>
          <p:cNvPr id="5" name="Foliennummernplatzhalter 4"/>
          <p:cNvSpPr>
            <a:spLocks noGrp="1"/>
          </p:cNvSpPr>
          <p:nvPr>
            <p:ph type="sldNum" sz="quarter" idx="12"/>
          </p:nvPr>
        </p:nvSpPr>
        <p:spPr/>
        <p:txBody>
          <a:bodyPr/>
          <a:lstStyle/>
          <a:p>
            <a:fld id="{70C9534A-BDEF-4E2F-87B7-7CFE3C6EE2A5}" type="slidenum">
              <a:rPr lang="de-DE" smtClean="0"/>
              <a:pPr/>
              <a:t>14</a:t>
            </a:fld>
            <a:endParaRPr lang="de-DE"/>
          </a:p>
        </p:txBody>
      </p:sp>
      <p:graphicFrame>
        <p:nvGraphicFramePr>
          <p:cNvPr id="7" name="Diagrammplatzhalter 6"/>
          <p:cNvGraphicFramePr>
            <a:graphicFrameLocks noGrp="1"/>
          </p:cNvGraphicFramePr>
          <p:nvPr>
            <p:ph type="chart" sz="quarter" idx="13"/>
            <p:extLst>
              <p:ext uri="{D42A27DB-BD31-4B8C-83A1-F6EECF244321}">
                <p14:modId xmlns:p14="http://schemas.microsoft.com/office/powerpoint/2010/main" val="1202631428"/>
              </p:ext>
            </p:extLst>
          </p:nvPr>
        </p:nvGraphicFramePr>
        <p:xfrm>
          <a:off x="479425" y="1125538"/>
          <a:ext cx="11233150" cy="5256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583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Muster für Kreisdiagramm</a:t>
            </a:r>
          </a:p>
        </p:txBody>
      </p:sp>
      <p:sp>
        <p:nvSpPr>
          <p:cNvPr id="3" name="Datumsplatzhalter 2"/>
          <p:cNvSpPr>
            <a:spLocks noGrp="1"/>
          </p:cNvSpPr>
          <p:nvPr>
            <p:ph type="dt" sz="half" idx="10"/>
          </p:nvPr>
        </p:nvSpPr>
        <p:spPr/>
        <p:txBody>
          <a:bodyPr/>
          <a:lstStyle/>
          <a:p>
            <a:r>
              <a:rPr lang="de-DE"/>
              <a:t>20.05.2018</a:t>
            </a:r>
          </a:p>
        </p:txBody>
      </p:sp>
      <p:sp>
        <p:nvSpPr>
          <p:cNvPr id="4" name="Fußzeilenplatzhalter 3"/>
          <p:cNvSpPr>
            <a:spLocks noGrp="1"/>
          </p:cNvSpPr>
          <p:nvPr>
            <p:ph type="ftr" sz="quarter" idx="11"/>
          </p:nvPr>
        </p:nvSpPr>
        <p:spPr/>
        <p:txBody>
          <a:bodyPr/>
          <a:lstStyle/>
          <a:p>
            <a:r>
              <a:rPr lang="de-DE"/>
              <a:t>Titel; Referent/in</a:t>
            </a:r>
          </a:p>
        </p:txBody>
      </p:sp>
      <p:sp>
        <p:nvSpPr>
          <p:cNvPr id="5" name="Foliennummernplatzhalter 4"/>
          <p:cNvSpPr>
            <a:spLocks noGrp="1"/>
          </p:cNvSpPr>
          <p:nvPr>
            <p:ph type="sldNum" sz="quarter" idx="12"/>
          </p:nvPr>
        </p:nvSpPr>
        <p:spPr/>
        <p:txBody>
          <a:bodyPr/>
          <a:lstStyle/>
          <a:p>
            <a:fld id="{70C9534A-BDEF-4E2F-87B7-7CFE3C6EE2A5}" type="slidenum">
              <a:rPr lang="de-DE" smtClean="0"/>
              <a:pPr/>
              <a:t>15</a:t>
            </a:fld>
            <a:endParaRPr lang="de-DE"/>
          </a:p>
        </p:txBody>
      </p:sp>
      <p:graphicFrame>
        <p:nvGraphicFramePr>
          <p:cNvPr id="7" name="Diagrammplatzhalter 8"/>
          <p:cNvGraphicFramePr>
            <a:graphicFrameLocks noGrp="1"/>
          </p:cNvGraphicFramePr>
          <p:nvPr>
            <p:ph type="chart" sz="quarter" idx="13"/>
            <p:extLst>
              <p:ext uri="{D42A27DB-BD31-4B8C-83A1-F6EECF244321}">
                <p14:modId xmlns:p14="http://schemas.microsoft.com/office/powerpoint/2010/main" val="1945423819"/>
              </p:ext>
            </p:extLst>
          </p:nvPr>
        </p:nvGraphicFramePr>
        <p:xfrm>
          <a:off x="479425" y="1125538"/>
          <a:ext cx="11233150" cy="5256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332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Inhaltsverzeichnis</a:t>
            </a:r>
          </a:p>
        </p:txBody>
      </p:sp>
      <p:sp>
        <p:nvSpPr>
          <p:cNvPr id="3" name="Inhaltsplatzhalter 2"/>
          <p:cNvSpPr>
            <a:spLocks noGrp="1"/>
          </p:cNvSpPr>
          <p:nvPr>
            <p:ph idx="1"/>
          </p:nvPr>
        </p:nvSpPr>
        <p:spPr>
          <a:xfrm>
            <a:off x="478800" y="981075"/>
            <a:ext cx="11227300" cy="5426925"/>
          </a:xfrm>
        </p:spPr>
        <p:txBody>
          <a:bodyPr/>
          <a:lstStyle/>
          <a:p>
            <a:r>
              <a:rPr lang="de-DE" dirty="0"/>
              <a:t>Wie funktioniert der deutsche Strommarkt?</a:t>
            </a:r>
          </a:p>
          <a:p>
            <a:r>
              <a:rPr lang="de-DE" dirty="0"/>
              <a:t>Kraftwerksreserven zur Frequenzstabilisierung</a:t>
            </a:r>
          </a:p>
          <a:p>
            <a:r>
              <a:rPr lang="de-DE" dirty="0"/>
              <a:t>Kraftwerksreserven zur Reserveleistungsvorhaltung</a:t>
            </a:r>
          </a:p>
          <a:p>
            <a:r>
              <a:rPr lang="de-DE" dirty="0"/>
              <a:t>Thema 4</a:t>
            </a:r>
          </a:p>
          <a:p>
            <a:r>
              <a:rPr lang="de-DE" dirty="0"/>
              <a:t>Thema 5</a:t>
            </a:r>
          </a:p>
        </p:txBody>
      </p:sp>
      <p:sp>
        <p:nvSpPr>
          <p:cNvPr id="4" name="Datumsplatzhalter 3"/>
          <p:cNvSpPr>
            <a:spLocks noGrp="1"/>
          </p:cNvSpPr>
          <p:nvPr>
            <p:ph type="dt" sz="half" idx="10"/>
          </p:nvPr>
        </p:nvSpPr>
        <p:spPr/>
        <p:txBody>
          <a:bodyPr/>
          <a:lstStyle/>
          <a:p>
            <a:r>
              <a:rPr lang="de-DE" dirty="0"/>
              <a:t>22.11.2022</a:t>
            </a:r>
          </a:p>
        </p:txBody>
      </p:sp>
      <p:sp>
        <p:nvSpPr>
          <p:cNvPr id="5" name="Fußzeilenplatzhalter 4"/>
          <p:cNvSpPr>
            <a:spLocks noGrp="1"/>
          </p:cNvSpPr>
          <p:nvPr>
            <p:ph type="ftr" sz="quarter" idx="11"/>
          </p:nvPr>
        </p:nvSpPr>
        <p:spPr/>
        <p:txBody>
          <a:bodyPr/>
          <a:lstStyle/>
          <a:p>
            <a:r>
              <a:rPr lang="de-DE" dirty="0"/>
              <a:t>Wo befinden sich Kraftwerksreserven in Deutschland; Moritz Deckert, Fynn Linnenbrügger</a:t>
            </a:r>
          </a:p>
        </p:txBody>
      </p:sp>
      <p:sp>
        <p:nvSpPr>
          <p:cNvPr id="6" name="Foliennummernplatzhalter 5"/>
          <p:cNvSpPr>
            <a:spLocks noGrp="1"/>
          </p:cNvSpPr>
          <p:nvPr>
            <p:ph type="sldNum" sz="quarter" idx="12"/>
          </p:nvPr>
        </p:nvSpPr>
        <p:spPr/>
        <p:txBody>
          <a:bodyPr/>
          <a:lstStyle/>
          <a:p>
            <a:fld id="{70C9534A-BDEF-4E2F-87B7-7CFE3C6EE2A5}" type="slidenum">
              <a:rPr lang="de-DE" smtClean="0"/>
              <a:pPr/>
              <a:t>2</a:t>
            </a:fld>
            <a:endParaRPr lang="de-DE"/>
          </a:p>
        </p:txBody>
      </p:sp>
    </p:spTree>
    <p:extLst>
      <p:ext uri="{BB962C8B-B14F-4D97-AF65-F5344CB8AC3E}">
        <p14:creationId xmlns:p14="http://schemas.microsoft.com/office/powerpoint/2010/main" val="167399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4">
            <a:extLst>
              <a:ext uri="{FF2B5EF4-FFF2-40B4-BE49-F238E27FC236}">
                <a16:creationId xmlns:a16="http://schemas.microsoft.com/office/drawing/2014/main" id="{50BEDD32-9AC1-0CE3-ACCE-7DCFBEECFE26}"/>
              </a:ext>
            </a:extLst>
          </p:cNvPr>
          <p:cNvGrpSpPr>
            <a:grpSpLocks noChangeAspect="1"/>
          </p:cNvGrpSpPr>
          <p:nvPr/>
        </p:nvGrpSpPr>
        <p:grpSpPr bwMode="auto">
          <a:xfrm>
            <a:off x="7246148" y="706994"/>
            <a:ext cx="4178001" cy="3132000"/>
            <a:chOff x="4171" y="256"/>
            <a:chExt cx="2812" cy="2108"/>
          </a:xfrm>
        </p:grpSpPr>
        <p:sp>
          <p:nvSpPr>
            <p:cNvPr id="22" name="AutoShape 3">
              <a:extLst>
                <a:ext uri="{FF2B5EF4-FFF2-40B4-BE49-F238E27FC236}">
                  <a16:creationId xmlns:a16="http://schemas.microsoft.com/office/drawing/2014/main" id="{DDDD40FB-F392-916A-DFBC-56D0039E771A}"/>
                </a:ext>
              </a:extLst>
            </p:cNvPr>
            <p:cNvSpPr>
              <a:spLocks noChangeAspect="1" noChangeArrowheads="1" noTextEdit="1"/>
            </p:cNvSpPr>
            <p:nvPr/>
          </p:nvSpPr>
          <p:spPr bwMode="auto">
            <a:xfrm>
              <a:off x="4171" y="256"/>
              <a:ext cx="2812" cy="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3077" name="Picture 5">
              <a:extLst>
                <a:ext uri="{FF2B5EF4-FFF2-40B4-BE49-F238E27FC236}">
                  <a16:creationId xmlns:a16="http://schemas.microsoft.com/office/drawing/2014/main" id="{67D97774-8A51-8D5F-8C60-919F5DB1D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 y="256"/>
              <a:ext cx="2813" cy="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el 1"/>
          <p:cNvSpPr>
            <a:spLocks noGrp="1"/>
          </p:cNvSpPr>
          <p:nvPr>
            <p:ph type="title"/>
          </p:nvPr>
        </p:nvSpPr>
        <p:spPr/>
        <p:txBody>
          <a:bodyPr/>
          <a:lstStyle/>
          <a:p>
            <a:r>
              <a:rPr lang="de-DE" dirty="0"/>
              <a:t>Wie funktioniert der deutsche Strommarkt?</a:t>
            </a:r>
          </a:p>
        </p:txBody>
      </p:sp>
      <p:sp>
        <p:nvSpPr>
          <p:cNvPr id="4" name="Datumsplatzhalter 3"/>
          <p:cNvSpPr>
            <a:spLocks noGrp="1"/>
          </p:cNvSpPr>
          <p:nvPr>
            <p:ph type="dt" sz="half" idx="10"/>
          </p:nvPr>
        </p:nvSpPr>
        <p:spPr/>
        <p:txBody>
          <a:bodyPr/>
          <a:lstStyle/>
          <a:p>
            <a:r>
              <a:rPr lang="de-DE"/>
              <a:t>20.05.2018</a:t>
            </a:r>
          </a:p>
        </p:txBody>
      </p:sp>
      <p:sp>
        <p:nvSpPr>
          <p:cNvPr id="5" name="Fußzeilenplatzhalter 4"/>
          <p:cNvSpPr>
            <a:spLocks noGrp="1"/>
          </p:cNvSpPr>
          <p:nvPr>
            <p:ph type="ftr" sz="quarter" idx="11"/>
          </p:nvPr>
        </p:nvSpPr>
        <p:spPr/>
        <p:txBody>
          <a:bodyPr/>
          <a:lstStyle/>
          <a:p>
            <a:r>
              <a:rPr lang="de-DE"/>
              <a:t>Titel; Referent/in</a:t>
            </a:r>
          </a:p>
        </p:txBody>
      </p:sp>
      <p:sp>
        <p:nvSpPr>
          <p:cNvPr id="6" name="Foliennummernplatzhalter 5"/>
          <p:cNvSpPr>
            <a:spLocks noGrp="1"/>
          </p:cNvSpPr>
          <p:nvPr>
            <p:ph type="sldNum" sz="quarter" idx="12"/>
          </p:nvPr>
        </p:nvSpPr>
        <p:spPr/>
        <p:txBody>
          <a:bodyPr/>
          <a:lstStyle/>
          <a:p>
            <a:fld id="{70C9534A-BDEF-4E2F-87B7-7CFE3C6EE2A5}" type="slidenum">
              <a:rPr lang="de-DE" smtClean="0"/>
              <a:pPr/>
              <a:t>3</a:t>
            </a:fld>
            <a:endParaRPr lang="de-DE"/>
          </a:p>
        </p:txBody>
      </p:sp>
      <p:sp>
        <p:nvSpPr>
          <p:cNvPr id="18" name="Inhaltsplatzhalter 17">
            <a:extLst>
              <a:ext uri="{FF2B5EF4-FFF2-40B4-BE49-F238E27FC236}">
                <a16:creationId xmlns:a16="http://schemas.microsoft.com/office/drawing/2014/main" id="{92594184-A35D-E761-E97F-19F6FA28F26D}"/>
              </a:ext>
            </a:extLst>
          </p:cNvPr>
          <p:cNvSpPr>
            <a:spLocks noGrp="1"/>
          </p:cNvSpPr>
          <p:nvPr>
            <p:ph idx="1"/>
          </p:nvPr>
        </p:nvSpPr>
        <p:spPr>
          <a:xfrm>
            <a:off x="479426" y="1125538"/>
            <a:ext cx="6490718" cy="5256000"/>
          </a:xfrm>
        </p:spPr>
        <p:txBody>
          <a:bodyPr/>
          <a:lstStyle/>
          <a:p>
            <a:r>
              <a:rPr lang="de-DE" dirty="0"/>
              <a:t>Energy-</a:t>
            </a:r>
            <a:r>
              <a:rPr lang="de-DE" dirty="0" err="1"/>
              <a:t>Only</a:t>
            </a:r>
            <a:r>
              <a:rPr lang="de-DE" dirty="0"/>
              <a:t>-Market (EOM)</a:t>
            </a:r>
          </a:p>
          <a:p>
            <a:r>
              <a:rPr lang="de-DE" dirty="0"/>
              <a:t>Merit Order – Kraftwerke werden mit entsprechenden Grenzkosten aufsteigend aufgelistet</a:t>
            </a:r>
          </a:p>
          <a:p>
            <a:r>
              <a:rPr lang="de-DE" dirty="0"/>
              <a:t>Grenzkostenkraftwerk – Kraftwerk deckt Angebot und Nachfrage </a:t>
            </a:r>
            <a:r>
              <a:rPr lang="de-DE" dirty="0">
                <a:sym typeface="Wingdings" panose="05000000000000000000" pitchFamily="2" charset="2"/>
              </a:rPr>
              <a:t> legt Strompreis für alle fest</a:t>
            </a:r>
            <a:r>
              <a:rPr lang="de-DE" dirty="0"/>
              <a:t> </a:t>
            </a:r>
          </a:p>
          <a:p>
            <a:r>
              <a:rPr lang="de-DE" dirty="0"/>
              <a:t>Merit Order Effekt:</a:t>
            </a:r>
          </a:p>
          <a:p>
            <a:pPr lvl="1"/>
            <a:r>
              <a:rPr lang="de-DE" dirty="0"/>
              <a:t>EE haben Grenzkosten nahe null</a:t>
            </a:r>
          </a:p>
          <a:p>
            <a:pPr lvl="1"/>
            <a:r>
              <a:rPr lang="de-DE" dirty="0"/>
              <a:t>Drückt den Strompreis</a:t>
            </a:r>
          </a:p>
          <a:p>
            <a:pPr lvl="1"/>
            <a:r>
              <a:rPr lang="de-DE" dirty="0"/>
              <a:t>Konventionelle Kraftwerke rücken nach rechts</a:t>
            </a:r>
          </a:p>
          <a:p>
            <a:pPr marL="457200" lvl="1" indent="0">
              <a:buNone/>
            </a:pPr>
            <a:r>
              <a:rPr lang="de-DE" dirty="0">
                <a:sym typeface="Wingdings" panose="05000000000000000000" pitchFamily="2" charset="2"/>
              </a:rPr>
              <a:t> Volatile Strompreise, unvorhersehbare Betriebsstunden für  konventionelle Kraftwerke, häufig unwirtschaftlich</a:t>
            </a:r>
            <a:endParaRPr lang="de-DE" dirty="0"/>
          </a:p>
          <a:p>
            <a:pPr marL="0" indent="0">
              <a:buNone/>
            </a:pPr>
            <a:endParaRPr lang="de-DE" dirty="0"/>
          </a:p>
        </p:txBody>
      </p:sp>
      <p:grpSp>
        <p:nvGrpSpPr>
          <p:cNvPr id="25" name="Group 8">
            <a:extLst>
              <a:ext uri="{FF2B5EF4-FFF2-40B4-BE49-F238E27FC236}">
                <a16:creationId xmlns:a16="http://schemas.microsoft.com/office/drawing/2014/main" id="{2538D068-3FF8-D52E-313D-593F4C526468}"/>
              </a:ext>
            </a:extLst>
          </p:cNvPr>
          <p:cNvGrpSpPr>
            <a:grpSpLocks noChangeAspect="1"/>
          </p:cNvGrpSpPr>
          <p:nvPr/>
        </p:nvGrpSpPr>
        <p:grpSpPr bwMode="auto">
          <a:xfrm>
            <a:off x="7244693" y="3623093"/>
            <a:ext cx="4176000" cy="3132000"/>
            <a:chOff x="4391" y="2419"/>
            <a:chExt cx="2316" cy="1737"/>
          </a:xfrm>
        </p:grpSpPr>
        <p:sp>
          <p:nvSpPr>
            <p:cNvPr id="26" name="AutoShape 7">
              <a:extLst>
                <a:ext uri="{FF2B5EF4-FFF2-40B4-BE49-F238E27FC236}">
                  <a16:creationId xmlns:a16="http://schemas.microsoft.com/office/drawing/2014/main" id="{9D6CA7A4-FF7C-91CE-9F4C-B0CC92C944CA}"/>
                </a:ext>
              </a:extLst>
            </p:cNvPr>
            <p:cNvSpPr>
              <a:spLocks noChangeAspect="1" noChangeArrowheads="1" noTextEdit="1"/>
            </p:cNvSpPr>
            <p:nvPr/>
          </p:nvSpPr>
          <p:spPr bwMode="auto">
            <a:xfrm>
              <a:off x="4391" y="2419"/>
              <a:ext cx="2316" cy="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3081" name="Picture 9">
              <a:extLst>
                <a:ext uri="{FF2B5EF4-FFF2-40B4-BE49-F238E27FC236}">
                  <a16:creationId xmlns:a16="http://schemas.microsoft.com/office/drawing/2014/main" id="{9BB80C62-FEBC-47CA-E94D-A13246BD2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 y="2419"/>
              <a:ext cx="2317"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9726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9425" y="260350"/>
            <a:ext cx="11235319" cy="720725"/>
          </a:xfrm>
        </p:spPr>
        <p:txBody>
          <a:bodyPr anchor="t">
            <a:normAutofit/>
          </a:bodyPr>
          <a:lstStyle/>
          <a:p>
            <a:r>
              <a:rPr lang="de-DE" dirty="0"/>
              <a:t>Kraftwerksreserven zur Frequenzstabilisierung</a:t>
            </a:r>
          </a:p>
        </p:txBody>
      </p:sp>
      <p:pic>
        <p:nvPicPr>
          <p:cNvPr id="8" name="Grafik 7">
            <a:extLst>
              <a:ext uri="{FF2B5EF4-FFF2-40B4-BE49-F238E27FC236}">
                <a16:creationId xmlns:a16="http://schemas.microsoft.com/office/drawing/2014/main" id="{BD1D4AF8-8C60-5558-9605-CFD4CB1A4A4A}"/>
              </a:ext>
            </a:extLst>
          </p:cNvPr>
          <p:cNvPicPr>
            <a:picLocks noChangeAspect="1"/>
          </p:cNvPicPr>
          <p:nvPr/>
        </p:nvPicPr>
        <p:blipFill>
          <a:blip r:embed="rId2"/>
          <a:stretch>
            <a:fillRect/>
          </a:stretch>
        </p:blipFill>
        <p:spPr>
          <a:xfrm>
            <a:off x="930184" y="2304000"/>
            <a:ext cx="10324531" cy="4104000"/>
          </a:xfrm>
          <a:prstGeom prst="rect">
            <a:avLst/>
          </a:prstGeom>
          <a:noFill/>
        </p:spPr>
      </p:pic>
      <p:sp>
        <p:nvSpPr>
          <p:cNvPr id="4" name="Datumsplatzhalter 3"/>
          <p:cNvSpPr>
            <a:spLocks noGrp="1"/>
          </p:cNvSpPr>
          <p:nvPr>
            <p:ph type="dt" sz="half" idx="10"/>
          </p:nvPr>
        </p:nvSpPr>
        <p:spPr>
          <a:xfrm>
            <a:off x="485276" y="6481011"/>
            <a:ext cx="1173480" cy="184317"/>
          </a:xfrm>
        </p:spPr>
        <p:txBody>
          <a:bodyPr anchor="t">
            <a:normAutofit/>
          </a:bodyPr>
          <a:lstStyle/>
          <a:p>
            <a:pPr>
              <a:spcAft>
                <a:spcPts val="600"/>
              </a:spcAft>
            </a:pPr>
            <a:r>
              <a:rPr lang="de-DE"/>
              <a:t>20.05.2018</a:t>
            </a:r>
          </a:p>
        </p:txBody>
      </p:sp>
      <p:sp>
        <p:nvSpPr>
          <p:cNvPr id="5" name="Fußzeilenplatzhalter 4"/>
          <p:cNvSpPr>
            <a:spLocks noGrp="1"/>
          </p:cNvSpPr>
          <p:nvPr>
            <p:ph type="ftr" sz="quarter" idx="11"/>
          </p:nvPr>
        </p:nvSpPr>
        <p:spPr>
          <a:xfrm>
            <a:off x="1756610" y="6481011"/>
            <a:ext cx="8823157" cy="184317"/>
          </a:xfrm>
        </p:spPr>
        <p:txBody>
          <a:bodyPr anchor="t">
            <a:normAutofit/>
          </a:bodyPr>
          <a:lstStyle/>
          <a:p>
            <a:pPr>
              <a:spcAft>
                <a:spcPts val="600"/>
              </a:spcAft>
            </a:pPr>
            <a:r>
              <a:rPr lang="de-DE"/>
              <a:t>Titel; Referent/in</a:t>
            </a:r>
          </a:p>
        </p:txBody>
      </p:sp>
      <p:sp>
        <p:nvSpPr>
          <p:cNvPr id="6" name="Foliennummernplatzhalter 5"/>
          <p:cNvSpPr>
            <a:spLocks noGrp="1"/>
          </p:cNvSpPr>
          <p:nvPr>
            <p:ph type="sldNum" sz="quarter" idx="12"/>
          </p:nvPr>
        </p:nvSpPr>
        <p:spPr>
          <a:xfrm>
            <a:off x="10636091" y="6481011"/>
            <a:ext cx="1078653" cy="184317"/>
          </a:xfrm>
        </p:spPr>
        <p:txBody>
          <a:bodyPr anchor="t">
            <a:normAutofit/>
          </a:bodyPr>
          <a:lstStyle/>
          <a:p>
            <a:pPr>
              <a:spcAft>
                <a:spcPts val="600"/>
              </a:spcAft>
            </a:pPr>
            <a:fld id="{70C9534A-BDEF-4E2F-87B7-7CFE3C6EE2A5}" type="slidenum">
              <a:rPr lang="de-DE" smtClean="0"/>
              <a:pPr>
                <a:spcAft>
                  <a:spcPts val="600"/>
                </a:spcAft>
              </a:pPr>
              <a:t>4</a:t>
            </a:fld>
            <a:endParaRPr lang="de-DE"/>
          </a:p>
        </p:txBody>
      </p:sp>
      <p:sp>
        <p:nvSpPr>
          <p:cNvPr id="13" name="Content Placeholder 6">
            <a:extLst>
              <a:ext uri="{FF2B5EF4-FFF2-40B4-BE49-F238E27FC236}">
                <a16:creationId xmlns:a16="http://schemas.microsoft.com/office/drawing/2014/main" id="{BF2FF004-AA32-BDD4-FED7-8A3494CECAB9}"/>
              </a:ext>
            </a:extLst>
          </p:cNvPr>
          <p:cNvSpPr>
            <a:spLocks noGrp="1"/>
          </p:cNvSpPr>
          <p:nvPr>
            <p:ph sz="quarter" idx="14"/>
          </p:nvPr>
        </p:nvSpPr>
        <p:spPr>
          <a:xfrm>
            <a:off x="479425" y="1134000"/>
            <a:ext cx="11233150" cy="1095375"/>
          </a:xfrm>
        </p:spPr>
        <p:txBody>
          <a:bodyPr/>
          <a:lstStyle/>
          <a:p>
            <a:r>
              <a:rPr lang="en-US" dirty="0" err="1"/>
              <a:t>Zeitliche</a:t>
            </a:r>
            <a:r>
              <a:rPr lang="en-US" dirty="0"/>
              <a:t> </a:t>
            </a:r>
            <a:r>
              <a:rPr lang="en-US" dirty="0" err="1"/>
              <a:t>Abfolge</a:t>
            </a:r>
            <a:r>
              <a:rPr lang="en-US" dirty="0"/>
              <a:t> der </a:t>
            </a:r>
            <a:r>
              <a:rPr lang="en-US" dirty="0" err="1"/>
              <a:t>Systemdienstleistungen</a:t>
            </a:r>
            <a:r>
              <a:rPr lang="en-US" dirty="0"/>
              <a:t> </a:t>
            </a:r>
            <a:r>
              <a:rPr lang="en-US" dirty="0" err="1"/>
              <a:t>zur</a:t>
            </a:r>
            <a:r>
              <a:rPr lang="en-US" dirty="0"/>
              <a:t> </a:t>
            </a:r>
            <a:r>
              <a:rPr lang="en-US" dirty="0" err="1"/>
              <a:t>Frequenzstabilisierung</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6496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Kraftwerksreserven zur Reserveleistungsvorhaltung</a:t>
            </a:r>
            <a:br>
              <a:rPr lang="de-DE" dirty="0"/>
            </a:br>
            <a:r>
              <a:rPr lang="de-DE" sz="1800" dirty="0" err="1">
                <a:solidFill>
                  <a:srgbClr val="888888"/>
                </a:solidFill>
              </a:rPr>
              <a:t>Momentanreserve</a:t>
            </a:r>
            <a:br>
              <a:rPr lang="de-DE" dirty="0"/>
            </a:br>
            <a:endParaRPr lang="de-DE" dirty="0"/>
          </a:p>
        </p:txBody>
      </p:sp>
      <p:sp>
        <p:nvSpPr>
          <p:cNvPr id="3" name="Inhaltsplatzhalter 2"/>
          <p:cNvSpPr>
            <a:spLocks noGrp="1"/>
          </p:cNvSpPr>
          <p:nvPr>
            <p:ph idx="1"/>
          </p:nvPr>
        </p:nvSpPr>
        <p:spPr/>
        <p:txBody>
          <a:bodyPr/>
          <a:lstStyle/>
          <a:p>
            <a:r>
              <a:rPr lang="de-DE" dirty="0"/>
              <a:t>Rotierende Schwungmassen aus z. B. Generatoren</a:t>
            </a:r>
          </a:p>
          <a:p>
            <a:r>
              <a:rPr lang="de-DE" dirty="0"/>
              <a:t>Wirken intrinsisch auf die Netzfrequenz</a:t>
            </a:r>
          </a:p>
          <a:p>
            <a:r>
              <a:rPr lang="de-DE" dirty="0"/>
              <a:t>Bei Frequenzabfall langsamere Rotation</a:t>
            </a:r>
          </a:p>
          <a:p>
            <a:r>
              <a:rPr lang="de-DE" dirty="0"/>
              <a:t>Bei Frequenzanstieg schnellere Rotation</a:t>
            </a:r>
          </a:p>
          <a:p>
            <a:r>
              <a:rPr lang="de-DE" dirty="0"/>
              <a:t>Vorzuhaltende </a:t>
            </a:r>
            <a:r>
              <a:rPr lang="de-DE" dirty="0" err="1"/>
              <a:t>Momentanreserve</a:t>
            </a:r>
            <a:r>
              <a:rPr lang="de-DE" dirty="0"/>
              <a:t> bemisst sich an Leistungssprung und Lastabfall von 3 GW</a:t>
            </a:r>
          </a:p>
          <a:p>
            <a:r>
              <a:rPr lang="de-DE" dirty="0"/>
              <a:t>Weiterhin von großer Bedeutung bei Ausbau erneuerbaren Energien</a:t>
            </a:r>
          </a:p>
          <a:p>
            <a:endParaRPr lang="de-DE" dirty="0"/>
          </a:p>
        </p:txBody>
      </p:sp>
      <p:sp>
        <p:nvSpPr>
          <p:cNvPr id="4" name="Datumsplatzhalter 3"/>
          <p:cNvSpPr>
            <a:spLocks noGrp="1"/>
          </p:cNvSpPr>
          <p:nvPr>
            <p:ph type="dt" sz="half" idx="10"/>
          </p:nvPr>
        </p:nvSpPr>
        <p:spPr/>
        <p:txBody>
          <a:bodyPr/>
          <a:lstStyle/>
          <a:p>
            <a:r>
              <a:rPr lang="de-DE"/>
              <a:t>20.05.2018</a:t>
            </a:r>
          </a:p>
        </p:txBody>
      </p:sp>
      <p:sp>
        <p:nvSpPr>
          <p:cNvPr id="5" name="Fußzeilenplatzhalter 4"/>
          <p:cNvSpPr>
            <a:spLocks noGrp="1"/>
          </p:cNvSpPr>
          <p:nvPr>
            <p:ph type="ftr" sz="quarter" idx="11"/>
          </p:nvPr>
        </p:nvSpPr>
        <p:spPr/>
        <p:txBody>
          <a:bodyPr/>
          <a:lstStyle/>
          <a:p>
            <a:r>
              <a:rPr lang="de-DE"/>
              <a:t>Titel; Referent/in</a:t>
            </a:r>
          </a:p>
        </p:txBody>
      </p:sp>
      <p:sp>
        <p:nvSpPr>
          <p:cNvPr id="6" name="Foliennummernplatzhalter 5"/>
          <p:cNvSpPr>
            <a:spLocks noGrp="1"/>
          </p:cNvSpPr>
          <p:nvPr>
            <p:ph type="sldNum" sz="quarter" idx="12"/>
          </p:nvPr>
        </p:nvSpPr>
        <p:spPr/>
        <p:txBody>
          <a:bodyPr/>
          <a:lstStyle/>
          <a:p>
            <a:fld id="{70C9534A-BDEF-4E2F-87B7-7CFE3C6EE2A5}" type="slidenum">
              <a:rPr lang="de-DE" smtClean="0"/>
              <a:pPr/>
              <a:t>5</a:t>
            </a:fld>
            <a:endParaRPr lang="de-DE"/>
          </a:p>
        </p:txBody>
      </p:sp>
    </p:spTree>
    <p:extLst>
      <p:ext uri="{BB962C8B-B14F-4D97-AF65-F5344CB8AC3E}">
        <p14:creationId xmlns:p14="http://schemas.microsoft.com/office/powerpoint/2010/main" val="215338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Kraftwerksreserven zur Reserveleistungsvorhaltung</a:t>
            </a:r>
            <a:br>
              <a:rPr lang="de-DE" dirty="0"/>
            </a:br>
            <a:r>
              <a:rPr lang="de-DE" sz="1800" dirty="0">
                <a:solidFill>
                  <a:srgbClr val="888888"/>
                </a:solidFill>
              </a:rPr>
              <a:t>Primärreserve</a:t>
            </a:r>
            <a:br>
              <a:rPr lang="de-DE" dirty="0"/>
            </a:b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a:ea typeface="Cambria Math" panose="02040503050406030204" pitchFamily="18" charset="0"/>
                  </a:rPr>
                  <a:t>Wird über einen Zusammenschluss mehrerer Staaten der ENTSO-E bereitgestellt</a:t>
                </a:r>
              </a:p>
              <a:p>
                <a:r>
                  <a:rPr lang="de-DE" dirty="0">
                    <a:ea typeface="Cambria Math" panose="02040503050406030204" pitchFamily="18" charset="0"/>
                  </a:rPr>
                  <a:t>Kapazität der PRL: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a:t>3 GW </a:t>
                </a:r>
              </a:p>
              <a:p>
                <a:r>
                  <a:rPr lang="de-DE" dirty="0"/>
                  <a:t>Kapazität wird anhand des eingespeisten Stroms auf die Mitglieder aufgeteilt</a:t>
                </a:r>
              </a:p>
              <a:p>
                <a:r>
                  <a:rPr lang="de-DE" dirty="0"/>
                  <a:t>Nach 30 Sekunden komplette Leistung</a:t>
                </a:r>
              </a:p>
              <a:p>
                <a:r>
                  <a:rPr lang="de-DE" dirty="0"/>
                  <a:t>Arbeit muss für 15 Minuten erbracht werden</a:t>
                </a:r>
              </a:p>
              <a:p>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194" t="-928"/>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r>
              <a:rPr lang="de-DE"/>
              <a:t>20.05.2018</a:t>
            </a:r>
          </a:p>
        </p:txBody>
      </p:sp>
      <p:sp>
        <p:nvSpPr>
          <p:cNvPr id="5" name="Fußzeilenplatzhalter 4"/>
          <p:cNvSpPr>
            <a:spLocks noGrp="1"/>
          </p:cNvSpPr>
          <p:nvPr>
            <p:ph type="ftr" sz="quarter" idx="11"/>
          </p:nvPr>
        </p:nvSpPr>
        <p:spPr/>
        <p:txBody>
          <a:bodyPr/>
          <a:lstStyle/>
          <a:p>
            <a:r>
              <a:rPr lang="de-DE"/>
              <a:t>Titel; Referent/in</a:t>
            </a:r>
          </a:p>
        </p:txBody>
      </p:sp>
      <p:sp>
        <p:nvSpPr>
          <p:cNvPr id="6" name="Foliennummernplatzhalter 5"/>
          <p:cNvSpPr>
            <a:spLocks noGrp="1"/>
          </p:cNvSpPr>
          <p:nvPr>
            <p:ph type="sldNum" sz="quarter" idx="12"/>
          </p:nvPr>
        </p:nvSpPr>
        <p:spPr/>
        <p:txBody>
          <a:bodyPr/>
          <a:lstStyle/>
          <a:p>
            <a:fld id="{70C9534A-BDEF-4E2F-87B7-7CFE3C6EE2A5}" type="slidenum">
              <a:rPr lang="de-DE" smtClean="0"/>
              <a:pPr/>
              <a:t>6</a:t>
            </a:fld>
            <a:endParaRPr lang="de-DE"/>
          </a:p>
        </p:txBody>
      </p:sp>
    </p:spTree>
    <p:extLst>
      <p:ext uri="{BB962C8B-B14F-4D97-AF65-F5344CB8AC3E}">
        <p14:creationId xmlns:p14="http://schemas.microsoft.com/office/powerpoint/2010/main" val="178657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Kraftwerksreserven zur Reserveleistungsvorhaltung</a:t>
            </a:r>
            <a:br>
              <a:rPr lang="de-DE" dirty="0"/>
            </a:br>
            <a:r>
              <a:rPr lang="de-DE" sz="1800" dirty="0">
                <a:solidFill>
                  <a:srgbClr val="888888"/>
                </a:solidFill>
              </a:rPr>
              <a:t>Sekundärreserve</a:t>
            </a:r>
            <a:br>
              <a:rPr lang="de-DE" dirty="0"/>
            </a:br>
            <a:endParaRPr lang="de-DE" dirty="0"/>
          </a:p>
        </p:txBody>
      </p:sp>
      <p:sp>
        <p:nvSpPr>
          <p:cNvPr id="3" name="Inhaltsplatzhalter 2"/>
          <p:cNvSpPr>
            <a:spLocks noGrp="1"/>
          </p:cNvSpPr>
          <p:nvPr>
            <p:ph idx="1"/>
          </p:nvPr>
        </p:nvSpPr>
        <p:spPr/>
        <p:txBody>
          <a:bodyPr/>
          <a:lstStyle/>
          <a:p>
            <a:endParaRPr lang="de-DE" dirty="0"/>
          </a:p>
        </p:txBody>
      </p:sp>
      <p:sp>
        <p:nvSpPr>
          <p:cNvPr id="4" name="Datumsplatzhalter 3"/>
          <p:cNvSpPr>
            <a:spLocks noGrp="1"/>
          </p:cNvSpPr>
          <p:nvPr>
            <p:ph type="dt" sz="half" idx="10"/>
          </p:nvPr>
        </p:nvSpPr>
        <p:spPr/>
        <p:txBody>
          <a:bodyPr/>
          <a:lstStyle/>
          <a:p>
            <a:r>
              <a:rPr lang="de-DE"/>
              <a:t>20.05.2018</a:t>
            </a:r>
          </a:p>
        </p:txBody>
      </p:sp>
      <p:sp>
        <p:nvSpPr>
          <p:cNvPr id="5" name="Fußzeilenplatzhalter 4"/>
          <p:cNvSpPr>
            <a:spLocks noGrp="1"/>
          </p:cNvSpPr>
          <p:nvPr>
            <p:ph type="ftr" sz="quarter" idx="11"/>
          </p:nvPr>
        </p:nvSpPr>
        <p:spPr/>
        <p:txBody>
          <a:bodyPr/>
          <a:lstStyle/>
          <a:p>
            <a:r>
              <a:rPr lang="de-DE"/>
              <a:t>Titel; Referent/in</a:t>
            </a:r>
          </a:p>
        </p:txBody>
      </p:sp>
      <p:sp>
        <p:nvSpPr>
          <p:cNvPr id="6" name="Foliennummernplatzhalter 5"/>
          <p:cNvSpPr>
            <a:spLocks noGrp="1"/>
          </p:cNvSpPr>
          <p:nvPr>
            <p:ph type="sldNum" sz="quarter" idx="12"/>
          </p:nvPr>
        </p:nvSpPr>
        <p:spPr/>
        <p:txBody>
          <a:bodyPr/>
          <a:lstStyle/>
          <a:p>
            <a:fld id="{70C9534A-BDEF-4E2F-87B7-7CFE3C6EE2A5}" type="slidenum">
              <a:rPr lang="de-DE" smtClean="0"/>
              <a:pPr/>
              <a:t>7</a:t>
            </a:fld>
            <a:endParaRPr lang="de-DE"/>
          </a:p>
        </p:txBody>
      </p:sp>
    </p:spTree>
    <p:extLst>
      <p:ext uri="{BB962C8B-B14F-4D97-AF65-F5344CB8AC3E}">
        <p14:creationId xmlns:p14="http://schemas.microsoft.com/office/powerpoint/2010/main" val="118865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Kraftwerksreserven zur Reserveleistungsvorhaltung</a:t>
            </a:r>
            <a:br>
              <a:rPr lang="de-DE" dirty="0"/>
            </a:br>
            <a:r>
              <a:rPr lang="de-DE" sz="1800" dirty="0">
                <a:solidFill>
                  <a:srgbClr val="888888"/>
                </a:solidFill>
              </a:rPr>
              <a:t>Minutenreserve und nachfolgender Bilanzausgleich </a:t>
            </a:r>
            <a:br>
              <a:rPr lang="de-DE" dirty="0"/>
            </a:br>
            <a:endParaRPr lang="de-DE" dirty="0"/>
          </a:p>
        </p:txBody>
      </p:sp>
      <p:sp>
        <p:nvSpPr>
          <p:cNvPr id="3" name="Inhaltsplatzhalter 2"/>
          <p:cNvSpPr>
            <a:spLocks noGrp="1"/>
          </p:cNvSpPr>
          <p:nvPr>
            <p:ph idx="1"/>
          </p:nvPr>
        </p:nvSpPr>
        <p:spPr/>
        <p:txBody>
          <a:bodyPr/>
          <a:lstStyle/>
          <a:p>
            <a:endParaRPr lang="de-DE" dirty="0"/>
          </a:p>
        </p:txBody>
      </p:sp>
      <p:sp>
        <p:nvSpPr>
          <p:cNvPr id="4" name="Datumsplatzhalter 3"/>
          <p:cNvSpPr>
            <a:spLocks noGrp="1"/>
          </p:cNvSpPr>
          <p:nvPr>
            <p:ph type="dt" sz="half" idx="10"/>
          </p:nvPr>
        </p:nvSpPr>
        <p:spPr/>
        <p:txBody>
          <a:bodyPr/>
          <a:lstStyle/>
          <a:p>
            <a:r>
              <a:rPr lang="de-DE"/>
              <a:t>20.05.2018</a:t>
            </a:r>
          </a:p>
        </p:txBody>
      </p:sp>
      <p:sp>
        <p:nvSpPr>
          <p:cNvPr id="5" name="Fußzeilenplatzhalter 4"/>
          <p:cNvSpPr>
            <a:spLocks noGrp="1"/>
          </p:cNvSpPr>
          <p:nvPr>
            <p:ph type="ftr" sz="quarter" idx="11"/>
          </p:nvPr>
        </p:nvSpPr>
        <p:spPr/>
        <p:txBody>
          <a:bodyPr/>
          <a:lstStyle/>
          <a:p>
            <a:r>
              <a:rPr lang="de-DE"/>
              <a:t>Titel; Referent/in</a:t>
            </a:r>
          </a:p>
        </p:txBody>
      </p:sp>
      <p:sp>
        <p:nvSpPr>
          <p:cNvPr id="6" name="Foliennummernplatzhalter 5"/>
          <p:cNvSpPr>
            <a:spLocks noGrp="1"/>
          </p:cNvSpPr>
          <p:nvPr>
            <p:ph type="sldNum" sz="quarter" idx="12"/>
          </p:nvPr>
        </p:nvSpPr>
        <p:spPr/>
        <p:txBody>
          <a:bodyPr/>
          <a:lstStyle/>
          <a:p>
            <a:fld id="{70C9534A-BDEF-4E2F-87B7-7CFE3C6EE2A5}" type="slidenum">
              <a:rPr lang="de-DE" smtClean="0"/>
              <a:pPr/>
              <a:t>8</a:t>
            </a:fld>
            <a:endParaRPr lang="de-DE"/>
          </a:p>
        </p:txBody>
      </p:sp>
    </p:spTree>
    <p:extLst>
      <p:ext uri="{BB962C8B-B14F-4D97-AF65-F5344CB8AC3E}">
        <p14:creationId xmlns:p14="http://schemas.microsoft.com/office/powerpoint/2010/main" val="388712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Musterüberschrift für eine zweispaltige Seite mit längerem Titel, der über zwei Zeilen lang ist und darstellt, wie das in der Bildschirmpräsentation wirkt</a:t>
            </a:r>
          </a:p>
        </p:txBody>
      </p:sp>
      <p:sp>
        <p:nvSpPr>
          <p:cNvPr id="3" name="Inhaltsplatzhalter 2"/>
          <p:cNvSpPr>
            <a:spLocks noGrp="1"/>
          </p:cNvSpPr>
          <p:nvPr>
            <p:ph sz="half" idx="1"/>
          </p:nvPr>
        </p:nvSpPr>
        <p:spPr/>
        <p:txBody>
          <a:bodyPr/>
          <a:lstStyle/>
          <a:p>
            <a:r>
              <a:rPr lang="de-DE"/>
              <a:t>Lorem ipsum dolor sit amet, consetetur sadipscing elitr, sed diam nonumy eirmod tempor invidunt ut labore et dolore magna aliquyam erat, sed diam voluptua. </a:t>
            </a:r>
          </a:p>
          <a:p>
            <a:r>
              <a:rPr lang="de-DE"/>
              <a:t>At vero eos et accusam et justo duo dolores et ea rebum. Stet clita kasd gubergren, no sea takimata sanctus est Lorem ipsum dolor sit amet. </a:t>
            </a:r>
          </a:p>
          <a:p>
            <a:r>
              <a:rPr lang="de-DE"/>
              <a:t>Lorem ipsum dolor sit amet, consetetur sadipscing elitr, sed diam nonumy eirmod tempor invidunt ut labore et dolore magna aliquyam erat, sed diam voluptua. </a:t>
            </a:r>
          </a:p>
        </p:txBody>
      </p:sp>
      <p:sp>
        <p:nvSpPr>
          <p:cNvPr id="4" name="Inhaltsplatzhalter 3"/>
          <p:cNvSpPr>
            <a:spLocks noGrp="1"/>
          </p:cNvSpPr>
          <p:nvPr>
            <p:ph sz="half" idx="2"/>
          </p:nvPr>
        </p:nvSpPr>
        <p:spPr/>
        <p:txBody>
          <a:bodyPr/>
          <a:lstStyle/>
          <a:p>
            <a:r>
              <a:rPr lang="de-DE"/>
              <a:t>Lorem ipsum dolor sit amet, consetetur sadipscing elitr, sed diam nonumy eirmod tempor invidunt ut labore et dolore magna aliquyam erat, sed diam voluptua. </a:t>
            </a:r>
          </a:p>
          <a:p>
            <a:r>
              <a:rPr lang="de-DE"/>
              <a:t>At vero eos et accusam et justo duo dolores et ea rebum. Stet clita kasd gubergren, no sea takimata sanctus est Lorem ipsum dolor sit amet. </a:t>
            </a:r>
          </a:p>
          <a:p>
            <a:r>
              <a:rPr lang="de-DE"/>
              <a:t>Lorem ipsum dolor sit amet, consetetur sadipscing elitr, sed diam nonumy eirmod tempor invidunt ut labore et dolore magna aliquyam erat, sed diam voluptua. </a:t>
            </a:r>
          </a:p>
          <a:p>
            <a:endParaRPr lang="de-DE"/>
          </a:p>
        </p:txBody>
      </p:sp>
      <p:sp>
        <p:nvSpPr>
          <p:cNvPr id="5" name="Datumsplatzhalter 4"/>
          <p:cNvSpPr>
            <a:spLocks noGrp="1"/>
          </p:cNvSpPr>
          <p:nvPr>
            <p:ph type="dt" sz="half" idx="10"/>
          </p:nvPr>
        </p:nvSpPr>
        <p:spPr/>
        <p:txBody>
          <a:bodyPr/>
          <a:lstStyle/>
          <a:p>
            <a:r>
              <a:rPr lang="de-DE"/>
              <a:t>20.05.2018</a:t>
            </a:r>
          </a:p>
        </p:txBody>
      </p:sp>
      <p:sp>
        <p:nvSpPr>
          <p:cNvPr id="6" name="Fußzeilenplatzhalter 5"/>
          <p:cNvSpPr>
            <a:spLocks noGrp="1"/>
          </p:cNvSpPr>
          <p:nvPr>
            <p:ph type="ftr" sz="quarter" idx="11"/>
          </p:nvPr>
        </p:nvSpPr>
        <p:spPr/>
        <p:txBody>
          <a:bodyPr/>
          <a:lstStyle/>
          <a:p>
            <a:r>
              <a:rPr lang="de-DE"/>
              <a:t>Titel; Referent/in</a:t>
            </a:r>
          </a:p>
        </p:txBody>
      </p:sp>
      <p:sp>
        <p:nvSpPr>
          <p:cNvPr id="7" name="Foliennummernplatzhalter 6"/>
          <p:cNvSpPr>
            <a:spLocks noGrp="1"/>
          </p:cNvSpPr>
          <p:nvPr>
            <p:ph type="sldNum" sz="quarter" idx="12"/>
          </p:nvPr>
        </p:nvSpPr>
        <p:spPr/>
        <p:txBody>
          <a:bodyPr/>
          <a:lstStyle/>
          <a:p>
            <a:fld id="{70C9534A-BDEF-4E2F-87B7-7CFE3C6EE2A5}" type="slidenum">
              <a:rPr lang="de-DE" smtClean="0"/>
              <a:pPr/>
              <a:t>9</a:t>
            </a:fld>
            <a:endParaRPr lang="de-DE"/>
          </a:p>
        </p:txBody>
      </p:sp>
    </p:spTree>
    <p:extLst>
      <p:ext uri="{BB962C8B-B14F-4D97-AF65-F5344CB8AC3E}">
        <p14:creationId xmlns:p14="http://schemas.microsoft.com/office/powerpoint/2010/main" val="3625094333"/>
      </p:ext>
    </p:extLst>
  </p:cSld>
  <p:clrMapOvr>
    <a:masterClrMapping/>
  </p:clrMapOvr>
</p:sld>
</file>

<file path=ppt/theme/theme1.xml><?xml version="1.0" encoding="utf-8"?>
<a:theme xmlns:a="http://schemas.openxmlformats.org/drawingml/2006/main" name="1_Master_1">
  <a:themeElements>
    <a:clrScheme name="Ostfalia">
      <a:dk1>
        <a:srgbClr val="003A79"/>
      </a:dk1>
      <a:lt1>
        <a:sysClr val="window" lastClr="FFFFFF"/>
      </a:lt1>
      <a:dk2>
        <a:srgbClr val="003A79"/>
      </a:dk2>
      <a:lt2>
        <a:srgbClr val="FFFFFF"/>
      </a:lt2>
      <a:accent1>
        <a:srgbClr val="003A79"/>
      </a:accent1>
      <a:accent2>
        <a:srgbClr val="7AB51D"/>
      </a:accent2>
      <a:accent3>
        <a:srgbClr val="E2001A"/>
      </a:accent3>
      <a:accent4>
        <a:srgbClr val="009EE0"/>
      </a:accent4>
      <a:accent5>
        <a:srgbClr val="EE7F00"/>
      </a:accent5>
      <a:accent6>
        <a:srgbClr val="003A79"/>
      </a:accent6>
      <a:hlink>
        <a:srgbClr val="3333CC"/>
      </a:hlink>
      <a:folHlink>
        <a:srgbClr val="9900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0" indent="0">
          <a:buFontTx/>
          <a:buNone/>
          <a:defRPr sz="1800" smtClean="0"/>
        </a:defPPr>
      </a:lstStyle>
    </a:txDef>
  </a:objectDefaults>
  <a:extraClrSchemeLst/>
  <a:extLst>
    <a:ext uri="{05A4C25C-085E-4340-85A3-A5531E510DB2}">
      <thm15:themeFamily xmlns:thm15="http://schemas.microsoft.com/office/thememl/2012/main" name="Präsentation1" id="{4947CB79-B66C-4A4E-AB6A-FA5723DBCDD7}" vid="{F3CB7C8A-8C1F-4BA5-B438-D77A3C7E9DA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948</Words>
  <Application>Microsoft Office PowerPoint</Application>
  <PresentationFormat>Breitbild</PresentationFormat>
  <Paragraphs>136</Paragraphs>
  <Slides>15</Slides>
  <Notes>0</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3" baseType="lpstr">
      <vt:lpstr>Arial</vt:lpstr>
      <vt:lpstr>Calibri</vt:lpstr>
      <vt:lpstr>Cambria Math</vt:lpstr>
      <vt:lpstr>Courier New</vt:lpstr>
      <vt:lpstr>Symbol</vt:lpstr>
      <vt:lpstr>Wingdings</vt:lpstr>
      <vt:lpstr>1_Master_1</vt:lpstr>
      <vt:lpstr>Image</vt:lpstr>
      <vt:lpstr>Wo befinden sich Kraftwerksreserven in Deutschland?</vt:lpstr>
      <vt:lpstr>Inhaltsverzeichnis</vt:lpstr>
      <vt:lpstr>Wie funktioniert der deutsche Strommarkt?</vt:lpstr>
      <vt:lpstr>Kraftwerksreserven zur Frequenzstabilisierung</vt:lpstr>
      <vt:lpstr>Kraftwerksreserven zur Reserveleistungsvorhaltung Momentanreserve </vt:lpstr>
      <vt:lpstr>Kraftwerksreserven zur Reserveleistungsvorhaltung Primärreserve </vt:lpstr>
      <vt:lpstr>Kraftwerksreserven zur Reserveleistungsvorhaltung Sekundärreserve </vt:lpstr>
      <vt:lpstr>Kraftwerksreserven zur Reserveleistungsvorhaltung Minutenreserve und nachfolgender Bilanzausgleich  </vt:lpstr>
      <vt:lpstr>Musterüberschrift für eine zweispaltige Seite mit längerem Titel, der über zwei Zeilen lang ist und darstellt, wie das in der Bildschirmpräsentation wirkt</vt:lpstr>
      <vt:lpstr>Musterüberschrift für Text und Bild</vt:lpstr>
      <vt:lpstr>Musterüberschrift für Bild und Text</vt:lpstr>
      <vt:lpstr>Frei positionierte Textobjekte</vt:lpstr>
      <vt:lpstr>Muster für Tabellen</vt:lpstr>
      <vt:lpstr>Muster für Säulendiagramm</vt:lpstr>
      <vt:lpstr>Muster für Kreisdiagramm</vt:lpstr>
    </vt:vector>
  </TitlesOfParts>
  <Company>Hochschule Ostfalia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Mustertitel 1 für Präsentationen der Zentrale</dc:title>
  <dc:subject>Ostfalia Design</dc:subject>
  <dc:creator>Ostfalia</dc:creator>
  <cp:lastModifiedBy>Fynn Linnenbrügger</cp:lastModifiedBy>
  <cp:revision>41</cp:revision>
  <dcterms:created xsi:type="dcterms:W3CDTF">2018-06-25T05:28:48Z</dcterms:created>
  <dcterms:modified xsi:type="dcterms:W3CDTF">2022-11-11T19:44:00Z</dcterms:modified>
</cp:coreProperties>
</file>