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1"/>
  </p:sldMasterIdLst>
  <p:notesMasterIdLst>
    <p:notesMasterId r:id="rId13"/>
  </p:notesMasterIdLst>
  <p:sldIdLst>
    <p:sldId id="256" r:id="rId2"/>
    <p:sldId id="263" r:id="rId3"/>
    <p:sldId id="280" r:id="rId4"/>
    <p:sldId id="262" r:id="rId5"/>
    <p:sldId id="272" r:id="rId6"/>
    <p:sldId id="273" r:id="rId7"/>
    <p:sldId id="277" r:id="rId8"/>
    <p:sldId id="278" r:id="rId9"/>
    <p:sldId id="279" r:id="rId10"/>
    <p:sldId id="266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88"/>
    <a:srgbClr val="000000"/>
    <a:srgbClr val="7AB51D"/>
    <a:srgbClr val="0B397C"/>
    <a:srgbClr val="003677"/>
    <a:srgbClr val="193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67C33-193C-40B1-BAFF-7211CFC8C8B3}" v="188" dt="2022-11-13T15:22:39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2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ynn L." userId="8ad7fb526861aa9e" providerId="LiveId" clId="{05967C33-193C-40B1-BAFF-7211CFC8C8B3}"/>
    <pc:docChg chg="undo custSel addSld delSld modSld sldOrd addMainMaster delMainMaster modMainMaster">
      <pc:chgData name="Fynn L." userId="8ad7fb526861aa9e" providerId="LiveId" clId="{05967C33-193C-40B1-BAFF-7211CFC8C8B3}" dt="2022-11-13T16:06:57.331" v="6287" actId="20577"/>
      <pc:docMkLst>
        <pc:docMk/>
      </pc:docMkLst>
      <pc:sldChg chg="addSp modSp mod">
        <pc:chgData name="Fynn L." userId="8ad7fb526861aa9e" providerId="LiveId" clId="{05967C33-193C-40B1-BAFF-7211CFC8C8B3}" dt="2022-11-13T15:19:42.929" v="5266" actId="29295"/>
        <pc:sldMkLst>
          <pc:docMk/>
          <pc:sldMk cId="3936611301" sldId="256"/>
        </pc:sldMkLst>
        <pc:spChg chg="mod">
          <ac:chgData name="Fynn L." userId="8ad7fb526861aa9e" providerId="LiveId" clId="{05967C33-193C-40B1-BAFF-7211CFC8C8B3}" dt="2022-11-13T15:19:26.069" v="5265" actId="207"/>
          <ac:spMkLst>
            <pc:docMk/>
            <pc:sldMk cId="3936611301" sldId="256"/>
            <ac:spMk id="10" creationId="{00000000-0000-0000-0000-000000000000}"/>
          </ac:spMkLst>
        </pc:spChg>
        <pc:picChg chg="add mod ord">
          <ac:chgData name="Fynn L." userId="8ad7fb526861aa9e" providerId="LiveId" clId="{05967C33-193C-40B1-BAFF-7211CFC8C8B3}" dt="2022-11-13T15:19:42.929" v="5266" actId="29295"/>
          <ac:picMkLst>
            <pc:docMk/>
            <pc:sldMk cId="3936611301" sldId="256"/>
            <ac:picMk id="3" creationId="{D92D3A50-026B-0362-6219-546D0712EC99}"/>
          </ac:picMkLst>
        </pc:picChg>
      </pc:sldChg>
      <pc:sldChg chg="del">
        <pc:chgData name="Fynn L." userId="8ad7fb526861aa9e" providerId="LiveId" clId="{05967C33-193C-40B1-BAFF-7211CFC8C8B3}" dt="2022-11-09T18:22:20.134" v="1067" actId="2696"/>
        <pc:sldMkLst>
          <pc:docMk/>
          <pc:sldMk cId="1664196410" sldId="257"/>
        </pc:sldMkLst>
      </pc:sldChg>
      <pc:sldChg chg="del">
        <pc:chgData name="Fynn L." userId="8ad7fb526861aa9e" providerId="LiveId" clId="{05967C33-193C-40B1-BAFF-7211CFC8C8B3}" dt="2022-11-09T18:22:20.134" v="1067" actId="2696"/>
        <pc:sldMkLst>
          <pc:docMk/>
          <pc:sldMk cId="2914466536" sldId="258"/>
        </pc:sldMkLst>
      </pc:sldChg>
      <pc:sldChg chg="del">
        <pc:chgData name="Fynn L." userId="8ad7fb526861aa9e" providerId="LiveId" clId="{05967C33-193C-40B1-BAFF-7211CFC8C8B3}" dt="2022-11-09T18:22:20.134" v="1067" actId="2696"/>
        <pc:sldMkLst>
          <pc:docMk/>
          <pc:sldMk cId="4024506532" sldId="259"/>
        </pc:sldMkLst>
      </pc:sldChg>
      <pc:sldChg chg="del">
        <pc:chgData name="Fynn L." userId="8ad7fb526861aa9e" providerId="LiveId" clId="{05967C33-193C-40B1-BAFF-7211CFC8C8B3}" dt="2022-11-09T18:22:20.134" v="1067" actId="2696"/>
        <pc:sldMkLst>
          <pc:docMk/>
          <pc:sldMk cId="833647621" sldId="260"/>
        </pc:sldMkLst>
      </pc:sldChg>
      <pc:sldChg chg="del">
        <pc:chgData name="Fynn L." userId="8ad7fb526861aa9e" providerId="LiveId" clId="{05967C33-193C-40B1-BAFF-7211CFC8C8B3}" dt="2022-11-09T18:22:20.134" v="1067" actId="2696"/>
        <pc:sldMkLst>
          <pc:docMk/>
          <pc:sldMk cId="2790904627" sldId="261"/>
        </pc:sldMkLst>
      </pc:sldChg>
      <pc:sldChg chg="addSp delSp modSp mod">
        <pc:chgData name="Fynn L." userId="8ad7fb526861aa9e" providerId="LiveId" clId="{05967C33-193C-40B1-BAFF-7211CFC8C8B3}" dt="2022-11-13T15:22:39.404" v="5352" actId="1076"/>
        <pc:sldMkLst>
          <pc:docMk/>
          <pc:sldMk cId="3197269984" sldId="262"/>
        </pc:sldMkLst>
        <pc:spChg chg="mod">
          <ac:chgData name="Fynn L." userId="8ad7fb526861aa9e" providerId="LiveId" clId="{05967C33-193C-40B1-BAFF-7211CFC8C8B3}" dt="2022-11-09T16:14:23.239" v="533" actId="338"/>
          <ac:spMkLst>
            <pc:docMk/>
            <pc:sldMk cId="3197269984" sldId="262"/>
            <ac:spMk id="2" creationId="{00000000-0000-0000-0000-000000000000}"/>
          </ac:spMkLst>
        </pc:spChg>
        <pc:spChg chg="del mod">
          <ac:chgData name="Fynn L." userId="8ad7fb526861aa9e" providerId="LiveId" clId="{05967C33-193C-40B1-BAFF-7211CFC8C8B3}" dt="2022-11-09T16:07:00.551" v="259" actId="22"/>
          <ac:spMkLst>
            <pc:docMk/>
            <pc:sldMk cId="3197269984" sldId="262"/>
            <ac:spMk id="3" creationId="{00000000-0000-0000-0000-000000000000}"/>
          </ac:spMkLst>
        </pc:spChg>
        <pc:spChg chg="mod">
          <ac:chgData name="Fynn L." userId="8ad7fb526861aa9e" providerId="LiveId" clId="{05967C33-193C-40B1-BAFF-7211CFC8C8B3}" dt="2022-11-13T15:16:00.058" v="5236"/>
          <ac:spMkLst>
            <pc:docMk/>
            <pc:sldMk cId="3197269984" sldId="262"/>
            <ac:spMk id="4" creationId="{00000000-0000-0000-0000-000000000000}"/>
          </ac:spMkLst>
        </pc:spChg>
        <pc:spChg chg="mod">
          <ac:chgData name="Fynn L." userId="8ad7fb526861aa9e" providerId="LiveId" clId="{05967C33-193C-40B1-BAFF-7211CFC8C8B3}" dt="2022-11-13T15:15:01.419" v="5208"/>
          <ac:spMkLst>
            <pc:docMk/>
            <pc:sldMk cId="3197269984" sldId="262"/>
            <ac:spMk id="5" creationId="{00000000-0000-0000-0000-000000000000}"/>
          </ac:spMkLst>
        </pc:spChg>
        <pc:spChg chg="mod">
          <ac:chgData name="Fynn L." userId="8ad7fb526861aa9e" providerId="LiveId" clId="{05967C33-193C-40B1-BAFF-7211CFC8C8B3}" dt="2022-11-09T16:14:23.239" v="533" actId="338"/>
          <ac:spMkLst>
            <pc:docMk/>
            <pc:sldMk cId="3197269984" sldId="262"/>
            <ac:spMk id="6" creationId="{00000000-0000-0000-0000-000000000000}"/>
          </ac:spMkLst>
        </pc:spChg>
        <pc:spChg chg="add del mod">
          <ac:chgData name="Fynn L." userId="8ad7fb526861aa9e" providerId="LiveId" clId="{05967C33-193C-40B1-BAFF-7211CFC8C8B3}" dt="2022-11-09T16:08:04.901" v="265" actId="22"/>
          <ac:spMkLst>
            <pc:docMk/>
            <pc:sldMk cId="3197269984" sldId="262"/>
            <ac:spMk id="10" creationId="{4C5DC4D0-98A5-7762-D265-AC0DE957AC4D}"/>
          </ac:spMkLst>
        </pc:spChg>
        <pc:spChg chg="add del mod">
          <ac:chgData name="Fynn L." userId="8ad7fb526861aa9e" providerId="LiveId" clId="{05967C33-193C-40B1-BAFF-7211CFC8C8B3}" dt="2022-11-09T16:08:30.192" v="268" actId="22"/>
          <ac:spMkLst>
            <pc:docMk/>
            <pc:sldMk cId="3197269984" sldId="262"/>
            <ac:spMk id="14" creationId="{245FFB3A-ACF9-68CE-D526-DCCD825E172F}"/>
          </ac:spMkLst>
        </pc:spChg>
        <pc:spChg chg="add mod">
          <ac:chgData name="Fynn L." userId="8ad7fb526861aa9e" providerId="LiveId" clId="{05967C33-193C-40B1-BAFF-7211CFC8C8B3}" dt="2022-11-12T15:38:08.802" v="3832" actId="20577"/>
          <ac:spMkLst>
            <pc:docMk/>
            <pc:sldMk cId="3197269984" sldId="262"/>
            <ac:spMk id="18" creationId="{92594184-A35D-E761-E97F-19F6FA28F26D}"/>
          </ac:spMkLst>
        </pc:spChg>
        <pc:spChg chg="mod">
          <ac:chgData name="Fynn L." userId="8ad7fb526861aa9e" providerId="LiveId" clId="{05967C33-193C-40B1-BAFF-7211CFC8C8B3}" dt="2022-11-13T15:22:39.404" v="5352" actId="1076"/>
          <ac:spMkLst>
            <pc:docMk/>
            <pc:sldMk cId="3197269984" sldId="262"/>
            <ac:spMk id="22" creationId="{DDDD40FB-F392-916A-DFBC-56D0039E771A}"/>
          </ac:spMkLst>
        </pc:spChg>
        <pc:spChg chg="mod">
          <ac:chgData name="Fynn L." userId="8ad7fb526861aa9e" providerId="LiveId" clId="{05967C33-193C-40B1-BAFF-7211CFC8C8B3}" dt="2022-11-13T15:22:39.404" v="5352" actId="1076"/>
          <ac:spMkLst>
            <pc:docMk/>
            <pc:sldMk cId="3197269984" sldId="262"/>
            <ac:spMk id="26" creationId="{9D6CA7A4-FF7C-91CE-9F4C-B0CC92C944CA}"/>
          </ac:spMkLst>
        </pc:spChg>
        <pc:grpChg chg="mod">
          <ac:chgData name="Fynn L." userId="8ad7fb526861aa9e" providerId="LiveId" clId="{05967C33-193C-40B1-BAFF-7211CFC8C8B3}" dt="2022-11-09T16:14:23.239" v="533" actId="338"/>
          <ac:grpSpMkLst>
            <pc:docMk/>
            <pc:sldMk cId="3197269984" sldId="262"/>
            <ac:grpSpMk id="1" creationId="{00000000-0000-0000-0000-000000000000}"/>
          </ac:grpSpMkLst>
        </pc:grpChg>
        <pc:grpChg chg="mod">
          <ac:chgData name="Fynn L." userId="8ad7fb526861aa9e" providerId="LiveId" clId="{05967C33-193C-40B1-BAFF-7211CFC8C8B3}" dt="2022-11-13T15:22:39.404" v="5352" actId="1076"/>
          <ac:grpSpMkLst>
            <pc:docMk/>
            <pc:sldMk cId="3197269984" sldId="262"/>
            <ac:grpSpMk id="21" creationId="{50BEDD32-9AC1-0CE3-ACCE-7DCFBEECFE26}"/>
          </ac:grpSpMkLst>
        </pc:grpChg>
        <pc:grpChg chg="mod">
          <ac:chgData name="Fynn L." userId="8ad7fb526861aa9e" providerId="LiveId" clId="{05967C33-193C-40B1-BAFF-7211CFC8C8B3}" dt="2022-11-13T15:22:39.404" v="5352" actId="1076"/>
          <ac:grpSpMkLst>
            <pc:docMk/>
            <pc:sldMk cId="3197269984" sldId="262"/>
            <ac:grpSpMk id="25" creationId="{2538D068-3FF8-D52E-313D-593F4C526468}"/>
          </ac:grpSpMkLst>
        </pc:grpChg>
        <pc:picChg chg="add del mod ord">
          <ac:chgData name="Fynn L." userId="8ad7fb526861aa9e" providerId="LiveId" clId="{05967C33-193C-40B1-BAFF-7211CFC8C8B3}" dt="2022-11-09T16:07:17.926" v="264" actId="478"/>
          <ac:picMkLst>
            <pc:docMk/>
            <pc:sldMk cId="3197269984" sldId="262"/>
            <ac:picMk id="8" creationId="{E7B36E24-20D2-8C64-1750-D9F56C9FC280}"/>
          </ac:picMkLst>
        </pc:picChg>
        <pc:picChg chg="add del mod ord">
          <ac:chgData name="Fynn L." userId="8ad7fb526861aa9e" providerId="LiveId" clId="{05967C33-193C-40B1-BAFF-7211CFC8C8B3}" dt="2022-11-09T16:08:08.798" v="267" actId="478"/>
          <ac:picMkLst>
            <pc:docMk/>
            <pc:sldMk cId="3197269984" sldId="262"/>
            <ac:picMk id="12" creationId="{8D4F1BA5-EFA0-922B-196B-99EF34B7AE26}"/>
          </ac:picMkLst>
        </pc:picChg>
        <pc:picChg chg="add del mod ord">
          <ac:chgData name="Fynn L." userId="8ad7fb526861aa9e" providerId="LiveId" clId="{05967C33-193C-40B1-BAFF-7211CFC8C8B3}" dt="2022-11-09T16:08:36.640" v="271" actId="478"/>
          <ac:picMkLst>
            <pc:docMk/>
            <pc:sldMk cId="3197269984" sldId="262"/>
            <ac:picMk id="16" creationId="{459869EF-1CFD-C507-023F-7673F1B018A1}"/>
          </ac:picMkLst>
        </pc:picChg>
        <pc:picChg chg="add del mod">
          <ac:chgData name="Fynn L." userId="8ad7fb526861aa9e" providerId="LiveId" clId="{05967C33-193C-40B1-BAFF-7211CFC8C8B3}" dt="2022-11-09T16:12:30.764" v="513" actId="338"/>
          <ac:picMkLst>
            <pc:docMk/>
            <pc:sldMk cId="3197269984" sldId="262"/>
            <ac:picMk id="20" creationId="{7738A4A3-0B2D-4A6F-EBC2-BA22CDCD73B4}"/>
          </ac:picMkLst>
        </pc:picChg>
        <pc:picChg chg="add del mod ord">
          <ac:chgData name="Fynn L." userId="8ad7fb526861aa9e" providerId="LiveId" clId="{05967C33-193C-40B1-BAFF-7211CFC8C8B3}" dt="2022-11-09T16:14:23.239" v="533" actId="338"/>
          <ac:picMkLst>
            <pc:docMk/>
            <pc:sldMk cId="3197269984" sldId="262"/>
            <ac:picMk id="24" creationId="{BD7BA083-63B0-C928-EEC8-9732979FA156}"/>
          </ac:picMkLst>
        </pc:picChg>
        <pc:picChg chg="mod">
          <ac:chgData name="Fynn L." userId="8ad7fb526861aa9e" providerId="LiveId" clId="{05967C33-193C-40B1-BAFF-7211CFC8C8B3}" dt="2022-11-13T15:22:39.404" v="5352" actId="1076"/>
          <ac:picMkLst>
            <pc:docMk/>
            <pc:sldMk cId="3197269984" sldId="262"/>
            <ac:picMk id="3077" creationId="{67D97774-8A51-8D5F-8C60-919F5DB1D367}"/>
          </ac:picMkLst>
        </pc:picChg>
        <pc:picChg chg="mod">
          <ac:chgData name="Fynn L." userId="8ad7fb526861aa9e" providerId="LiveId" clId="{05967C33-193C-40B1-BAFF-7211CFC8C8B3}" dt="2022-11-13T15:22:39.404" v="5352" actId="1076"/>
          <ac:picMkLst>
            <pc:docMk/>
            <pc:sldMk cId="3197269984" sldId="262"/>
            <ac:picMk id="3081" creationId="{9BB80C62-FEBC-47CA-E94D-A13246BD2A43}"/>
          </ac:picMkLst>
        </pc:picChg>
      </pc:sldChg>
      <pc:sldChg chg="modSp mod">
        <pc:chgData name="Fynn L." userId="8ad7fb526861aa9e" providerId="LiveId" clId="{05967C33-193C-40B1-BAFF-7211CFC8C8B3}" dt="2022-11-13T15:47:21.438" v="6279" actId="6549"/>
        <pc:sldMkLst>
          <pc:docMk/>
          <pc:sldMk cId="1673992739" sldId="263"/>
        </pc:sldMkLst>
        <pc:spChg chg="mod">
          <ac:chgData name="Fynn L." userId="8ad7fb526861aa9e" providerId="LiveId" clId="{05967C33-193C-40B1-BAFF-7211CFC8C8B3}" dt="2022-11-13T15:47:21.438" v="6279" actId="6549"/>
          <ac:spMkLst>
            <pc:docMk/>
            <pc:sldMk cId="1673992739" sldId="263"/>
            <ac:spMk id="3" creationId="{00000000-0000-0000-0000-000000000000}"/>
          </ac:spMkLst>
        </pc:spChg>
      </pc:sldChg>
      <pc:sldChg chg="del">
        <pc:chgData name="Fynn L." userId="8ad7fb526861aa9e" providerId="LiveId" clId="{05967C33-193C-40B1-BAFF-7211CFC8C8B3}" dt="2022-11-12T16:02:56.561" v="5207" actId="2696"/>
        <pc:sldMkLst>
          <pc:docMk/>
          <pc:sldMk cId="1276180474" sldId="264"/>
        </pc:sldMkLst>
      </pc:sldChg>
      <pc:sldChg chg="addSp delSp modSp mod">
        <pc:chgData name="Fynn L." userId="8ad7fb526861aa9e" providerId="LiveId" clId="{05967C33-193C-40B1-BAFF-7211CFC8C8B3}" dt="2022-11-13T15:24:42.216" v="5353" actId="14100"/>
        <pc:sldMkLst>
          <pc:docMk/>
          <pc:sldMk cId="3625094333" sldId="265"/>
        </pc:sldMkLst>
        <pc:spChg chg="mod">
          <ac:chgData name="Fynn L." userId="8ad7fb526861aa9e" providerId="LiveId" clId="{05967C33-193C-40B1-BAFF-7211CFC8C8B3}" dt="2022-11-12T15:48:56.831" v="4708" actId="20577"/>
          <ac:spMkLst>
            <pc:docMk/>
            <pc:sldMk cId="3625094333" sldId="265"/>
            <ac:spMk id="2" creationId="{00000000-0000-0000-0000-000000000000}"/>
          </ac:spMkLst>
        </pc:spChg>
        <pc:spChg chg="mod">
          <ac:chgData name="Fynn L." userId="8ad7fb526861aa9e" providerId="LiveId" clId="{05967C33-193C-40B1-BAFF-7211CFC8C8B3}" dt="2022-11-13T15:24:42.216" v="5353" actId="14100"/>
          <ac:spMkLst>
            <pc:docMk/>
            <pc:sldMk cId="3625094333" sldId="265"/>
            <ac:spMk id="3" creationId="{00000000-0000-0000-0000-000000000000}"/>
          </ac:spMkLst>
        </pc:spChg>
        <pc:spChg chg="del">
          <ac:chgData name="Fynn L." userId="8ad7fb526861aa9e" providerId="LiveId" clId="{05967C33-193C-40B1-BAFF-7211CFC8C8B3}" dt="2022-11-12T15:49:03.283" v="4709" actId="478"/>
          <ac:spMkLst>
            <pc:docMk/>
            <pc:sldMk cId="3625094333" sldId="265"/>
            <ac:spMk id="4" creationId="{00000000-0000-0000-0000-000000000000}"/>
          </ac:spMkLst>
        </pc:spChg>
        <pc:spChg chg="mod">
          <ac:chgData name="Fynn L." userId="8ad7fb526861aa9e" providerId="LiveId" clId="{05967C33-193C-40B1-BAFF-7211CFC8C8B3}" dt="2022-11-13T15:16:27.775" v="5249"/>
          <ac:spMkLst>
            <pc:docMk/>
            <pc:sldMk cId="3625094333" sldId="265"/>
            <ac:spMk id="5" creationId="{00000000-0000-0000-0000-000000000000}"/>
          </ac:spMkLst>
        </pc:spChg>
        <pc:spChg chg="mod">
          <ac:chgData name="Fynn L." userId="8ad7fb526861aa9e" providerId="LiveId" clId="{05967C33-193C-40B1-BAFF-7211CFC8C8B3}" dt="2022-11-13T15:15:52.204" v="5235"/>
          <ac:spMkLst>
            <pc:docMk/>
            <pc:sldMk cId="3625094333" sldId="265"/>
            <ac:spMk id="6" creationId="{00000000-0000-0000-0000-000000000000}"/>
          </ac:spMkLst>
        </pc:spChg>
        <pc:spChg chg="add del mod">
          <ac:chgData name="Fynn L." userId="8ad7fb526861aa9e" providerId="LiveId" clId="{05967C33-193C-40B1-BAFF-7211CFC8C8B3}" dt="2022-11-12T15:49:05.908" v="4710" actId="478"/>
          <ac:spMkLst>
            <pc:docMk/>
            <pc:sldMk cId="3625094333" sldId="265"/>
            <ac:spMk id="9" creationId="{84FFF675-AC5A-696D-28F8-C031C5C7BBCE}"/>
          </ac:spMkLst>
        </pc:spChg>
        <pc:spChg chg="add mod">
          <ac:chgData name="Fynn L." userId="8ad7fb526861aa9e" providerId="LiveId" clId="{05967C33-193C-40B1-BAFF-7211CFC8C8B3}" dt="2022-11-12T16:01:51.558" v="5206" actId="113"/>
          <ac:spMkLst>
            <pc:docMk/>
            <pc:sldMk cId="3625094333" sldId="265"/>
            <ac:spMk id="10" creationId="{1AD88B77-A147-1F4F-5553-5F3A2E3782E2}"/>
          </ac:spMkLst>
        </pc:spChg>
        <pc:spChg chg="add mod">
          <ac:chgData name="Fynn L." userId="8ad7fb526861aa9e" providerId="LiveId" clId="{05967C33-193C-40B1-BAFF-7211CFC8C8B3}" dt="2022-11-12T15:52:21.413" v="4941" actId="207"/>
          <ac:spMkLst>
            <pc:docMk/>
            <pc:sldMk cId="3625094333" sldId="265"/>
            <ac:spMk id="11" creationId="{2EB20C70-9258-7CE2-457C-3DBDF3EE462B}"/>
          </ac:spMkLst>
        </pc:spChg>
      </pc:sldChg>
      <pc:sldChg chg="addSp delSp modSp mod ord">
        <pc:chgData name="Fynn L." userId="8ad7fb526861aa9e" providerId="LiveId" clId="{05967C33-193C-40B1-BAFF-7211CFC8C8B3}" dt="2022-11-13T15:16:26.052" v="5248"/>
        <pc:sldMkLst>
          <pc:docMk/>
          <pc:sldMk cId="4162983354" sldId="266"/>
        </pc:sldMkLst>
        <pc:spChg chg="mod">
          <ac:chgData name="Fynn L." userId="8ad7fb526861aa9e" providerId="LiveId" clId="{05967C33-193C-40B1-BAFF-7211CFC8C8B3}" dt="2022-11-12T15:30:59.094" v="3510" actId="20577"/>
          <ac:spMkLst>
            <pc:docMk/>
            <pc:sldMk cId="4162983354" sldId="266"/>
            <ac:spMk id="2" creationId="{00000000-0000-0000-0000-000000000000}"/>
          </ac:spMkLst>
        </pc:spChg>
        <pc:spChg chg="mod">
          <ac:chgData name="Fynn L." userId="8ad7fb526861aa9e" providerId="LiveId" clId="{05967C33-193C-40B1-BAFF-7211CFC8C8B3}" dt="2022-11-13T15:16:26.052" v="5248"/>
          <ac:spMkLst>
            <pc:docMk/>
            <pc:sldMk cId="4162983354" sldId="266"/>
            <ac:spMk id="3" creationId="{00000000-0000-0000-0000-000000000000}"/>
          </ac:spMkLst>
        </pc:spChg>
        <pc:spChg chg="mod">
          <ac:chgData name="Fynn L." userId="8ad7fb526861aa9e" providerId="LiveId" clId="{05967C33-193C-40B1-BAFF-7211CFC8C8B3}" dt="2022-11-13T15:15:48.373" v="5234"/>
          <ac:spMkLst>
            <pc:docMk/>
            <pc:sldMk cId="4162983354" sldId="266"/>
            <ac:spMk id="4" creationId="{00000000-0000-0000-0000-000000000000}"/>
          </ac:spMkLst>
        </pc:spChg>
        <pc:spChg chg="mod">
          <ac:chgData name="Fynn L." userId="8ad7fb526861aa9e" providerId="LiveId" clId="{05967C33-193C-40B1-BAFF-7211CFC8C8B3}" dt="2022-11-12T15:48:07.650" v="4643" actId="20577"/>
          <ac:spMkLst>
            <pc:docMk/>
            <pc:sldMk cId="4162983354" sldId="266"/>
            <ac:spMk id="6" creationId="{00000000-0000-0000-0000-000000000000}"/>
          </ac:spMkLst>
        </pc:spChg>
        <pc:spChg chg="add del mod">
          <ac:chgData name="Fynn L." userId="8ad7fb526861aa9e" providerId="LiveId" clId="{05967C33-193C-40B1-BAFF-7211CFC8C8B3}" dt="2022-11-12T15:28:32.744" v="3427" actId="478"/>
          <ac:spMkLst>
            <pc:docMk/>
            <pc:sldMk cId="4162983354" sldId="266"/>
            <ac:spMk id="9" creationId="{2653C749-B057-C980-3090-35735C623017}"/>
          </ac:spMkLst>
        </pc:spChg>
        <pc:picChg chg="del">
          <ac:chgData name="Fynn L." userId="8ad7fb526861aa9e" providerId="LiveId" clId="{05967C33-193C-40B1-BAFF-7211CFC8C8B3}" dt="2022-11-12T15:28:27.075" v="3425" actId="478"/>
          <ac:picMkLst>
            <pc:docMk/>
            <pc:sldMk cId="4162983354" sldId="266"/>
            <ac:picMk id="8" creationId="{00000000-0000-0000-0000-000000000000}"/>
          </ac:picMkLst>
        </pc:picChg>
        <pc:picChg chg="add mod ord">
          <ac:chgData name="Fynn L." userId="8ad7fb526861aa9e" providerId="LiveId" clId="{05967C33-193C-40B1-BAFF-7211CFC8C8B3}" dt="2022-11-12T15:48:17.143" v="4644" actId="1076"/>
          <ac:picMkLst>
            <pc:docMk/>
            <pc:sldMk cId="4162983354" sldId="266"/>
            <ac:picMk id="11" creationId="{10EC84E2-095D-5897-4E87-135A70B3C990}"/>
          </ac:picMkLst>
        </pc:picChg>
      </pc:sldChg>
      <pc:sldChg chg="del">
        <pc:chgData name="Fynn L." userId="8ad7fb526861aa9e" providerId="LiveId" clId="{05967C33-193C-40B1-BAFF-7211CFC8C8B3}" dt="2022-11-12T16:02:56.561" v="5207" actId="2696"/>
        <pc:sldMkLst>
          <pc:docMk/>
          <pc:sldMk cId="3177347219" sldId="267"/>
        </pc:sldMkLst>
      </pc:sldChg>
      <pc:sldChg chg="del">
        <pc:chgData name="Fynn L." userId="8ad7fb526861aa9e" providerId="LiveId" clId="{05967C33-193C-40B1-BAFF-7211CFC8C8B3}" dt="2022-11-12T16:02:56.561" v="5207" actId="2696"/>
        <pc:sldMkLst>
          <pc:docMk/>
          <pc:sldMk cId="74002493" sldId="269"/>
        </pc:sldMkLst>
      </pc:sldChg>
      <pc:sldChg chg="del">
        <pc:chgData name="Fynn L." userId="8ad7fb526861aa9e" providerId="LiveId" clId="{05967C33-193C-40B1-BAFF-7211CFC8C8B3}" dt="2022-11-12T16:02:56.561" v="5207" actId="2696"/>
        <pc:sldMkLst>
          <pc:docMk/>
          <pc:sldMk cId="3335832959" sldId="270"/>
        </pc:sldMkLst>
      </pc:sldChg>
      <pc:sldChg chg="del">
        <pc:chgData name="Fynn L." userId="8ad7fb526861aa9e" providerId="LiveId" clId="{05967C33-193C-40B1-BAFF-7211CFC8C8B3}" dt="2022-11-12T16:02:56.561" v="5207" actId="2696"/>
        <pc:sldMkLst>
          <pc:docMk/>
          <pc:sldMk cId="973325825" sldId="271"/>
        </pc:sldMkLst>
      </pc:sldChg>
      <pc:sldChg chg="addSp delSp modSp mod modClrScheme delAnim modAnim chgLayout">
        <pc:chgData name="Fynn L." userId="8ad7fb526861aa9e" providerId="LiveId" clId="{05967C33-193C-40B1-BAFF-7211CFC8C8B3}" dt="2022-11-13T15:16:14.021" v="5243"/>
        <pc:sldMkLst>
          <pc:docMk/>
          <pc:sldMk cId="2064965787" sldId="272"/>
        </pc:sldMkLst>
        <pc:spChg chg="mod">
          <ac:chgData name="Fynn L." userId="8ad7fb526861aa9e" providerId="LiveId" clId="{05967C33-193C-40B1-BAFF-7211CFC8C8B3}" dt="2022-11-09T16:42:53.690" v="961" actId="26606"/>
          <ac:spMkLst>
            <pc:docMk/>
            <pc:sldMk cId="2064965787" sldId="272"/>
            <ac:spMk id="2" creationId="{00000000-0000-0000-0000-000000000000}"/>
          </ac:spMkLst>
        </pc:spChg>
        <pc:spChg chg="del mod">
          <ac:chgData name="Fynn L." userId="8ad7fb526861aa9e" providerId="LiveId" clId="{05967C33-193C-40B1-BAFF-7211CFC8C8B3}" dt="2022-11-09T16:42:53.690" v="961" actId="26606"/>
          <ac:spMkLst>
            <pc:docMk/>
            <pc:sldMk cId="2064965787" sldId="272"/>
            <ac:spMk id="3" creationId="{00000000-0000-0000-0000-000000000000}"/>
          </ac:spMkLst>
        </pc:spChg>
        <pc:spChg chg="mod">
          <ac:chgData name="Fynn L." userId="8ad7fb526861aa9e" providerId="LiveId" clId="{05967C33-193C-40B1-BAFF-7211CFC8C8B3}" dt="2022-11-13T15:16:14.021" v="5243"/>
          <ac:spMkLst>
            <pc:docMk/>
            <pc:sldMk cId="2064965787" sldId="272"/>
            <ac:spMk id="4" creationId="{00000000-0000-0000-0000-000000000000}"/>
          </ac:spMkLst>
        </pc:spChg>
        <pc:spChg chg="mod">
          <ac:chgData name="Fynn L." userId="8ad7fb526861aa9e" providerId="LiveId" clId="{05967C33-193C-40B1-BAFF-7211CFC8C8B3}" dt="2022-11-13T15:15:30.545" v="5229" actId="255"/>
          <ac:spMkLst>
            <pc:docMk/>
            <pc:sldMk cId="2064965787" sldId="272"/>
            <ac:spMk id="5" creationId="{00000000-0000-0000-0000-000000000000}"/>
          </ac:spMkLst>
        </pc:spChg>
        <pc:spChg chg="mod">
          <ac:chgData name="Fynn L." userId="8ad7fb526861aa9e" providerId="LiveId" clId="{05967C33-193C-40B1-BAFF-7211CFC8C8B3}" dt="2022-11-09T16:42:53.690" v="961" actId="26606"/>
          <ac:spMkLst>
            <pc:docMk/>
            <pc:sldMk cId="2064965787" sldId="272"/>
            <ac:spMk id="6" creationId="{00000000-0000-0000-0000-000000000000}"/>
          </ac:spMkLst>
        </pc:spChg>
        <pc:spChg chg="add del mod">
          <ac:chgData name="Fynn L." userId="8ad7fb526861aa9e" providerId="LiveId" clId="{05967C33-193C-40B1-BAFF-7211CFC8C8B3}" dt="2022-11-09T18:30:41.790" v="1120" actId="478"/>
          <ac:spMkLst>
            <pc:docMk/>
            <pc:sldMk cId="2064965787" sldId="272"/>
            <ac:spMk id="9" creationId="{AA2C47CD-5AFD-CEAF-1006-59B626B3FA43}"/>
          </ac:spMkLst>
        </pc:spChg>
        <pc:spChg chg="add mod">
          <ac:chgData name="Fynn L." userId="8ad7fb526861aa9e" providerId="LiveId" clId="{05967C33-193C-40B1-BAFF-7211CFC8C8B3}" dt="2022-11-13T15:16:11.461" v="5242" actId="20577"/>
          <ac:spMkLst>
            <pc:docMk/>
            <pc:sldMk cId="2064965787" sldId="272"/>
            <ac:spMk id="13" creationId="{BF2FF004-AA32-BDD4-FED7-8A3494CECAB9}"/>
          </ac:spMkLst>
        </pc:spChg>
        <pc:picChg chg="add mod ord">
          <ac:chgData name="Fynn L." userId="8ad7fb526861aa9e" providerId="LiveId" clId="{05967C33-193C-40B1-BAFF-7211CFC8C8B3}" dt="2022-11-12T14:29:54.251" v="2451" actId="1076"/>
          <ac:picMkLst>
            <pc:docMk/>
            <pc:sldMk cId="2064965787" sldId="272"/>
            <ac:picMk id="7" creationId="{316BDE89-C09E-1655-95FE-C462218183C4}"/>
          </ac:picMkLst>
        </pc:picChg>
        <pc:picChg chg="add del mod ord">
          <ac:chgData name="Fynn L." userId="8ad7fb526861aa9e" providerId="LiveId" clId="{05967C33-193C-40B1-BAFF-7211CFC8C8B3}" dt="2022-11-12T14:40:58.380" v="2630" actId="21"/>
          <ac:picMkLst>
            <pc:docMk/>
            <pc:sldMk cId="2064965787" sldId="272"/>
            <ac:picMk id="8" creationId="{BD1D4AF8-8C60-5558-9605-CFD4CB1A4A4A}"/>
          </ac:picMkLst>
        </pc:picChg>
        <pc:picChg chg="add mod ord">
          <ac:chgData name="Fynn L." userId="8ad7fb526861aa9e" providerId="LiveId" clId="{05967C33-193C-40B1-BAFF-7211CFC8C8B3}" dt="2022-11-12T14:54:06.873" v="2814" actId="14100"/>
          <ac:picMkLst>
            <pc:docMk/>
            <pc:sldMk cId="2064965787" sldId="272"/>
            <ac:picMk id="10" creationId="{98C2638A-AD61-346F-7BF0-4812C13057E7}"/>
          </ac:picMkLst>
        </pc:picChg>
      </pc:sldChg>
      <pc:sldChg chg="addSp modSp mod">
        <pc:chgData name="Fynn L." userId="8ad7fb526861aa9e" providerId="LiveId" clId="{05967C33-193C-40B1-BAFF-7211CFC8C8B3}" dt="2022-11-13T15:21:12.003" v="5288" actId="20577"/>
        <pc:sldMkLst>
          <pc:docMk/>
          <pc:sldMk cId="2153387122" sldId="273"/>
        </pc:sldMkLst>
        <pc:spChg chg="mod">
          <ac:chgData name="Fynn L." userId="8ad7fb526861aa9e" providerId="LiveId" clId="{05967C33-193C-40B1-BAFF-7211CFC8C8B3}" dt="2022-11-13T15:21:12.003" v="5288" actId="20577"/>
          <ac:spMkLst>
            <pc:docMk/>
            <pc:sldMk cId="2153387122" sldId="273"/>
            <ac:spMk id="2" creationId="{00000000-0000-0000-0000-000000000000}"/>
          </ac:spMkLst>
        </pc:spChg>
        <pc:spChg chg="mod ord">
          <ac:chgData name="Fynn L." userId="8ad7fb526861aa9e" providerId="LiveId" clId="{05967C33-193C-40B1-BAFF-7211CFC8C8B3}" dt="2022-11-12T15:37:41.136" v="3821" actId="5793"/>
          <ac:spMkLst>
            <pc:docMk/>
            <pc:sldMk cId="2153387122" sldId="273"/>
            <ac:spMk id="3" creationId="{00000000-0000-0000-0000-000000000000}"/>
          </ac:spMkLst>
        </pc:spChg>
        <pc:spChg chg="mod">
          <ac:chgData name="Fynn L." userId="8ad7fb526861aa9e" providerId="LiveId" clId="{05967C33-193C-40B1-BAFF-7211CFC8C8B3}" dt="2022-11-13T15:16:16.727" v="5244"/>
          <ac:spMkLst>
            <pc:docMk/>
            <pc:sldMk cId="2153387122" sldId="273"/>
            <ac:spMk id="4" creationId="{00000000-0000-0000-0000-000000000000}"/>
          </ac:spMkLst>
        </pc:spChg>
        <pc:spChg chg="mod">
          <ac:chgData name="Fynn L." userId="8ad7fb526861aa9e" providerId="LiveId" clId="{05967C33-193C-40B1-BAFF-7211CFC8C8B3}" dt="2022-11-13T15:15:35.895" v="5230"/>
          <ac:spMkLst>
            <pc:docMk/>
            <pc:sldMk cId="2153387122" sldId="273"/>
            <ac:spMk id="5" creationId="{00000000-0000-0000-0000-000000000000}"/>
          </ac:spMkLst>
        </pc:spChg>
        <pc:picChg chg="add mod ord">
          <ac:chgData name="Fynn L." userId="8ad7fb526861aa9e" providerId="LiveId" clId="{05967C33-193C-40B1-BAFF-7211CFC8C8B3}" dt="2022-11-12T14:51:21.446" v="2727" actId="14100"/>
          <ac:picMkLst>
            <pc:docMk/>
            <pc:sldMk cId="2153387122" sldId="273"/>
            <ac:picMk id="8" creationId="{33BD2802-CEC7-5844-7923-25008BCBFF61}"/>
          </ac:picMkLst>
        </pc:picChg>
        <pc:picChg chg="add mod">
          <ac:chgData name="Fynn L." userId="8ad7fb526861aa9e" providerId="LiveId" clId="{05967C33-193C-40B1-BAFF-7211CFC8C8B3}" dt="2022-11-12T15:37:49.575" v="3823" actId="12788"/>
          <ac:picMkLst>
            <pc:docMk/>
            <pc:sldMk cId="2153387122" sldId="273"/>
            <ac:picMk id="9" creationId="{354B09C0-81C9-7C3C-308D-F4CD8F9E3B3E}"/>
          </ac:picMkLst>
        </pc:picChg>
      </pc:sldChg>
      <pc:sldChg chg="delSp modSp add del mod ord delAnim">
        <pc:chgData name="Fynn L." userId="8ad7fb526861aa9e" providerId="LiveId" clId="{05967C33-193C-40B1-BAFF-7211CFC8C8B3}" dt="2022-11-09T18:30:55.167" v="1123" actId="2696"/>
        <pc:sldMkLst>
          <pc:docMk/>
          <pc:sldMk cId="3666981830" sldId="274"/>
        </pc:sldMkLst>
        <pc:spChg chg="del mod">
          <ac:chgData name="Fynn L." userId="8ad7fb526861aa9e" providerId="LiveId" clId="{05967C33-193C-40B1-BAFF-7211CFC8C8B3}" dt="2022-11-09T18:30:39.023" v="1119" actId="478"/>
          <ac:spMkLst>
            <pc:docMk/>
            <pc:sldMk cId="3666981830" sldId="274"/>
            <ac:spMk id="9" creationId="{AA2C47CD-5AFD-CEAF-1006-59B626B3FA43}"/>
          </ac:spMkLst>
        </pc:spChg>
        <pc:picChg chg="mod">
          <ac:chgData name="Fynn L." userId="8ad7fb526861aa9e" providerId="LiveId" clId="{05967C33-193C-40B1-BAFF-7211CFC8C8B3}" dt="2022-11-09T18:29:58.139" v="1116" actId="1076"/>
          <ac:picMkLst>
            <pc:docMk/>
            <pc:sldMk cId="3666981830" sldId="274"/>
            <ac:picMk id="8" creationId="{BD1D4AF8-8C60-5558-9605-CFD4CB1A4A4A}"/>
          </ac:picMkLst>
        </pc:picChg>
      </pc:sldChg>
      <pc:sldChg chg="delSp add del mod delAnim">
        <pc:chgData name="Fynn L." userId="8ad7fb526861aa9e" providerId="LiveId" clId="{05967C33-193C-40B1-BAFF-7211CFC8C8B3}" dt="2022-11-09T18:30:55.167" v="1123" actId="2696"/>
        <pc:sldMkLst>
          <pc:docMk/>
          <pc:sldMk cId="1068999598" sldId="275"/>
        </pc:sldMkLst>
        <pc:spChg chg="del">
          <ac:chgData name="Fynn L." userId="8ad7fb526861aa9e" providerId="LiveId" clId="{05967C33-193C-40B1-BAFF-7211CFC8C8B3}" dt="2022-11-09T18:30:45.747" v="1121" actId="478"/>
          <ac:spMkLst>
            <pc:docMk/>
            <pc:sldMk cId="1068999598" sldId="275"/>
            <ac:spMk id="9" creationId="{AA2C47CD-5AFD-CEAF-1006-59B626B3FA43}"/>
          </ac:spMkLst>
        </pc:spChg>
      </pc:sldChg>
      <pc:sldChg chg="delSp add del mod delAnim">
        <pc:chgData name="Fynn L." userId="8ad7fb526861aa9e" providerId="LiveId" clId="{05967C33-193C-40B1-BAFF-7211CFC8C8B3}" dt="2022-11-09T18:30:55.167" v="1123" actId="2696"/>
        <pc:sldMkLst>
          <pc:docMk/>
          <pc:sldMk cId="3655271032" sldId="276"/>
        </pc:sldMkLst>
        <pc:spChg chg="del">
          <ac:chgData name="Fynn L." userId="8ad7fb526861aa9e" providerId="LiveId" clId="{05967C33-193C-40B1-BAFF-7211CFC8C8B3}" dt="2022-11-09T18:30:49.926" v="1122" actId="478"/>
          <ac:spMkLst>
            <pc:docMk/>
            <pc:sldMk cId="3655271032" sldId="276"/>
            <ac:spMk id="9" creationId="{AA2C47CD-5AFD-CEAF-1006-59B626B3FA43}"/>
          </ac:spMkLst>
        </pc:spChg>
      </pc:sldChg>
      <pc:sldChg chg="addSp modSp add mod">
        <pc:chgData name="Fynn L." userId="8ad7fb526861aa9e" providerId="LiveId" clId="{05967C33-193C-40B1-BAFF-7211CFC8C8B3}" dt="2022-11-13T15:21:22.714" v="5305" actId="20577"/>
        <pc:sldMkLst>
          <pc:docMk/>
          <pc:sldMk cId="1786571581" sldId="277"/>
        </pc:sldMkLst>
        <pc:spChg chg="mod">
          <ac:chgData name="Fynn L." userId="8ad7fb526861aa9e" providerId="LiveId" clId="{05967C33-193C-40B1-BAFF-7211CFC8C8B3}" dt="2022-11-13T15:21:22.714" v="5305" actId="20577"/>
          <ac:spMkLst>
            <pc:docMk/>
            <pc:sldMk cId="1786571581" sldId="277"/>
            <ac:spMk id="2" creationId="{00000000-0000-0000-0000-000000000000}"/>
          </ac:spMkLst>
        </pc:spChg>
        <pc:spChg chg="mod">
          <ac:chgData name="Fynn L." userId="8ad7fb526861aa9e" providerId="LiveId" clId="{05967C33-193C-40B1-BAFF-7211CFC8C8B3}" dt="2022-11-12T15:37:08.519" v="3814" actId="20577"/>
          <ac:spMkLst>
            <pc:docMk/>
            <pc:sldMk cId="1786571581" sldId="277"/>
            <ac:spMk id="3" creationId="{00000000-0000-0000-0000-000000000000}"/>
          </ac:spMkLst>
        </pc:spChg>
        <pc:spChg chg="mod">
          <ac:chgData name="Fynn L." userId="8ad7fb526861aa9e" providerId="LiveId" clId="{05967C33-193C-40B1-BAFF-7211CFC8C8B3}" dt="2022-11-13T15:16:19.091" v="5245"/>
          <ac:spMkLst>
            <pc:docMk/>
            <pc:sldMk cId="1786571581" sldId="277"/>
            <ac:spMk id="4" creationId="{00000000-0000-0000-0000-000000000000}"/>
          </ac:spMkLst>
        </pc:spChg>
        <pc:spChg chg="mod">
          <ac:chgData name="Fynn L." userId="8ad7fb526861aa9e" providerId="LiveId" clId="{05967C33-193C-40B1-BAFF-7211CFC8C8B3}" dt="2022-11-13T15:15:38.532" v="5231"/>
          <ac:spMkLst>
            <pc:docMk/>
            <pc:sldMk cId="1786571581" sldId="277"/>
            <ac:spMk id="5" creationId="{00000000-0000-0000-0000-000000000000}"/>
          </ac:spMkLst>
        </pc:spChg>
        <pc:picChg chg="add mod ord">
          <ac:chgData name="Fynn L." userId="8ad7fb526861aa9e" providerId="LiveId" clId="{05967C33-193C-40B1-BAFF-7211CFC8C8B3}" dt="2022-11-12T14:37:46.320" v="2485" actId="167"/>
          <ac:picMkLst>
            <pc:docMk/>
            <pc:sldMk cId="1786571581" sldId="277"/>
            <ac:picMk id="8" creationId="{BCDEDCE7-1E4A-E593-1A93-4A9D54AA5973}"/>
          </ac:picMkLst>
        </pc:picChg>
      </pc:sldChg>
      <pc:sldChg chg="addSp modSp add mod">
        <pc:chgData name="Fynn L." userId="8ad7fb526861aa9e" providerId="LiveId" clId="{05967C33-193C-40B1-BAFF-7211CFC8C8B3}" dt="2022-11-13T15:29:07.902" v="5424" actId="20577"/>
        <pc:sldMkLst>
          <pc:docMk/>
          <pc:sldMk cId="1188651743" sldId="278"/>
        </pc:sldMkLst>
        <pc:spChg chg="mod">
          <ac:chgData name="Fynn L." userId="8ad7fb526861aa9e" providerId="LiveId" clId="{05967C33-193C-40B1-BAFF-7211CFC8C8B3}" dt="2022-11-13T15:21:32.169" v="5328" actId="20577"/>
          <ac:spMkLst>
            <pc:docMk/>
            <pc:sldMk cId="1188651743" sldId="278"/>
            <ac:spMk id="2" creationId="{00000000-0000-0000-0000-000000000000}"/>
          </ac:spMkLst>
        </pc:spChg>
        <pc:spChg chg="mod">
          <ac:chgData name="Fynn L." userId="8ad7fb526861aa9e" providerId="LiveId" clId="{05967C33-193C-40B1-BAFF-7211CFC8C8B3}" dt="2022-11-13T15:29:07.902" v="5424" actId="20577"/>
          <ac:spMkLst>
            <pc:docMk/>
            <pc:sldMk cId="1188651743" sldId="278"/>
            <ac:spMk id="3" creationId="{00000000-0000-0000-0000-000000000000}"/>
          </ac:spMkLst>
        </pc:spChg>
        <pc:spChg chg="mod">
          <ac:chgData name="Fynn L." userId="8ad7fb526861aa9e" providerId="LiveId" clId="{05967C33-193C-40B1-BAFF-7211CFC8C8B3}" dt="2022-11-13T15:16:21.360" v="5246"/>
          <ac:spMkLst>
            <pc:docMk/>
            <pc:sldMk cId="1188651743" sldId="278"/>
            <ac:spMk id="4" creationId="{00000000-0000-0000-0000-000000000000}"/>
          </ac:spMkLst>
        </pc:spChg>
        <pc:spChg chg="mod">
          <ac:chgData name="Fynn L." userId="8ad7fb526861aa9e" providerId="LiveId" clId="{05967C33-193C-40B1-BAFF-7211CFC8C8B3}" dt="2022-11-13T15:15:41.765" v="5232"/>
          <ac:spMkLst>
            <pc:docMk/>
            <pc:sldMk cId="1188651743" sldId="278"/>
            <ac:spMk id="5" creationId="{00000000-0000-0000-0000-000000000000}"/>
          </ac:spMkLst>
        </pc:spChg>
        <pc:picChg chg="add mod">
          <ac:chgData name="Fynn L." userId="8ad7fb526861aa9e" providerId="LiveId" clId="{05967C33-193C-40B1-BAFF-7211CFC8C8B3}" dt="2022-11-12T15:03:59.801" v="3186" actId="1076"/>
          <ac:picMkLst>
            <pc:docMk/>
            <pc:sldMk cId="1188651743" sldId="278"/>
            <ac:picMk id="7" creationId="{C4BCE042-6587-E9D0-A7C6-9EA89355E0EE}"/>
          </ac:picMkLst>
        </pc:picChg>
      </pc:sldChg>
      <pc:sldChg chg="addSp modSp add mod">
        <pc:chgData name="Fynn L." userId="8ad7fb526861aa9e" providerId="LiveId" clId="{05967C33-193C-40B1-BAFF-7211CFC8C8B3}" dt="2022-11-13T15:21:45.338" v="5350" actId="20577"/>
        <pc:sldMkLst>
          <pc:docMk/>
          <pc:sldMk cId="3887125834" sldId="279"/>
        </pc:sldMkLst>
        <pc:spChg chg="mod">
          <ac:chgData name="Fynn L." userId="8ad7fb526861aa9e" providerId="LiveId" clId="{05967C33-193C-40B1-BAFF-7211CFC8C8B3}" dt="2022-11-13T15:21:45.338" v="5350" actId="20577"/>
          <ac:spMkLst>
            <pc:docMk/>
            <pc:sldMk cId="3887125834" sldId="279"/>
            <ac:spMk id="2" creationId="{00000000-0000-0000-0000-000000000000}"/>
          </ac:spMkLst>
        </pc:spChg>
        <pc:spChg chg="mod">
          <ac:chgData name="Fynn L." userId="8ad7fb526861aa9e" providerId="LiveId" clId="{05967C33-193C-40B1-BAFF-7211CFC8C8B3}" dt="2022-11-12T15:36:23.177" v="3794" actId="20577"/>
          <ac:spMkLst>
            <pc:docMk/>
            <pc:sldMk cId="3887125834" sldId="279"/>
            <ac:spMk id="3" creationId="{00000000-0000-0000-0000-000000000000}"/>
          </ac:spMkLst>
        </pc:spChg>
        <pc:spChg chg="mod">
          <ac:chgData name="Fynn L." userId="8ad7fb526861aa9e" providerId="LiveId" clId="{05967C33-193C-40B1-BAFF-7211CFC8C8B3}" dt="2022-11-13T15:16:23.709" v="5247"/>
          <ac:spMkLst>
            <pc:docMk/>
            <pc:sldMk cId="3887125834" sldId="279"/>
            <ac:spMk id="4" creationId="{00000000-0000-0000-0000-000000000000}"/>
          </ac:spMkLst>
        </pc:spChg>
        <pc:spChg chg="mod">
          <ac:chgData name="Fynn L." userId="8ad7fb526861aa9e" providerId="LiveId" clId="{05967C33-193C-40B1-BAFF-7211CFC8C8B3}" dt="2022-11-13T15:15:44.218" v="5233"/>
          <ac:spMkLst>
            <pc:docMk/>
            <pc:sldMk cId="3887125834" sldId="279"/>
            <ac:spMk id="5" creationId="{00000000-0000-0000-0000-000000000000}"/>
          </ac:spMkLst>
        </pc:spChg>
        <pc:picChg chg="add mod">
          <ac:chgData name="Fynn L." userId="8ad7fb526861aa9e" providerId="LiveId" clId="{05967C33-193C-40B1-BAFF-7211CFC8C8B3}" dt="2022-11-12T15:26:06.003" v="3422"/>
          <ac:picMkLst>
            <pc:docMk/>
            <pc:sldMk cId="3887125834" sldId="279"/>
            <ac:picMk id="7" creationId="{518AABAE-3C51-96D4-91CC-FE648314CCE3}"/>
          </ac:picMkLst>
        </pc:picChg>
      </pc:sldChg>
      <pc:sldChg chg="delSp modSp new mod">
        <pc:chgData name="Fynn L." userId="8ad7fb526861aa9e" providerId="LiveId" clId="{05967C33-193C-40B1-BAFF-7211CFC8C8B3}" dt="2022-11-13T16:06:57.331" v="6287" actId="20577"/>
        <pc:sldMkLst>
          <pc:docMk/>
          <pc:sldMk cId="2678280316" sldId="280"/>
        </pc:sldMkLst>
        <pc:spChg chg="mod">
          <ac:chgData name="Fynn L." userId="8ad7fb526861aa9e" providerId="LiveId" clId="{05967C33-193C-40B1-BAFF-7211CFC8C8B3}" dt="2022-11-13T15:47:07.910" v="6249" actId="20577"/>
          <ac:spMkLst>
            <pc:docMk/>
            <pc:sldMk cId="2678280316" sldId="280"/>
            <ac:spMk id="2" creationId="{91399541-9D53-F5A0-9C1D-787DCE0AA9CB}"/>
          </ac:spMkLst>
        </pc:spChg>
        <pc:spChg chg="mod">
          <ac:chgData name="Fynn L." userId="8ad7fb526861aa9e" providerId="LiveId" clId="{05967C33-193C-40B1-BAFF-7211CFC8C8B3}" dt="2022-11-13T16:06:57.331" v="6287" actId="20577"/>
          <ac:spMkLst>
            <pc:docMk/>
            <pc:sldMk cId="2678280316" sldId="280"/>
            <ac:spMk id="3" creationId="{3B2FE8C5-D37F-6CC4-6670-71B1751EDF14}"/>
          </ac:spMkLst>
        </pc:spChg>
        <pc:spChg chg="del">
          <ac:chgData name="Fynn L." userId="8ad7fb526861aa9e" providerId="LiveId" clId="{05967C33-193C-40B1-BAFF-7211CFC8C8B3}" dt="2022-11-13T15:34:12.982" v="5492" actId="478"/>
          <ac:spMkLst>
            <pc:docMk/>
            <pc:sldMk cId="2678280316" sldId="280"/>
            <ac:spMk id="7" creationId="{EAFD2CDF-54A4-2017-EB2B-E40789573E4E}"/>
          </ac:spMkLst>
        </pc:spChg>
      </pc:sldChg>
      <pc:sldMasterChg chg="modSldLayout">
        <pc:chgData name="Fynn L." userId="8ad7fb526861aa9e" providerId="LiveId" clId="{05967C33-193C-40B1-BAFF-7211CFC8C8B3}" dt="2022-11-09T16:03:29.234" v="111" actId="20577"/>
        <pc:sldMasterMkLst>
          <pc:docMk/>
          <pc:sldMasterMk cId="343782307" sldId="2147483715"/>
        </pc:sldMasterMkLst>
        <pc:sldLayoutChg chg="modSp mod">
          <pc:chgData name="Fynn L." userId="8ad7fb526861aa9e" providerId="LiveId" clId="{05967C33-193C-40B1-BAFF-7211CFC8C8B3}" dt="2022-11-09T16:03:29.234" v="111" actId="20577"/>
          <pc:sldLayoutMkLst>
            <pc:docMk/>
            <pc:sldMasterMk cId="343782307" sldId="2147483715"/>
            <pc:sldLayoutMk cId="3800770672" sldId="2147483723"/>
          </pc:sldLayoutMkLst>
          <pc:spChg chg="mod">
            <ac:chgData name="Fynn L." userId="8ad7fb526861aa9e" providerId="LiveId" clId="{05967C33-193C-40B1-BAFF-7211CFC8C8B3}" dt="2022-11-09T16:03:01.441" v="5" actId="20577"/>
            <ac:spMkLst>
              <pc:docMk/>
              <pc:sldMasterMk cId="343782307" sldId="2147483715"/>
              <pc:sldLayoutMk cId="3800770672" sldId="2147483723"/>
              <ac:spMk id="4" creationId="{00000000-0000-0000-0000-000000000000}"/>
            </ac:spMkLst>
          </pc:spChg>
          <pc:spChg chg="mod">
            <ac:chgData name="Fynn L." userId="8ad7fb526861aa9e" providerId="LiveId" clId="{05967C33-193C-40B1-BAFF-7211CFC8C8B3}" dt="2022-11-09T16:03:29.234" v="111" actId="20577"/>
            <ac:spMkLst>
              <pc:docMk/>
              <pc:sldMasterMk cId="343782307" sldId="2147483715"/>
              <pc:sldLayoutMk cId="3800770672" sldId="2147483723"/>
              <ac:spMk id="5" creationId="{00000000-0000-0000-0000-000000000000}"/>
            </ac:spMkLst>
          </pc:spChg>
        </pc:sldLayoutChg>
      </pc:sldMasterChg>
      <pc:sldMasterChg chg="modSp new del mod addSldLayout delSldLayout">
        <pc:chgData name="Fynn L." userId="8ad7fb526861aa9e" providerId="LiveId" clId="{05967C33-193C-40B1-BAFF-7211CFC8C8B3}" dt="2022-11-09T16:06:23.637" v="257" actId="6013"/>
        <pc:sldMasterMkLst>
          <pc:docMk/>
          <pc:sldMasterMk cId="2988977375" sldId="2147483730"/>
        </pc:sldMasterMkLst>
        <pc:spChg chg="mod">
          <ac:chgData name="Fynn L." userId="8ad7fb526861aa9e" providerId="LiveId" clId="{05967C33-193C-40B1-BAFF-7211CFC8C8B3}" dt="2022-11-09T16:05:47.935" v="255" actId="14100"/>
          <ac:spMkLst>
            <pc:docMk/>
            <pc:sldMasterMk cId="2988977375" sldId="2147483730"/>
            <ac:spMk id="4" creationId="{0B2FAEFA-18AC-BFA6-BDFF-1977D8B546A1}"/>
          </ac:spMkLst>
        </pc:spChg>
        <pc:spChg chg="mod">
          <ac:chgData name="Fynn L." userId="8ad7fb526861aa9e" providerId="LiveId" clId="{05967C33-193C-40B1-BAFF-7211CFC8C8B3}" dt="2022-11-09T16:05:55.294" v="256" actId="14100"/>
          <ac:spMkLst>
            <pc:docMk/>
            <pc:sldMasterMk cId="2988977375" sldId="2147483730"/>
            <ac:spMk id="5" creationId="{C717B0B0-5A57-C708-B7F8-3940AE988648}"/>
          </ac:spMkLst>
        </pc:spChg>
        <pc:spChg chg="mod">
          <ac:chgData name="Fynn L." userId="8ad7fb526861aa9e" providerId="LiveId" clId="{05967C33-193C-40B1-BAFF-7211CFC8C8B3}" dt="2022-11-09T16:05:19.730" v="224" actId="14100"/>
          <ac:spMkLst>
            <pc:docMk/>
            <pc:sldMasterMk cId="2988977375" sldId="2147483730"/>
            <ac:spMk id="6" creationId="{93737D36-FC14-3715-7952-37E75BA70F72}"/>
          </ac:spMkLst>
        </pc:sp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3416248587" sldId="2147483731"/>
          </pc:sldLayoutMkLst>
        </pc:sldLayout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2830312663" sldId="2147483732"/>
          </pc:sldLayoutMkLst>
        </pc:sldLayout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2103471895" sldId="2147483733"/>
          </pc:sldLayoutMkLst>
        </pc:sldLayout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3508220755" sldId="2147483734"/>
          </pc:sldLayoutMkLst>
        </pc:sldLayout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2372183392" sldId="2147483735"/>
          </pc:sldLayoutMkLst>
        </pc:sldLayout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3698470759" sldId="2147483736"/>
          </pc:sldLayoutMkLst>
        </pc:sldLayout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1662462172" sldId="2147483737"/>
          </pc:sldLayoutMkLst>
        </pc:sldLayout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2878011581" sldId="2147483738"/>
          </pc:sldLayoutMkLst>
        </pc:sldLayout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3729554378" sldId="2147483739"/>
          </pc:sldLayoutMkLst>
        </pc:sldLayout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1760680920" sldId="2147483740"/>
          </pc:sldLayoutMkLst>
        </pc:sldLayout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1623217080" sldId="214748374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3E2BA-3F93-428C-8AA0-502F22A34CA1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63C38-FCB2-47AC-A6AD-890EF28FA0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34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 userDrawn="1"/>
        </p:nvSpPr>
        <p:spPr>
          <a:xfrm>
            <a:off x="0" y="6098071"/>
            <a:ext cx="11712000" cy="576000"/>
          </a:xfrm>
          <a:prstGeom prst="rect">
            <a:avLst/>
          </a:prstGeom>
          <a:solidFill>
            <a:schemeClr val="accent4"/>
          </a:solidFill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0" b="1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0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0" b="0" spc="67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0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· </a:t>
            </a:r>
            <a:r>
              <a:rPr lang="de-DE" sz="1330" b="0" spc="67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0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425" y="1847337"/>
            <a:ext cx="11233149" cy="1581663"/>
          </a:xfrm>
        </p:spPr>
        <p:txBody>
          <a:bodyPr anchor="b" anchorCtr="0">
            <a:noAutofit/>
          </a:bodyPr>
          <a:lstStyle>
            <a:lvl1pPr algn="l">
              <a:defRPr sz="25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426" y="3573378"/>
            <a:ext cx="11233150" cy="1079585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88888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cxnSp>
        <p:nvCxnSpPr>
          <p:cNvPr id="5" name="Gerade Verbindung 8"/>
          <p:cNvCxnSpPr/>
          <p:nvPr userDrawn="1"/>
        </p:nvCxnSpPr>
        <p:spPr>
          <a:xfrm>
            <a:off x="1127125" y="981075"/>
            <a:ext cx="1908175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7125" y="1061297"/>
            <a:ext cx="10585450" cy="21556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4"/>
                </a:solidFill>
              </a:defRPr>
            </a:lvl1pPr>
            <a:lvl2pPr marL="270900" indent="0">
              <a:buNone/>
              <a:defRPr/>
            </a:lvl2pPr>
            <a:lvl3pPr marL="613800" indent="0">
              <a:buNone/>
              <a:defRPr/>
            </a:lvl3pPr>
            <a:lvl4pPr marL="956700" indent="0">
              <a:buNone/>
              <a:defRPr/>
            </a:lvl4pPr>
            <a:lvl5pPr marL="1299600" indent="0">
              <a:buNone/>
              <a:defRPr/>
            </a:lvl5pPr>
          </a:lstStyle>
          <a:p>
            <a:pPr lvl="0"/>
            <a:r>
              <a:rPr lang="de-DE"/>
              <a:t>Musterfakultät</a:t>
            </a:r>
          </a:p>
        </p:txBody>
      </p:sp>
      <p:pic>
        <p:nvPicPr>
          <p:cNvPr id="7" name="Bild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58651"/>
            <a:ext cx="25497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59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orient="horz" pos="420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Titel; Referent/in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13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Titel; Referent/in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479425" y="1125538"/>
            <a:ext cx="11232574" cy="5256211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120945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20.05.2018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Titel; Referent/in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32000" y="1125539"/>
            <a:ext cx="7380000" cy="52562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5" hasCustomPrompt="1"/>
          </p:nvPr>
        </p:nvSpPr>
        <p:spPr>
          <a:xfrm>
            <a:off x="484857" y="1125538"/>
            <a:ext cx="3600000" cy="5256213"/>
          </a:xfrm>
        </p:spPr>
        <p:txBody>
          <a:bodyPr/>
          <a:lstStyle>
            <a:lvl1pPr>
              <a:lnSpc>
                <a:spcPct val="120000"/>
              </a:lnSpc>
              <a:defRPr baseline="0"/>
            </a:lvl1pPr>
          </a:lstStyle>
          <a:p>
            <a:pPr lvl="0"/>
            <a:r>
              <a:rPr lang="de-DE"/>
              <a:t>Objekte einfügen oder Text</a:t>
            </a:r>
          </a:p>
        </p:txBody>
      </p:sp>
    </p:spTree>
    <p:extLst>
      <p:ext uri="{BB962C8B-B14F-4D97-AF65-F5344CB8AC3E}">
        <p14:creationId xmlns:p14="http://schemas.microsoft.com/office/powerpoint/2010/main" val="2078487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20.05.2018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Titel; Referent/in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78800" y="1125539"/>
            <a:ext cx="7374149" cy="52562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5" hasCustomPrompt="1"/>
          </p:nvPr>
        </p:nvSpPr>
        <p:spPr>
          <a:xfrm>
            <a:off x="8112135" y="1125538"/>
            <a:ext cx="3600000" cy="5256211"/>
          </a:xfrm>
        </p:spPr>
        <p:txBody>
          <a:bodyPr/>
          <a:lstStyle>
            <a:lvl1pPr>
              <a:lnSpc>
                <a:spcPct val="120000"/>
              </a:lnSpc>
              <a:defRPr baseline="0"/>
            </a:lvl1pPr>
          </a:lstStyle>
          <a:p>
            <a:pPr lvl="0"/>
            <a:r>
              <a:rPr lang="de-DE"/>
              <a:t>Objekte einfügen oder Text</a:t>
            </a:r>
          </a:p>
        </p:txBody>
      </p:sp>
    </p:spTree>
    <p:extLst>
      <p:ext uri="{BB962C8B-B14F-4D97-AF65-F5344CB8AC3E}">
        <p14:creationId xmlns:p14="http://schemas.microsoft.com/office/powerpoint/2010/main" val="2104922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Titel; Referent/in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72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425" y="1847337"/>
            <a:ext cx="11233149" cy="1581663"/>
          </a:xfrm>
        </p:spPr>
        <p:txBody>
          <a:bodyPr anchor="b" anchorCtr="0">
            <a:noAutofit/>
          </a:bodyPr>
          <a:lstStyle>
            <a:lvl1pPr algn="l">
              <a:defRPr sz="25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426" y="3573463"/>
            <a:ext cx="11233150" cy="10795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88888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-1" y="5931242"/>
            <a:ext cx="11712575" cy="737846"/>
          </a:xfrm>
          <a:prstGeom prst="rect">
            <a:avLst/>
          </a:prstGeom>
          <a:solidFill>
            <a:schemeClr val="accent4"/>
          </a:solidFill>
        </p:spPr>
        <p:txBody>
          <a:bodyPr vert="horz" wrap="square" lIns="360000" tIns="72000" rIns="360000" bIns="0" rtlCol="0" anchor="t" anchorCtr="0">
            <a:noAutofit/>
          </a:bodyPr>
          <a:lstStyle/>
          <a:p>
            <a:pPr marL="108000">
              <a:lnSpc>
                <a:spcPts val="1680"/>
              </a:lnSpc>
            </a:pPr>
            <a:r>
              <a:rPr lang="de-DE" sz="1330" b="1" spc="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 marL="108000">
              <a:lnSpc>
                <a:spcPts val="1680"/>
              </a:lnSpc>
            </a:pPr>
            <a:r>
              <a:rPr lang="de-DE" sz="1330" b="0" spc="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0" b="0" spc="50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0" b="0" spc="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</a:t>
            </a:r>
            <a:r>
              <a:rPr lang="de-DE" sz="1330" b="0" spc="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· Salzdahlumer Str. 46/48 · 38302 Wolfenbüttel</a:t>
            </a:r>
            <a:endParaRPr lang="de-DE" sz="1330" b="0" spc="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6479550"/>
            <a:ext cx="11233149" cy="189538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Musterfakultät</a:t>
            </a:r>
          </a:p>
        </p:txBody>
      </p:sp>
      <p:pic>
        <p:nvPicPr>
          <p:cNvPr id="6" name="Bild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58651"/>
            <a:ext cx="25497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19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21808673"/>
              </p:ext>
            </p:extLst>
          </p:nvPr>
        </p:nvGraphicFramePr>
        <p:xfrm>
          <a:off x="0" y="0"/>
          <a:ext cx="12193200" cy="68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2272840" imgH="15745680" progId="Photoshop.Image.19">
                  <p:embed/>
                </p:oleObj>
              </mc:Choice>
              <mc:Fallback>
                <p:oleObj name="Image" r:id="rId2" imgW="22272840" imgH="15745680" progId="Photoshop.Image.19">
                  <p:embed/>
                  <p:pic>
                    <p:nvPicPr>
                      <p:cNvPr id="5" name="Objekt 4"/>
                      <p:cNvPicPr preferRelativeResize="0"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3200" cy="68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985838"/>
            <a:ext cx="11223291" cy="858837"/>
          </a:xfrm>
        </p:spPr>
        <p:txBody>
          <a:bodyPr anchor="b" anchorCtr="0">
            <a:noAutofit/>
          </a:bodyPr>
          <a:lstStyle>
            <a:lvl1pPr algn="l">
              <a:defRPr sz="25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1898972"/>
            <a:ext cx="11223291" cy="749981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0" y="5377242"/>
            <a:ext cx="5638800" cy="671133"/>
          </a:xfrm>
          <a:prstGeom prst="rect">
            <a:avLst/>
          </a:prstGeom>
          <a:noFill/>
        </p:spPr>
        <p:txBody>
          <a:bodyPr vert="horz" wrap="square" lIns="480000" tIns="0" rIns="480000" bIns="0" rtlCol="0" anchor="t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Hochschule Braunschweig/Wolfenbüttel </a:t>
            </a:r>
            <a:b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de-DE" sz="1333" b="0" spc="67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89283" y="6081450"/>
            <a:ext cx="4339892" cy="587638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rgbClr val="003677"/>
                </a:solidFill>
              </a:defRPr>
            </a:lvl1pPr>
          </a:lstStyle>
          <a:p>
            <a:pPr lvl="0"/>
            <a:r>
              <a:rPr lang="de-DE"/>
              <a:t>Musterfakultät</a:t>
            </a:r>
          </a:p>
        </p:txBody>
      </p:sp>
      <p:pic>
        <p:nvPicPr>
          <p:cNvPr id="7" name="Bild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58651"/>
            <a:ext cx="25497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35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164216183"/>
              </p:ext>
            </p:extLst>
          </p:nvPr>
        </p:nvGraphicFramePr>
        <p:xfrm>
          <a:off x="0" y="0"/>
          <a:ext cx="12193200" cy="68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2272840" imgH="15745680" progId="Photoshop.Image.19">
                  <p:embed/>
                </p:oleObj>
              </mc:Choice>
              <mc:Fallback>
                <p:oleObj name="Image" r:id="rId2" imgW="22272840" imgH="15745680" progId="Photoshop.Image.19">
                  <p:embed/>
                  <p:pic>
                    <p:nvPicPr>
                      <p:cNvPr id="4" name="Objekt 3"/>
                      <p:cNvPicPr preferRelativeResize="0"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3200" cy="68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985838"/>
            <a:ext cx="11223291" cy="858837"/>
          </a:xfrm>
        </p:spPr>
        <p:txBody>
          <a:bodyPr anchor="b" anchorCtr="0">
            <a:normAutofit/>
          </a:bodyPr>
          <a:lstStyle>
            <a:lvl1pPr algn="l">
              <a:defRPr sz="25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1898972"/>
            <a:ext cx="11223291" cy="7499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8" name="Bild 8"/>
          <p:cNvPicPr preferRelativeResize="0">
            <a:picLocks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8" t="30559" r="434" b="4637"/>
          <a:stretch/>
        </p:blipFill>
        <p:spPr>
          <a:xfrm>
            <a:off x="469274" y="230625"/>
            <a:ext cx="2556000" cy="576000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0" y="5377242"/>
            <a:ext cx="5638800" cy="671133"/>
          </a:xfrm>
          <a:prstGeom prst="rect">
            <a:avLst/>
          </a:prstGeom>
          <a:noFill/>
        </p:spPr>
        <p:txBody>
          <a:bodyPr vert="horz" wrap="square" lIns="480000" tIns="0" rIns="480000" bIns="0" rtlCol="0" anchor="t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</a:t>
            </a:r>
            <a:b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de-DE" sz="1333" b="0" spc="67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89283" y="6081450"/>
            <a:ext cx="4339892" cy="587638"/>
          </a:xfrm>
        </p:spPr>
        <p:txBody>
          <a:bodyPr wrap="square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Musterfakultät</a:t>
            </a:r>
          </a:p>
        </p:txBody>
      </p:sp>
    </p:spTree>
    <p:extLst>
      <p:ext uri="{BB962C8B-B14F-4D97-AF65-F5344CB8AC3E}">
        <p14:creationId xmlns:p14="http://schemas.microsoft.com/office/powerpoint/2010/main" val="258926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425" y="3507262"/>
            <a:ext cx="11232817" cy="1080000"/>
          </a:xfrm>
        </p:spPr>
        <p:txBody>
          <a:bodyPr anchor="b" anchorCtr="0">
            <a:noAutofit/>
          </a:bodyPr>
          <a:lstStyle>
            <a:lvl1pPr algn="l">
              <a:defRPr sz="25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425" y="4652963"/>
            <a:ext cx="11232817" cy="729525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88888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 hasCustomPrompt="1"/>
          </p:nvPr>
        </p:nvSpPr>
        <p:spPr>
          <a:xfrm>
            <a:off x="478800" y="1134000"/>
            <a:ext cx="11224800" cy="230346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/>
              <a:t>Bild einfügen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-1" y="5931242"/>
            <a:ext cx="11712575" cy="737846"/>
          </a:xfrm>
          <a:prstGeom prst="rect">
            <a:avLst/>
          </a:prstGeom>
          <a:solidFill>
            <a:schemeClr val="accent4"/>
          </a:solidFill>
        </p:spPr>
        <p:txBody>
          <a:bodyPr vert="horz" wrap="square" lIns="360000" tIns="72000" rIns="360000" bIns="0" rtlCol="0" anchor="t" anchorCtr="0">
            <a:noAutofit/>
          </a:bodyPr>
          <a:lstStyle/>
          <a:p>
            <a:pPr marL="108000">
              <a:lnSpc>
                <a:spcPts val="1680"/>
              </a:lnSpc>
            </a:pPr>
            <a:r>
              <a:rPr lang="de-DE" sz="1330" b="1" spc="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 marL="108000">
              <a:lnSpc>
                <a:spcPts val="1680"/>
              </a:lnSpc>
            </a:pPr>
            <a:r>
              <a:rPr lang="de-DE" sz="1330" b="0" spc="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0" b="0" spc="50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0" b="0" spc="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</a:t>
            </a:r>
            <a:r>
              <a:rPr lang="de-DE" sz="1330" b="0" spc="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· Salzdahlumer Str. 46/48 · 38302 Wolfenbüttel</a:t>
            </a:r>
            <a:endParaRPr lang="de-DE" sz="1330" b="0" spc="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6479550"/>
            <a:ext cx="11233150" cy="189538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Musterfakultät</a:t>
            </a: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58651"/>
            <a:ext cx="25497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1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425" y="3506400"/>
            <a:ext cx="11233150" cy="1080000"/>
          </a:xfrm>
        </p:spPr>
        <p:txBody>
          <a:bodyPr anchor="b" anchorCtr="0">
            <a:noAutofit/>
          </a:bodyPr>
          <a:lstStyle>
            <a:lvl1pPr algn="l">
              <a:defRPr sz="25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426" y="4652963"/>
            <a:ext cx="11224800" cy="7200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88888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2" hasCustomPrompt="1"/>
          </p:nvPr>
        </p:nvSpPr>
        <p:spPr>
          <a:xfrm>
            <a:off x="478800" y="1134000"/>
            <a:ext cx="5433845" cy="23034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einfügen</a:t>
            </a:r>
          </a:p>
        </p:txBody>
      </p:sp>
      <p:sp>
        <p:nvSpPr>
          <p:cNvPr id="9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282000" y="1134000"/>
            <a:ext cx="5427206" cy="23034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einfügen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-1" y="5931242"/>
            <a:ext cx="11712575" cy="737846"/>
          </a:xfrm>
          <a:prstGeom prst="rect">
            <a:avLst/>
          </a:prstGeom>
          <a:solidFill>
            <a:schemeClr val="accent4"/>
          </a:solidFill>
        </p:spPr>
        <p:txBody>
          <a:bodyPr vert="horz" wrap="square" lIns="360000" tIns="72000" rIns="360000" bIns="0" rtlCol="0" anchor="t" anchorCtr="0">
            <a:noAutofit/>
          </a:bodyPr>
          <a:lstStyle/>
          <a:p>
            <a:pPr marL="108000">
              <a:lnSpc>
                <a:spcPts val="1680"/>
              </a:lnSpc>
            </a:pPr>
            <a:r>
              <a:rPr lang="de-DE" sz="1330" b="1" spc="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 marL="108000">
              <a:lnSpc>
                <a:spcPts val="1680"/>
              </a:lnSpc>
            </a:pPr>
            <a:r>
              <a:rPr lang="de-DE" sz="1330" b="0" spc="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0" b="0" spc="50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0" b="0" spc="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</a:t>
            </a:r>
            <a:r>
              <a:rPr lang="de-DE" sz="1330" b="0" spc="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· Salzdahlumer Str. 46/48 · 38302 Wolfenbüttel</a:t>
            </a:r>
            <a:endParaRPr lang="de-DE" sz="1330" b="0" spc="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6479550"/>
            <a:ext cx="11233150" cy="189538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Musterfakultät</a:t>
            </a:r>
          </a:p>
        </p:txBody>
      </p:sp>
      <p:pic>
        <p:nvPicPr>
          <p:cNvPr id="10" name="Bild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58651"/>
            <a:ext cx="25497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98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Inhaltsverzeichnis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800" y="2304000"/>
            <a:ext cx="11227300" cy="41040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 sz="1600"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 sz="1600"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22.11.2022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Wo befinden sich Kraftwerksreserven in Deutschland?; Moritz Deckert, Fynn Linnenbrügger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479425" y="1134000"/>
            <a:ext cx="11233150" cy="10953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380077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_Inhal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5" y="1125538"/>
            <a:ext cx="11235319" cy="52560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 sz="1600"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 sz="1600"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Titel; Referent/in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72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_Inhal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60350"/>
            <a:ext cx="11235319" cy="7207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424" y="1125538"/>
            <a:ext cx="5472000" cy="52562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461" y="1125538"/>
            <a:ext cx="5472000" cy="52562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Titel; Referent/in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607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5" y="260350"/>
            <a:ext cx="11235319" cy="7207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125538"/>
            <a:ext cx="11235319" cy="5270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120000"/>
              </a:lnSpc>
            </a:pPr>
            <a:r>
              <a:rPr lang="de-DE" dirty="0"/>
              <a:t>Formatvorlagen des Textmasters bearbeiten</a:t>
            </a:r>
          </a:p>
          <a:p>
            <a:pPr lvl="1">
              <a:lnSpc>
                <a:spcPct val="120000"/>
              </a:lnSpc>
              <a:buFont typeface="Symbol" panose="05050102010706020507" pitchFamily="18" charset="2"/>
              <a:buChar char="-"/>
            </a:pPr>
            <a:r>
              <a:rPr lang="de-DE" dirty="0"/>
              <a:t>Zweite Ebene</a:t>
            </a:r>
          </a:p>
          <a:p>
            <a:pPr lvl="2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de-DE" dirty="0"/>
              <a:t>Dritte Ebene</a:t>
            </a:r>
          </a:p>
          <a:p>
            <a:pPr lvl="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de-DE" dirty="0"/>
              <a:t>Vierte Ebene</a:t>
            </a:r>
          </a:p>
          <a:p>
            <a:pPr lvl="4">
              <a:lnSpc>
                <a:spcPct val="120000"/>
              </a:lnSpc>
            </a:pPr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276" y="6481011"/>
            <a:ext cx="1173480" cy="18431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20.05.2018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6610" y="6481011"/>
            <a:ext cx="8823157" cy="18431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lang="de-DE" sz="10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Titel; Referent/in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6091" y="6481011"/>
            <a:ext cx="1078653" cy="18431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10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9534A-BDEF-4E2F-87B7-7CFE3C6EE2A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8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3" r:id="rId7"/>
    <p:sldLayoutId id="2147483722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1800" kern="1200" dirty="0" smtClean="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1600" kern="1200" dirty="0" smtClean="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1600" kern="1200" dirty="0" smtClean="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1600" kern="1200" dirty="0" smtClean="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1600" kern="1200" dirty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orient="horz" pos="4201">
          <p15:clr>
            <a:srgbClr val="F26B43"/>
          </p15:clr>
        </p15:guide>
        <p15:guide id="5" orient="horz" pos="1162">
          <p15:clr>
            <a:srgbClr val="F26B43"/>
          </p15:clr>
        </p15:guide>
        <p15:guide id="6" pos="3840">
          <p15:clr>
            <a:srgbClr val="F26B43"/>
          </p15:clr>
        </p15:guide>
        <p15:guide id="7" orient="horz" pos="2160">
          <p15:clr>
            <a:srgbClr val="F26B43"/>
          </p15:clr>
        </p15:guide>
        <p15:guide id="8" orient="horz" pos="1071">
          <p15:clr>
            <a:srgbClr val="F26B43"/>
          </p15:clr>
        </p15:guide>
        <p15:guide id="9" orient="horz" pos="663">
          <p15:clr>
            <a:srgbClr val="F26B43"/>
          </p15:clr>
        </p15:guide>
        <p15:guide id="10" pos="710">
          <p15:clr>
            <a:srgbClr val="F26B43"/>
          </p15:clr>
        </p15:guide>
        <p15:guide id="11" pos="1912">
          <p15:clr>
            <a:srgbClr val="F26B43"/>
          </p15:clr>
        </p15:guide>
        <p15:guide id="12" orient="horz" pos="2205">
          <p15:clr>
            <a:srgbClr val="F26B43"/>
          </p15:clr>
        </p15:guide>
        <p15:guide id="13" orient="horz" pos="164">
          <p15:clr>
            <a:srgbClr val="F26B43"/>
          </p15:clr>
        </p15:guide>
        <p15:guide id="14" orient="horz" pos="2931">
          <p15:clr>
            <a:srgbClr val="F26B43"/>
          </p15:clr>
        </p15:guide>
        <p15:guide id="15" orient="horz" pos="709">
          <p15:clr>
            <a:srgbClr val="F26B43"/>
          </p15:clr>
        </p15:guide>
        <p15:guide id="16" orient="horz" pos="22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92D3A50-026B-0362-6219-546D0712EC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74773"/>
          </a:xfrm>
          <a:prstGeom prst="rect">
            <a:avLst/>
          </a:prstGeom>
        </p:spPr>
      </p:pic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dirty="0"/>
              <a:t>Wo befinden sich Kraftwerksreserven in Deutschland?</a:t>
            </a:r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479426" y="3573378"/>
            <a:ext cx="11233150" cy="1990660"/>
          </a:xfrm>
        </p:spPr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Seminarfach – Regenerative Energietechnik</a:t>
            </a:r>
          </a:p>
          <a:p>
            <a:endParaRPr lang="de-DE" dirty="0">
              <a:solidFill>
                <a:srgbClr val="000000"/>
              </a:solidFill>
            </a:endParaRPr>
          </a:p>
          <a:p>
            <a:r>
              <a:rPr lang="de-DE" dirty="0">
                <a:solidFill>
                  <a:srgbClr val="000000"/>
                </a:solidFill>
              </a:rPr>
              <a:t>Deckert, Moritz</a:t>
            </a:r>
          </a:p>
          <a:p>
            <a:r>
              <a:rPr lang="de-DE" dirty="0">
                <a:solidFill>
                  <a:srgbClr val="000000"/>
                </a:solidFill>
              </a:rPr>
              <a:t>Linnenbrügger, Fynn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Fakultät Versorgungstechnik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61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10EC84E2-095D-5897-4E87-135A70B3C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011" y="620712"/>
            <a:ext cx="6107324" cy="475686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Kraftwerksreserven zur Reserveleistungsvorhaltung</a:t>
            </a:r>
            <a:br>
              <a:rPr lang="de-DE" dirty="0"/>
            </a:br>
            <a:r>
              <a:rPr lang="de-DE" sz="1800" dirty="0">
                <a:solidFill>
                  <a:srgbClr val="888888"/>
                </a:solidFill>
              </a:rPr>
              <a:t>Netzreserve, Kapazitätsreserve und Sicherheitsbereitschaft</a:t>
            </a:r>
            <a:endParaRPr lang="de-DE" sz="18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22.11.2022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Wo befinden sich Kraftwerksreserven in Deutschland; Moritz Deckert, Fynn Linnenbrügger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78800" y="1125539"/>
            <a:ext cx="11304883" cy="5256212"/>
          </a:xfrm>
        </p:spPr>
        <p:txBody>
          <a:bodyPr/>
          <a:lstStyle/>
          <a:p>
            <a:r>
              <a:rPr lang="de-DE" dirty="0"/>
              <a:t>Netzreserve:</a:t>
            </a:r>
          </a:p>
          <a:p>
            <a:pPr lvl="1"/>
            <a:r>
              <a:rPr lang="de-DE" dirty="0"/>
              <a:t>Kraftwerke für den </a:t>
            </a:r>
            <a:r>
              <a:rPr lang="de-DE" dirty="0" err="1"/>
              <a:t>Redispatch</a:t>
            </a:r>
            <a:r>
              <a:rPr lang="de-DE" dirty="0"/>
              <a:t> (vorrangig im Süden)</a:t>
            </a:r>
          </a:p>
          <a:p>
            <a:pPr lvl="1"/>
            <a:r>
              <a:rPr lang="de-DE" dirty="0"/>
              <a:t>Höhe wird aus Berechnungen der BNetzA und der ÜNB ermittelt</a:t>
            </a:r>
          </a:p>
          <a:p>
            <a:pPr lvl="1"/>
            <a:r>
              <a:rPr lang="de-DE" dirty="0"/>
              <a:t>Winter 2022/2023: 8,264 GW; Winter 2023/2024: 5,361 GW</a:t>
            </a:r>
          </a:p>
          <a:p>
            <a:r>
              <a:rPr lang="de-DE" dirty="0"/>
              <a:t> Kapazitätsreserve:	</a:t>
            </a:r>
          </a:p>
          <a:p>
            <a:pPr lvl="1"/>
            <a:r>
              <a:rPr lang="de-DE" dirty="0"/>
              <a:t>Aktivierung, bei Unterdeckung von Angebot und Nachfrage</a:t>
            </a:r>
          </a:p>
          <a:p>
            <a:pPr lvl="1"/>
            <a:r>
              <a:rPr lang="de-DE" dirty="0"/>
              <a:t>Zeitlich nach Strombörse und Systemdienstleistungen</a:t>
            </a:r>
          </a:p>
          <a:p>
            <a:pPr lvl="1"/>
            <a:r>
              <a:rPr lang="de-DE" dirty="0"/>
              <a:t>2 GW ausgeschrieben </a:t>
            </a:r>
            <a:r>
              <a:rPr lang="de-DE" dirty="0">
                <a:sym typeface="Wingdings" panose="05000000000000000000" pitchFamily="2" charset="2"/>
              </a:rPr>
              <a:t> 1,263 GW kontrahiert</a:t>
            </a:r>
          </a:p>
          <a:p>
            <a:r>
              <a:rPr lang="de-DE" dirty="0">
                <a:sym typeface="Wingdings" panose="05000000000000000000" pitchFamily="2" charset="2"/>
              </a:rPr>
              <a:t>Sicherheitsbereitschaft: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Besteht ausschließlich aus Braunkohlekraftwerken, welche frühzeitig                                                               stillegelegt werden sollen, jedoch von der BNetzA als systemrelevant eingestuft sind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Nach 10 Tagen betriebsbereit  weiteren 11 Stunden Minimallast  weiteren 13 Stunden Volllast</a:t>
            </a:r>
          </a:p>
        </p:txBody>
      </p:sp>
    </p:spTree>
    <p:extLst>
      <p:ext uri="{BB962C8B-B14F-4D97-AF65-F5344CB8AC3E}">
        <p14:creationId xmlns:p14="http://schemas.microsoft.com/office/powerpoint/2010/main" val="4162983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Veränderungen durch den Überfall Russlands auf die Ukraine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9423" y="1125538"/>
            <a:ext cx="10932991" cy="4981964"/>
          </a:xfrm>
        </p:spPr>
        <p:txBody>
          <a:bodyPr/>
          <a:lstStyle/>
          <a:p>
            <a:r>
              <a:rPr lang="de-DE" dirty="0"/>
              <a:t>Anteil von Erdgas an Stromproduktion soll verringert werden</a:t>
            </a:r>
          </a:p>
          <a:p>
            <a:r>
              <a:rPr lang="de-DE" dirty="0"/>
              <a:t>Steinkohlekraftwerke aus Netzreserve </a:t>
            </a:r>
          </a:p>
          <a:p>
            <a:pPr algn="just"/>
            <a:r>
              <a:rPr lang="de-DE" dirty="0"/>
              <a:t>Braunkohlekraftwerke aus </a:t>
            </a:r>
            <a:r>
              <a:rPr lang="de-DE" dirty="0" err="1"/>
              <a:t>Sicherheitsbreitschaft</a:t>
            </a:r>
            <a:endParaRPr lang="de-DE" dirty="0"/>
          </a:p>
          <a:p>
            <a:pPr algn="just"/>
            <a:r>
              <a:rPr lang="de-DE" dirty="0"/>
              <a:t>Gelten vorübergehend bis Frühling 2024 und Sommer 2023</a:t>
            </a:r>
          </a:p>
          <a:p>
            <a:pPr algn="just"/>
            <a:r>
              <a:rPr lang="de-DE" dirty="0"/>
              <a:t>Bedingung: Alarm- oder Notfallstufe Gas ausgerufen</a:t>
            </a:r>
          </a:p>
          <a:p>
            <a:pPr algn="just"/>
            <a:r>
              <a:rPr lang="de-DE" dirty="0"/>
              <a:t>Kraftwerk Mehrum und Petershagen (Heyden 4) bereits wieder am Netz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22.11.2022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Wo befinden sich Kraftwerksreserven in Deutschland; Moritz Deckert, Fynn Linnenbrügger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1AD88B77-A147-1F4F-5553-5F3A2E3782E2}"/>
              </a:ext>
            </a:extLst>
          </p:cNvPr>
          <p:cNvSpPr/>
          <p:nvPr/>
        </p:nvSpPr>
        <p:spPr>
          <a:xfrm>
            <a:off x="5793401" y="1617784"/>
            <a:ext cx="167784" cy="738553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EB20C70-9258-7CE2-457C-3DBDF3EE462B}"/>
              </a:ext>
            </a:extLst>
          </p:cNvPr>
          <p:cNvSpPr txBox="1"/>
          <p:nvPr/>
        </p:nvSpPr>
        <p:spPr>
          <a:xfrm>
            <a:off x="6096000" y="1802394"/>
            <a:ext cx="454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de-DE" sz="1800" dirty="0">
                <a:solidFill>
                  <a:srgbClr val="000000"/>
                </a:solidFill>
              </a:rPr>
              <a:t>Reguläre Rückkehr an den Strommarkt</a:t>
            </a:r>
          </a:p>
        </p:txBody>
      </p:sp>
    </p:spTree>
    <p:extLst>
      <p:ext uri="{BB962C8B-B14F-4D97-AF65-F5344CB8AC3E}">
        <p14:creationId xmlns:p14="http://schemas.microsoft.com/office/powerpoint/2010/main" val="362509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8800" y="981075"/>
            <a:ext cx="11227300" cy="5426925"/>
          </a:xfrm>
        </p:spPr>
        <p:txBody>
          <a:bodyPr/>
          <a:lstStyle/>
          <a:p>
            <a:r>
              <a:rPr lang="de-DE" dirty="0"/>
              <a:t>Thematische und begriffliche Einleitung in den Begriff der Kraftwerksreserven</a:t>
            </a:r>
          </a:p>
          <a:p>
            <a:r>
              <a:rPr lang="de-DE" dirty="0"/>
              <a:t>Wie funktioniert der deutsche Strommarkt?</a:t>
            </a:r>
          </a:p>
          <a:p>
            <a:r>
              <a:rPr lang="de-DE" dirty="0"/>
              <a:t>Kraftwerksreserven zur Frequenzstabilisierung</a:t>
            </a:r>
          </a:p>
          <a:p>
            <a:pPr lvl="1"/>
            <a:r>
              <a:rPr lang="de-DE" dirty="0" err="1"/>
              <a:t>Momentanreserve</a:t>
            </a:r>
            <a:endParaRPr lang="de-DE" dirty="0"/>
          </a:p>
          <a:p>
            <a:pPr lvl="1"/>
            <a:r>
              <a:rPr lang="de-DE" dirty="0"/>
              <a:t>Primärreserve</a:t>
            </a:r>
          </a:p>
          <a:p>
            <a:pPr lvl="1"/>
            <a:r>
              <a:rPr lang="de-DE" dirty="0"/>
              <a:t>Sekundärreserve</a:t>
            </a:r>
          </a:p>
          <a:p>
            <a:pPr lvl="1"/>
            <a:r>
              <a:rPr lang="de-DE" dirty="0"/>
              <a:t>Minutenreserve</a:t>
            </a:r>
          </a:p>
          <a:p>
            <a:r>
              <a:rPr lang="de-DE" dirty="0"/>
              <a:t>Kraftwerksreserven zur Reserveleistungsvorhaltung</a:t>
            </a:r>
          </a:p>
          <a:p>
            <a:r>
              <a:rPr lang="de-DE" dirty="0"/>
              <a:t>Thema 4</a:t>
            </a:r>
          </a:p>
          <a:p>
            <a:r>
              <a:rPr lang="de-DE" dirty="0"/>
              <a:t>Thema 5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22.11.2022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Wo befinden sich Kraftwerksreserven in Deutschland; Moritz Deckert, Fynn Linnenbrügger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99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99541-9D53-F5A0-9C1D-787DCE0A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 und begriffliche Einleitung in den Begriff der Kraftwerksreserven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FE8C5-D37F-6CC4-6670-71B1751ED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0" y="981075"/>
            <a:ext cx="11227300" cy="5426925"/>
          </a:xfrm>
        </p:spPr>
        <p:txBody>
          <a:bodyPr/>
          <a:lstStyle/>
          <a:p>
            <a:r>
              <a:rPr lang="de-DE" dirty="0"/>
              <a:t>Weit gefächerter Bereich</a:t>
            </a:r>
          </a:p>
          <a:p>
            <a:r>
              <a:rPr lang="de-DE" dirty="0"/>
              <a:t>Frequenzstabilisierung</a:t>
            </a:r>
          </a:p>
          <a:p>
            <a:r>
              <a:rPr lang="de-DE" dirty="0"/>
              <a:t>Reserveleistungsvorhaltung</a:t>
            </a:r>
          </a:p>
          <a:p>
            <a:r>
              <a:rPr lang="de-DE" dirty="0"/>
              <a:t>Herausforderungen aufgrund des Russland-Ukraine-Konflikts</a:t>
            </a:r>
          </a:p>
          <a:p>
            <a:pPr lvl="1"/>
            <a:r>
              <a:rPr lang="de-DE" dirty="0"/>
              <a:t>Ausgefallene Gaslieferungen </a:t>
            </a:r>
            <a:r>
              <a:rPr lang="de-DE" dirty="0">
                <a:sym typeface="Wingdings" panose="05000000000000000000" pitchFamily="2" charset="2"/>
              </a:rPr>
              <a:t> steigende Energiepreise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Maßnahmen zur Reduzierung </a:t>
            </a:r>
            <a:r>
              <a:rPr lang="de-DE">
                <a:sym typeface="Wingdings" panose="05000000000000000000" pitchFamily="2" charset="2"/>
              </a:rPr>
              <a:t>von Gas an </a:t>
            </a:r>
            <a:r>
              <a:rPr lang="de-DE" dirty="0">
                <a:sym typeface="Wingdings" panose="05000000000000000000" pitchFamily="2" charset="2"/>
              </a:rPr>
              <a:t>der Stromproduktion</a:t>
            </a:r>
          </a:p>
          <a:p>
            <a:r>
              <a:rPr lang="de-DE" dirty="0">
                <a:sym typeface="Wingdings" panose="05000000000000000000" pitchFamily="2" charset="2"/>
              </a:rPr>
              <a:t>Herausforderungen aufgrund des steigenden Anteils erneuerbarer Energien an der Stromproduktion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Fehlende </a:t>
            </a:r>
            <a:r>
              <a:rPr lang="de-DE" dirty="0" err="1">
                <a:sym typeface="Wingdings" panose="05000000000000000000" pitchFamily="2" charset="2"/>
              </a:rPr>
              <a:t>Momentanreserve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Größere Reserven um überregionale Schwankungen auszugleichen (geht mit Netzausbau einher)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Fehlende Planbarkeit von Betriebsstunden  geringe Wirtschaftlichkeit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33A891-C5AA-6631-A633-01904768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22.11.2022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936867-4CA3-854F-C5AD-CEA05401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Wo befinden sich Kraftwerksreserven in Deutschland?; Moritz Deckert, Fynn Linnenbrügger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B37AB5-4237-B77E-F9A2-DB9B82CA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28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8">
            <a:extLst>
              <a:ext uri="{FF2B5EF4-FFF2-40B4-BE49-F238E27FC236}">
                <a16:creationId xmlns:a16="http://schemas.microsoft.com/office/drawing/2014/main" id="{2538D068-3FF8-D52E-313D-593F4C5264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44693" y="3407225"/>
            <a:ext cx="4176000" cy="3132000"/>
            <a:chOff x="4391" y="2419"/>
            <a:chExt cx="2316" cy="1737"/>
          </a:xfrm>
        </p:grpSpPr>
        <p:sp>
          <p:nvSpPr>
            <p:cNvPr id="26" name="AutoShape 7">
              <a:extLst>
                <a:ext uri="{FF2B5EF4-FFF2-40B4-BE49-F238E27FC236}">
                  <a16:creationId xmlns:a16="http://schemas.microsoft.com/office/drawing/2014/main" id="{9D6CA7A4-FF7C-91CE-9F4C-B0CC92C944C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391" y="2419"/>
              <a:ext cx="2316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pic>
          <p:nvPicPr>
            <p:cNvPr id="3081" name="Picture 9">
              <a:extLst>
                <a:ext uri="{FF2B5EF4-FFF2-40B4-BE49-F238E27FC236}">
                  <a16:creationId xmlns:a16="http://schemas.microsoft.com/office/drawing/2014/main" id="{9BB80C62-FEBC-47CA-E94D-A13246BD2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1" y="2419"/>
              <a:ext cx="2317" cy="1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Group 4">
            <a:extLst>
              <a:ext uri="{FF2B5EF4-FFF2-40B4-BE49-F238E27FC236}">
                <a16:creationId xmlns:a16="http://schemas.microsoft.com/office/drawing/2014/main" id="{50BEDD32-9AC1-0CE3-ACCE-7DCFBEECFE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46148" y="491126"/>
            <a:ext cx="4178001" cy="3132000"/>
            <a:chOff x="4171" y="256"/>
            <a:chExt cx="2812" cy="2108"/>
          </a:xfrm>
        </p:grpSpPr>
        <p:sp>
          <p:nvSpPr>
            <p:cNvPr id="22" name="AutoShape 3">
              <a:extLst>
                <a:ext uri="{FF2B5EF4-FFF2-40B4-BE49-F238E27FC236}">
                  <a16:creationId xmlns:a16="http://schemas.microsoft.com/office/drawing/2014/main" id="{DDDD40FB-F392-916A-DFBC-56D0039E77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71" y="256"/>
              <a:ext cx="2812" cy="2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pic>
          <p:nvPicPr>
            <p:cNvPr id="3077" name="Picture 5">
              <a:extLst>
                <a:ext uri="{FF2B5EF4-FFF2-40B4-BE49-F238E27FC236}">
                  <a16:creationId xmlns:a16="http://schemas.microsoft.com/office/drawing/2014/main" id="{67D97774-8A51-8D5F-8C60-919F5DB1D3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1" y="256"/>
              <a:ext cx="2813" cy="2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der deutsche Strommarkt?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22.11.2022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Wo befinden sich Kraftwerksreserven in Deutschland; Moritz Deckert, Fynn Linnenbrügger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92594184-A35D-E761-E97F-19F6FA28F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1125538"/>
            <a:ext cx="6490718" cy="5256000"/>
          </a:xfrm>
        </p:spPr>
        <p:txBody>
          <a:bodyPr/>
          <a:lstStyle/>
          <a:p>
            <a:r>
              <a:rPr lang="de-DE" dirty="0"/>
              <a:t>Energy-</a:t>
            </a:r>
            <a:r>
              <a:rPr lang="de-DE" dirty="0" err="1"/>
              <a:t>Only</a:t>
            </a:r>
            <a:r>
              <a:rPr lang="de-DE" dirty="0"/>
              <a:t>-Market (EOM)</a:t>
            </a:r>
          </a:p>
          <a:p>
            <a:r>
              <a:rPr lang="de-DE" dirty="0"/>
              <a:t>Merit Order – Kraftwerke werden mit entsprechenden Grenzkosten aufsteigend aufgelistet</a:t>
            </a:r>
          </a:p>
          <a:p>
            <a:r>
              <a:rPr lang="de-DE" dirty="0"/>
              <a:t>Grenzkostenkraftwerk – Kraftwerk deckt Angebot und Nachfrage </a:t>
            </a:r>
            <a:r>
              <a:rPr lang="de-DE" dirty="0">
                <a:sym typeface="Wingdings" panose="05000000000000000000" pitchFamily="2" charset="2"/>
              </a:rPr>
              <a:t> legt Strompreis für alle fest</a:t>
            </a:r>
            <a:r>
              <a:rPr lang="de-DE" dirty="0"/>
              <a:t> </a:t>
            </a:r>
          </a:p>
          <a:p>
            <a:r>
              <a:rPr lang="de-DE" dirty="0"/>
              <a:t>Merit Order Effekt:</a:t>
            </a:r>
          </a:p>
          <a:p>
            <a:pPr lvl="1"/>
            <a:r>
              <a:rPr lang="de-DE" dirty="0"/>
              <a:t>EE haben Grenzkosten nahe null</a:t>
            </a:r>
          </a:p>
          <a:p>
            <a:pPr lvl="1"/>
            <a:r>
              <a:rPr lang="de-DE" dirty="0"/>
              <a:t>Drücken den Strompreis</a:t>
            </a:r>
          </a:p>
          <a:p>
            <a:pPr lvl="1"/>
            <a:r>
              <a:rPr lang="de-DE" dirty="0"/>
              <a:t>Konventionelle Kraftwerke rücken nach rechts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Folge: Volatile Strompreise, unvorhersehbare Betriebsstunden für  konventionelle Kraftwerke, häufig unwirtschaftlich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26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98C2638A-AD61-346F-7BF0-4812C1305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500" y="3429000"/>
            <a:ext cx="8022824" cy="28102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16BDE89-C09E-1655-95FE-C46221818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142" y="914399"/>
            <a:ext cx="3238721" cy="284696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9425" y="260350"/>
            <a:ext cx="11235319" cy="720725"/>
          </a:xfrm>
        </p:spPr>
        <p:txBody>
          <a:bodyPr anchor="t">
            <a:normAutofit/>
          </a:bodyPr>
          <a:lstStyle/>
          <a:p>
            <a:r>
              <a:rPr lang="de-DE" dirty="0"/>
              <a:t>Kraftwerksreserven zur Frequenzstabilisierung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85276" y="6481011"/>
            <a:ext cx="1173480" cy="184317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22.11.2022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756610" y="6481011"/>
            <a:ext cx="8823157" cy="184317"/>
          </a:xfrm>
        </p:spPr>
        <p:txBody>
          <a:bodyPr anchor="t">
            <a:no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Wo befinden sich Kraftwerksreserven in Deutschland; Moritz Deckert, Fynn Linnenbrügger</a:t>
            </a:r>
          </a:p>
          <a:p>
            <a:pPr>
              <a:spcAft>
                <a:spcPts val="600"/>
              </a:spcAft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36091" y="6481011"/>
            <a:ext cx="1078653" cy="184317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70C9534A-BDEF-4E2F-87B7-7CFE3C6EE2A5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BF2FF004-AA32-BDD4-FED7-8A3494CECA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425" y="1134000"/>
            <a:ext cx="8112484" cy="4292015"/>
          </a:xfrm>
        </p:spPr>
        <p:txBody>
          <a:bodyPr/>
          <a:lstStyle/>
          <a:p>
            <a:r>
              <a:rPr lang="en-US" dirty="0" err="1"/>
              <a:t>Werden</a:t>
            </a:r>
            <a:r>
              <a:rPr lang="en-US" dirty="0"/>
              <a:t> am </a:t>
            </a:r>
            <a:r>
              <a:rPr lang="en-US" dirty="0" err="1"/>
              <a:t>Regelenergiemarkt</a:t>
            </a:r>
            <a:r>
              <a:rPr lang="en-US" dirty="0"/>
              <a:t> </a:t>
            </a:r>
            <a:r>
              <a:rPr lang="en-US" dirty="0" err="1"/>
              <a:t>gehandelt</a:t>
            </a:r>
            <a:endParaRPr lang="en-US" dirty="0"/>
          </a:p>
          <a:p>
            <a:r>
              <a:rPr lang="en-US" dirty="0" err="1"/>
              <a:t>Regelleistung</a:t>
            </a:r>
            <a:r>
              <a:rPr lang="en-US" dirty="0"/>
              <a:t>: 	</a:t>
            </a:r>
            <a:r>
              <a:rPr lang="en-US" dirty="0" err="1"/>
              <a:t>Reservierung</a:t>
            </a:r>
            <a:r>
              <a:rPr lang="en-US" dirty="0"/>
              <a:t> von </a:t>
            </a:r>
            <a:r>
              <a:rPr lang="en-US" dirty="0" err="1"/>
              <a:t>Kraftwerksleistung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 </a:t>
            </a:r>
            <a:r>
              <a:rPr lang="en-US" dirty="0" err="1"/>
              <a:t>Vergütung</a:t>
            </a:r>
            <a:r>
              <a:rPr lang="en-US" dirty="0"/>
              <a:t> von </a:t>
            </a:r>
            <a:r>
              <a:rPr lang="en-US" dirty="0" err="1"/>
              <a:t>vorgehaltener</a:t>
            </a:r>
            <a:r>
              <a:rPr lang="en-US" dirty="0"/>
              <a:t> </a:t>
            </a:r>
            <a:r>
              <a:rPr lang="en-US" dirty="0" err="1"/>
              <a:t>Leistung</a:t>
            </a:r>
            <a:r>
              <a:rPr lang="en-US" dirty="0"/>
              <a:t> (</a:t>
            </a:r>
            <a:r>
              <a:rPr lang="en-US" dirty="0" err="1"/>
              <a:t>Leistungspreis</a:t>
            </a:r>
            <a:r>
              <a:rPr lang="en-US" dirty="0"/>
              <a:t>) </a:t>
            </a:r>
          </a:p>
          <a:p>
            <a:r>
              <a:rPr lang="en-US" dirty="0" err="1"/>
              <a:t>Regelarbeit</a:t>
            </a:r>
            <a:r>
              <a:rPr lang="en-US" dirty="0"/>
              <a:t>: </a:t>
            </a:r>
            <a:r>
              <a:rPr lang="en-US" dirty="0" err="1"/>
              <a:t>Ausgleich</a:t>
            </a:r>
            <a:r>
              <a:rPr lang="en-US" dirty="0"/>
              <a:t> von </a:t>
            </a:r>
            <a:r>
              <a:rPr lang="en-US" dirty="0" err="1"/>
              <a:t>Regelzonenungleichgewichten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 </a:t>
            </a:r>
            <a:r>
              <a:rPr lang="en-US" dirty="0" err="1"/>
              <a:t>Vergütung</a:t>
            </a:r>
            <a:r>
              <a:rPr lang="en-US" dirty="0"/>
              <a:t> von </a:t>
            </a:r>
            <a:r>
              <a:rPr lang="en-US" dirty="0" err="1"/>
              <a:t>tatsächlich</a:t>
            </a:r>
            <a:r>
              <a:rPr lang="en-US" dirty="0"/>
              <a:t> </a:t>
            </a:r>
            <a:r>
              <a:rPr lang="en-US" dirty="0" err="1"/>
              <a:t>erbrachter</a:t>
            </a:r>
            <a:r>
              <a:rPr lang="en-US" dirty="0"/>
              <a:t> Arbeit in MWh (</a:t>
            </a:r>
            <a:r>
              <a:rPr lang="en-US" dirty="0" err="1"/>
              <a:t>Arbeitspreis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Möglich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ist</a:t>
            </a:r>
            <a:r>
              <a:rPr lang="en-US" dirty="0">
                <a:sym typeface="Wingdings" panose="05000000000000000000" pitchFamily="2" charset="2"/>
              </a:rPr>
              <a:t> positive </a:t>
            </a:r>
            <a:r>
              <a:rPr lang="en-US" dirty="0" err="1">
                <a:sym typeface="Wingdings" panose="05000000000000000000" pitchFamily="2" charset="2"/>
              </a:rPr>
              <a:t>als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auch</a:t>
            </a:r>
            <a:r>
              <a:rPr lang="en-US" dirty="0">
                <a:sym typeface="Wingdings" panose="05000000000000000000" pitchFamily="2" charset="2"/>
              </a:rPr>
              <a:t> negative </a:t>
            </a:r>
            <a:r>
              <a:rPr lang="en-US" dirty="0" err="1">
                <a:sym typeface="Wingdings" panose="05000000000000000000" pitchFamily="2" charset="2"/>
              </a:rPr>
              <a:t>Regelarbeit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Frequenz</a:t>
            </a:r>
            <a:r>
              <a:rPr lang="en-US" dirty="0">
                <a:sym typeface="Wingdings" panose="05000000000000000000" pitchFamily="2" charset="2"/>
              </a:rPr>
              <a:t> &lt; 50 Hz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 Zu </a:t>
            </a:r>
            <a:r>
              <a:rPr lang="en-US" dirty="0" err="1">
                <a:sym typeface="Wingdings" panose="05000000000000000000" pitchFamily="2" charset="2"/>
              </a:rPr>
              <a:t>wenig</a:t>
            </a:r>
            <a:r>
              <a:rPr lang="en-US" dirty="0">
                <a:sym typeface="Wingdings" panose="05000000000000000000" pitchFamily="2" charset="2"/>
              </a:rPr>
              <a:t> Strom </a:t>
            </a:r>
            <a:r>
              <a:rPr lang="en-US" dirty="0" err="1">
                <a:sym typeface="Wingdings" panose="05000000000000000000" pitchFamily="2" charset="2"/>
              </a:rPr>
              <a:t>im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Netz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Frequenz</a:t>
            </a:r>
            <a:r>
              <a:rPr lang="en-US" dirty="0">
                <a:sym typeface="Wingdings" panose="05000000000000000000" pitchFamily="2" charset="2"/>
              </a:rPr>
              <a:t> &gt; 50 Hz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 Zu </a:t>
            </a:r>
            <a:r>
              <a:rPr lang="en-US" dirty="0" err="1">
                <a:sym typeface="Wingdings" panose="05000000000000000000" pitchFamily="2" charset="2"/>
              </a:rPr>
              <a:t>viel</a:t>
            </a:r>
            <a:r>
              <a:rPr lang="en-US" dirty="0">
                <a:sym typeface="Wingdings" panose="05000000000000000000" pitchFamily="2" charset="2"/>
              </a:rPr>
              <a:t> Strom </a:t>
            </a:r>
            <a:r>
              <a:rPr lang="en-US" dirty="0" err="1">
                <a:sym typeface="Wingdings" panose="05000000000000000000" pitchFamily="2" charset="2"/>
              </a:rPr>
              <a:t>im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Netz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6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Rotierende Schwungmassen aus z. B. Generatoren</a:t>
            </a:r>
          </a:p>
          <a:p>
            <a:r>
              <a:rPr lang="de-DE" dirty="0"/>
              <a:t>Wirken intrinsisch auf die Netzfrequenz</a:t>
            </a:r>
          </a:p>
          <a:p>
            <a:r>
              <a:rPr lang="de-DE" dirty="0"/>
              <a:t>Bei Frequenzabfall langsamere Rotation</a:t>
            </a:r>
          </a:p>
          <a:p>
            <a:r>
              <a:rPr lang="de-DE" dirty="0"/>
              <a:t>Bei Frequenzanstieg schnellere Rotation</a:t>
            </a:r>
          </a:p>
          <a:p>
            <a:r>
              <a:rPr lang="de-DE" dirty="0"/>
              <a:t>Vorzuhaltende </a:t>
            </a:r>
            <a:r>
              <a:rPr lang="de-DE" dirty="0" err="1"/>
              <a:t>Momentanreserve</a:t>
            </a:r>
            <a:r>
              <a:rPr lang="de-DE" dirty="0"/>
              <a:t> bemisst sich an Leistungssprung bzw. -abfall von 3 GW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3BD2802-CEC7-5844-7923-25008BCBF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891" y="1178345"/>
            <a:ext cx="2280068" cy="156865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Kraftwerksreserven zur Frequenzstabilisierung - </a:t>
            </a:r>
            <a:r>
              <a:rPr lang="de-DE" dirty="0" err="1"/>
              <a:t>Momentanreserve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22.11.2022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Wo befinden sich Kraftwerksreserven in Deutschland; Moritz Deckert, Fynn Linnenbrügger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54B09C0-81C9-7C3C-308D-F4CD8F9E3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782" y="3597216"/>
            <a:ext cx="6820437" cy="2711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338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CDEDCE7-1E4A-E593-1A93-4A9D54AA5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610" y="2954755"/>
            <a:ext cx="3156104" cy="314411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Kraftwerksreserven zur Frequenzstabilisierung - Primärreserve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ea typeface="Cambria Math" panose="02040503050406030204" pitchFamily="18" charset="0"/>
                  </a:rPr>
                  <a:t>Wird über einen Zusammenschluss mehrerer Staaten der ENTSO-E bereitgestellt</a:t>
                </a:r>
              </a:p>
              <a:p>
                <a:r>
                  <a:rPr lang="de-DE" dirty="0">
                    <a:ea typeface="Cambria Math" panose="02040503050406030204" pitchFamily="18" charset="0"/>
                  </a:rPr>
                  <a:t>Kapazität der PRL: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de-DE" dirty="0"/>
                  <a:t>3 GW </a:t>
                </a:r>
              </a:p>
              <a:p>
                <a:pPr marL="0" indent="0">
                  <a:buNone/>
                </a:pPr>
                <a:r>
                  <a:rPr lang="de-DE" dirty="0"/>
                  <a:t>      </a:t>
                </a:r>
                <a:r>
                  <a:rPr lang="de-DE" dirty="0">
                    <a:sym typeface="Wingdings" panose="05000000000000000000" pitchFamily="2" charset="2"/>
                  </a:rPr>
                  <a:t> Ermittlung erfolgt anhand des Ausfalls der zwei größten Kraftwerksblöcke innerhalb des Netzes</a:t>
                </a:r>
                <a:endParaRPr lang="de-DE" dirty="0"/>
              </a:p>
              <a:p>
                <a:r>
                  <a:rPr lang="de-DE" dirty="0"/>
                  <a:t>Kapazität wird anhand des eingespeisten Stroms auf die Teilnehmer aufgeteilt</a:t>
                </a:r>
              </a:p>
              <a:p>
                <a:r>
                  <a:rPr lang="de-DE" dirty="0"/>
                  <a:t>Nach 30 Sekunden vollständige Leistung abrufbereit </a:t>
                </a:r>
              </a:p>
              <a:p>
                <a:r>
                  <a:rPr lang="de-DE" dirty="0"/>
                  <a:t>Vollständige Leistung muss für 15 Minuten bereitstehen</a:t>
                </a:r>
              </a:p>
              <a:p>
                <a:r>
                  <a:rPr lang="de-DE" dirty="0"/>
                  <a:t>Wirtschaftliche Aspekte:</a:t>
                </a:r>
              </a:p>
              <a:p>
                <a:pPr lvl="1"/>
                <a:r>
                  <a:rPr lang="de-DE" dirty="0"/>
                  <a:t>Preisfindung: „Marginal Pricing“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Vergütung von Leistungspreis</a:t>
                </a: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    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94" t="-9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22.11.2022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Wo befinden sich Kraftwerksreserven in Deutschland; Moritz Deckert, Fynn Linnenbrügger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7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Kraftwerksreserven zur Frequenzstabilisierung - Sekundärreserve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Von ÜNB per Signal automatisch angefordert</a:t>
            </a:r>
          </a:p>
          <a:p>
            <a:r>
              <a:rPr lang="de-DE" dirty="0"/>
              <a:t>Nach 30 Sekunden zugeschaltet</a:t>
            </a:r>
          </a:p>
          <a:p>
            <a:r>
              <a:rPr lang="de-DE" dirty="0"/>
              <a:t>Nach 5 Minuten vollständige Leistung abrufbereit </a:t>
            </a:r>
          </a:p>
          <a:p>
            <a:r>
              <a:rPr lang="de-DE" dirty="0"/>
              <a:t>Vollständige Leistung muss für 55 Minuten bereitstehen</a:t>
            </a:r>
          </a:p>
          <a:p>
            <a:r>
              <a:rPr lang="de-DE" dirty="0"/>
              <a:t>Wird nahezu immer angefordert </a:t>
            </a:r>
            <a:r>
              <a:rPr lang="de-DE" dirty="0">
                <a:sym typeface="Wingdings" panose="05000000000000000000" pitchFamily="2" charset="2"/>
              </a:rPr>
              <a:t> Geknüpft an Regelgenauigkeit</a:t>
            </a:r>
            <a:endParaRPr lang="de-DE" dirty="0"/>
          </a:p>
          <a:p>
            <a:r>
              <a:rPr lang="de-DE" dirty="0"/>
              <a:t>Wirtschaftliche Aspekte:</a:t>
            </a:r>
          </a:p>
          <a:p>
            <a:pPr lvl="1"/>
            <a:r>
              <a:rPr lang="de-DE" dirty="0"/>
              <a:t>Preisfindung: Merit-Order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Vergütung von Leistungs- und Arbeitspreis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 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22.11.2022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Wo befinden sich Kraftwerksreserven in Deutschland; Moritz Deckert, Fynn Linnenbrügger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4BCE042-6587-E9D0-A7C6-9EA89355E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905" y="3599010"/>
            <a:ext cx="6186572" cy="2459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865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Kraftwerksreserven zur Frequenzstabilisierung - Minutenreserve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Wird nach 5 Minuten aktiviert</a:t>
            </a:r>
          </a:p>
          <a:p>
            <a:r>
              <a:rPr lang="de-DE" dirty="0"/>
              <a:t>Ab 15 Minuten volle Leistung</a:t>
            </a:r>
          </a:p>
          <a:p>
            <a:r>
              <a:rPr lang="de-DE" dirty="0"/>
              <a:t>Anschließend 45 Minuten lang volle Leistung</a:t>
            </a:r>
          </a:p>
          <a:p>
            <a:r>
              <a:rPr lang="de-DE" dirty="0"/>
              <a:t>Wirtschaftliche Aspekte:</a:t>
            </a:r>
          </a:p>
          <a:p>
            <a:pPr lvl="1"/>
            <a:r>
              <a:rPr lang="de-DE" dirty="0"/>
              <a:t>Preisfindung: Merit-Order    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Vergütung von Leistungs- und Arbeitspreis</a:t>
            </a:r>
            <a:r>
              <a:rPr lang="de-DE" dirty="0"/>
              <a:t>    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22.11.2022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Wo befinden sich Kraftwerksreserven in Deutschland; Moritz Deckert, Fynn Linnenbrügger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18AABAE-3C51-96D4-91CC-FE648314C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905" y="3599010"/>
            <a:ext cx="6186572" cy="2459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7125834"/>
      </p:ext>
    </p:extLst>
  </p:cSld>
  <p:clrMapOvr>
    <a:masterClrMapping/>
  </p:clrMapOvr>
</p:sld>
</file>

<file path=ppt/theme/theme1.xml><?xml version="1.0" encoding="utf-8"?>
<a:theme xmlns:a="http://schemas.openxmlformats.org/drawingml/2006/main" name="1_Master_1">
  <a:themeElements>
    <a:clrScheme name="Ostfalia">
      <a:dk1>
        <a:srgbClr val="003A79"/>
      </a:dk1>
      <a:lt1>
        <a:sysClr val="window" lastClr="FFFFFF"/>
      </a:lt1>
      <a:dk2>
        <a:srgbClr val="003A79"/>
      </a:dk2>
      <a:lt2>
        <a:srgbClr val="FFFFFF"/>
      </a:lt2>
      <a:accent1>
        <a:srgbClr val="003A79"/>
      </a:accent1>
      <a:accent2>
        <a:srgbClr val="7AB51D"/>
      </a:accent2>
      <a:accent3>
        <a:srgbClr val="E2001A"/>
      </a:accent3>
      <a:accent4>
        <a:srgbClr val="009EE0"/>
      </a:accent4>
      <a:accent5>
        <a:srgbClr val="EE7F00"/>
      </a:accent5>
      <a:accent6>
        <a:srgbClr val="003A79"/>
      </a:accent6>
      <a:hlink>
        <a:srgbClr val="3333CC"/>
      </a:hlink>
      <a:folHlink>
        <a:srgbClr val="9900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indent="0">
          <a:buFontTx/>
          <a:buNone/>
          <a:defRPr sz="1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4947CB79-B66C-4A4E-AB6A-FA5723DBCDD7}" vid="{F3CB7C8A-8C1F-4BA5-B438-D77A3C7E9DA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738</Words>
  <Application>Microsoft Office PowerPoint</Application>
  <PresentationFormat>Breitbild</PresentationFormat>
  <Paragraphs>132</Paragraphs>
  <Slides>11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Courier New</vt:lpstr>
      <vt:lpstr>Symbol</vt:lpstr>
      <vt:lpstr>Wingdings</vt:lpstr>
      <vt:lpstr>1_Master_1</vt:lpstr>
      <vt:lpstr>Image</vt:lpstr>
      <vt:lpstr>Wo befinden sich Kraftwerksreserven in Deutschland?</vt:lpstr>
      <vt:lpstr>Inhaltsverzeichnis</vt:lpstr>
      <vt:lpstr>Thematische und begriffliche Einleitung in den Begriff der Kraftwerksreserven </vt:lpstr>
      <vt:lpstr>Wie funktioniert der deutsche Strommarkt?</vt:lpstr>
      <vt:lpstr>Kraftwerksreserven zur Frequenzstabilisierung</vt:lpstr>
      <vt:lpstr>Kraftwerksreserven zur Frequenzstabilisierung - Momentanreserve  </vt:lpstr>
      <vt:lpstr>Kraftwerksreserven zur Frequenzstabilisierung - Primärreserve  </vt:lpstr>
      <vt:lpstr>Kraftwerksreserven zur Frequenzstabilisierung - Sekundärreserve  </vt:lpstr>
      <vt:lpstr>Kraftwerksreserven zur Frequenzstabilisierung - Minutenreserve  </vt:lpstr>
      <vt:lpstr>Kraftwerksreserven zur Reserveleistungsvorhaltung Netzreserve, Kapazitätsreserve und Sicherheitsbereitschaft</vt:lpstr>
      <vt:lpstr>Veränderungen durch den Überfall Russlands auf die Ukraine</vt:lpstr>
    </vt:vector>
  </TitlesOfParts>
  <Company>Hochschule Ostfalia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Mustertitel 1 für Präsentationen der Zentrale</dc:title>
  <dc:subject>Ostfalia Design</dc:subject>
  <dc:creator>Ostfalia</dc:creator>
  <cp:lastModifiedBy>Fynn Linnenbrügger</cp:lastModifiedBy>
  <cp:revision>41</cp:revision>
  <dcterms:created xsi:type="dcterms:W3CDTF">2018-06-25T05:28:48Z</dcterms:created>
  <dcterms:modified xsi:type="dcterms:W3CDTF">2022-11-13T16:07:07Z</dcterms:modified>
</cp:coreProperties>
</file>