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13"/>
  </p:notesMasterIdLst>
  <p:sldIdLst>
    <p:sldId id="256" r:id="rId2"/>
    <p:sldId id="263" r:id="rId3"/>
    <p:sldId id="280" r:id="rId4"/>
    <p:sldId id="262" r:id="rId5"/>
    <p:sldId id="272" r:id="rId6"/>
    <p:sldId id="273" r:id="rId7"/>
    <p:sldId id="281" r:id="rId8"/>
    <p:sldId id="278" r:id="rId9"/>
    <p:sldId id="282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000000"/>
    <a:srgbClr val="7AB51D"/>
    <a:srgbClr val="0B397C"/>
    <a:srgbClr val="003677"/>
    <a:srgbClr val="193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67C33-193C-40B1-BAFF-7211CFC8C8B3}" v="205" dt="2022-11-16T19:14:24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ynn L." userId="8ad7fb526861aa9e" providerId="LiveId" clId="{05967C33-193C-40B1-BAFF-7211CFC8C8B3}"/>
    <pc:docChg chg="undo custSel addSld delSld modSld sldOrd addMainMaster delMainMaster modMainMaster">
      <pc:chgData name="Fynn L." userId="8ad7fb526861aa9e" providerId="LiveId" clId="{05967C33-193C-40B1-BAFF-7211CFC8C8B3}" dt="2022-11-16T19:16:07.493" v="8645"/>
      <pc:docMkLst>
        <pc:docMk/>
      </pc:docMkLst>
      <pc:sldChg chg="addSp modSp mod">
        <pc:chgData name="Fynn L." userId="8ad7fb526861aa9e" providerId="LiveId" clId="{05967C33-193C-40B1-BAFF-7211CFC8C8B3}" dt="2022-11-16T11:49:12.526" v="6412" actId="20577"/>
        <pc:sldMkLst>
          <pc:docMk/>
          <pc:sldMk cId="3936611301" sldId="256"/>
        </pc:sldMkLst>
        <pc:spChg chg="mod">
          <ac:chgData name="Fynn L." userId="8ad7fb526861aa9e" providerId="LiveId" clId="{05967C33-193C-40B1-BAFF-7211CFC8C8B3}" dt="2022-11-16T11:49:12.526" v="6412" actId="20577"/>
          <ac:spMkLst>
            <pc:docMk/>
            <pc:sldMk cId="3936611301" sldId="256"/>
            <ac:spMk id="10" creationId="{00000000-0000-0000-0000-000000000000}"/>
          </ac:spMkLst>
        </pc:spChg>
        <pc:picChg chg="add mod ord">
          <ac:chgData name="Fynn L." userId="8ad7fb526861aa9e" providerId="LiveId" clId="{05967C33-193C-40B1-BAFF-7211CFC8C8B3}" dt="2022-11-13T15:19:42.929" v="5266" actId="29295"/>
          <ac:picMkLst>
            <pc:docMk/>
            <pc:sldMk cId="3936611301" sldId="256"/>
            <ac:picMk id="3" creationId="{D92D3A50-026B-0362-6219-546D0712EC99}"/>
          </ac:picMkLst>
        </pc:picChg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1664196410" sldId="257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2914466536" sldId="258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4024506532" sldId="259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833647621" sldId="260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2790904627" sldId="261"/>
        </pc:sldMkLst>
      </pc:sldChg>
      <pc:sldChg chg="addSp delSp modSp mod">
        <pc:chgData name="Fynn L." userId="8ad7fb526861aa9e" providerId="LiveId" clId="{05967C33-193C-40B1-BAFF-7211CFC8C8B3}" dt="2022-11-16T19:07:14.947" v="8541" actId="1076"/>
        <pc:sldMkLst>
          <pc:docMk/>
          <pc:sldMk cId="3197269984" sldId="262"/>
        </pc:sldMkLst>
        <pc:spChg chg="mod">
          <ac:chgData name="Fynn L." userId="8ad7fb526861aa9e" providerId="LiveId" clId="{05967C33-193C-40B1-BAFF-7211CFC8C8B3}" dt="2022-11-09T16:14:23.239" v="533" actId="338"/>
          <ac:spMkLst>
            <pc:docMk/>
            <pc:sldMk cId="3197269984" sldId="262"/>
            <ac:spMk id="2" creationId="{00000000-0000-0000-0000-000000000000}"/>
          </ac:spMkLst>
        </pc:spChg>
        <pc:spChg chg="del mod">
          <ac:chgData name="Fynn L." userId="8ad7fb526861aa9e" providerId="LiveId" clId="{05967C33-193C-40B1-BAFF-7211CFC8C8B3}" dt="2022-11-09T16:07:00.551" v="259" actId="22"/>
          <ac:spMkLst>
            <pc:docMk/>
            <pc:sldMk cId="3197269984" sldId="262"/>
            <ac:spMk id="3" creationId="{00000000-0000-0000-0000-000000000000}"/>
          </ac:spMkLst>
        </pc:spChg>
        <pc:spChg chg="add mod">
          <ac:chgData name="Fynn L." userId="8ad7fb526861aa9e" providerId="LiveId" clId="{05967C33-193C-40B1-BAFF-7211CFC8C8B3}" dt="2022-11-16T19:07:10.131" v="8539"/>
          <ac:spMkLst>
            <pc:docMk/>
            <pc:sldMk cId="3197269984" sldId="262"/>
            <ac:spMk id="3" creationId="{1D239E70-C670-EB8F-3FC0-CFBFA575B8AC}"/>
          </ac:spMkLst>
        </pc:spChg>
        <pc:spChg chg="mod">
          <ac:chgData name="Fynn L." userId="8ad7fb526861aa9e" providerId="LiveId" clId="{05967C33-193C-40B1-BAFF-7211CFC8C8B3}" dt="2022-11-13T15:16:00.058" v="5236"/>
          <ac:spMkLst>
            <pc:docMk/>
            <pc:sldMk cId="3197269984" sldId="262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6T11:56:28.679" v="6518" actId="20577"/>
          <ac:spMkLst>
            <pc:docMk/>
            <pc:sldMk cId="3197269984" sldId="262"/>
            <ac:spMk id="5" creationId="{00000000-0000-0000-0000-000000000000}"/>
          </ac:spMkLst>
        </pc:spChg>
        <pc:spChg chg="mod">
          <ac:chgData name="Fynn L." userId="8ad7fb526861aa9e" providerId="LiveId" clId="{05967C33-193C-40B1-BAFF-7211CFC8C8B3}" dt="2022-11-09T16:14:23.239" v="533" actId="338"/>
          <ac:spMkLst>
            <pc:docMk/>
            <pc:sldMk cId="3197269984" sldId="262"/>
            <ac:spMk id="6" creationId="{00000000-0000-0000-0000-000000000000}"/>
          </ac:spMkLst>
        </pc:spChg>
        <pc:spChg chg="add mod">
          <ac:chgData name="Fynn L." userId="8ad7fb526861aa9e" providerId="LiveId" clId="{05967C33-193C-40B1-BAFF-7211CFC8C8B3}" dt="2022-11-16T19:07:14.947" v="8541" actId="1076"/>
          <ac:spMkLst>
            <pc:docMk/>
            <pc:sldMk cId="3197269984" sldId="262"/>
            <ac:spMk id="7" creationId="{EA692F10-7783-A50F-7139-53480913CF16}"/>
          </ac:spMkLst>
        </pc:spChg>
        <pc:spChg chg="add del mod">
          <ac:chgData name="Fynn L." userId="8ad7fb526861aa9e" providerId="LiveId" clId="{05967C33-193C-40B1-BAFF-7211CFC8C8B3}" dt="2022-11-09T16:08:04.901" v="265" actId="22"/>
          <ac:spMkLst>
            <pc:docMk/>
            <pc:sldMk cId="3197269984" sldId="262"/>
            <ac:spMk id="10" creationId="{4C5DC4D0-98A5-7762-D265-AC0DE957AC4D}"/>
          </ac:spMkLst>
        </pc:spChg>
        <pc:spChg chg="add del mod">
          <ac:chgData name="Fynn L." userId="8ad7fb526861aa9e" providerId="LiveId" clId="{05967C33-193C-40B1-BAFF-7211CFC8C8B3}" dt="2022-11-09T16:08:30.192" v="268" actId="22"/>
          <ac:spMkLst>
            <pc:docMk/>
            <pc:sldMk cId="3197269984" sldId="262"/>
            <ac:spMk id="14" creationId="{245FFB3A-ACF9-68CE-D526-DCCD825E172F}"/>
          </ac:spMkLst>
        </pc:spChg>
        <pc:spChg chg="add mod">
          <ac:chgData name="Fynn L." userId="8ad7fb526861aa9e" providerId="LiveId" clId="{05967C33-193C-40B1-BAFF-7211CFC8C8B3}" dt="2022-11-16T12:26:28.105" v="7466" actId="20577"/>
          <ac:spMkLst>
            <pc:docMk/>
            <pc:sldMk cId="3197269984" sldId="262"/>
            <ac:spMk id="18" creationId="{92594184-A35D-E761-E97F-19F6FA28F26D}"/>
          </ac:spMkLst>
        </pc:spChg>
        <pc:spChg chg="mod">
          <ac:chgData name="Fynn L." userId="8ad7fb526861aa9e" providerId="LiveId" clId="{05967C33-193C-40B1-BAFF-7211CFC8C8B3}" dt="2022-11-13T15:22:39.404" v="5352" actId="1076"/>
          <ac:spMkLst>
            <pc:docMk/>
            <pc:sldMk cId="3197269984" sldId="262"/>
            <ac:spMk id="22" creationId="{DDDD40FB-F392-916A-DFBC-56D0039E771A}"/>
          </ac:spMkLst>
        </pc:spChg>
        <pc:spChg chg="mod">
          <ac:chgData name="Fynn L." userId="8ad7fb526861aa9e" providerId="LiveId" clId="{05967C33-193C-40B1-BAFF-7211CFC8C8B3}" dt="2022-11-13T15:22:39.404" v="5352" actId="1076"/>
          <ac:spMkLst>
            <pc:docMk/>
            <pc:sldMk cId="3197269984" sldId="262"/>
            <ac:spMk id="26" creationId="{9D6CA7A4-FF7C-91CE-9F4C-B0CC92C944CA}"/>
          </ac:spMkLst>
        </pc:spChg>
        <pc:grpChg chg="mod">
          <ac:chgData name="Fynn L." userId="8ad7fb526861aa9e" providerId="LiveId" clId="{05967C33-193C-40B1-BAFF-7211CFC8C8B3}" dt="2022-11-09T16:14:23.239" v="533" actId="338"/>
          <ac:grpSpMkLst>
            <pc:docMk/>
            <pc:sldMk cId="3197269984" sldId="262"/>
            <ac:grpSpMk id="1" creationId="{00000000-0000-0000-0000-000000000000}"/>
          </ac:grpSpMkLst>
        </pc:grpChg>
        <pc:grpChg chg="mod">
          <ac:chgData name="Fynn L." userId="8ad7fb526861aa9e" providerId="LiveId" clId="{05967C33-193C-40B1-BAFF-7211CFC8C8B3}" dt="2022-11-13T15:22:39.404" v="5352" actId="1076"/>
          <ac:grpSpMkLst>
            <pc:docMk/>
            <pc:sldMk cId="3197269984" sldId="262"/>
            <ac:grpSpMk id="21" creationId="{50BEDD32-9AC1-0CE3-ACCE-7DCFBEECFE26}"/>
          </ac:grpSpMkLst>
        </pc:grpChg>
        <pc:grpChg chg="mod">
          <ac:chgData name="Fynn L." userId="8ad7fb526861aa9e" providerId="LiveId" clId="{05967C33-193C-40B1-BAFF-7211CFC8C8B3}" dt="2022-11-13T15:22:39.404" v="5352" actId="1076"/>
          <ac:grpSpMkLst>
            <pc:docMk/>
            <pc:sldMk cId="3197269984" sldId="262"/>
            <ac:grpSpMk id="25" creationId="{2538D068-3FF8-D52E-313D-593F4C526468}"/>
          </ac:grpSpMkLst>
        </pc:grpChg>
        <pc:picChg chg="add del mod ord">
          <ac:chgData name="Fynn L." userId="8ad7fb526861aa9e" providerId="LiveId" clId="{05967C33-193C-40B1-BAFF-7211CFC8C8B3}" dt="2022-11-09T16:07:17.926" v="264" actId="478"/>
          <ac:picMkLst>
            <pc:docMk/>
            <pc:sldMk cId="3197269984" sldId="262"/>
            <ac:picMk id="8" creationId="{E7B36E24-20D2-8C64-1750-D9F56C9FC280}"/>
          </ac:picMkLst>
        </pc:picChg>
        <pc:picChg chg="add del mod ord">
          <ac:chgData name="Fynn L." userId="8ad7fb526861aa9e" providerId="LiveId" clId="{05967C33-193C-40B1-BAFF-7211CFC8C8B3}" dt="2022-11-09T16:08:08.798" v="267" actId="478"/>
          <ac:picMkLst>
            <pc:docMk/>
            <pc:sldMk cId="3197269984" sldId="262"/>
            <ac:picMk id="12" creationId="{8D4F1BA5-EFA0-922B-196B-99EF34B7AE26}"/>
          </ac:picMkLst>
        </pc:picChg>
        <pc:picChg chg="add del mod ord">
          <ac:chgData name="Fynn L." userId="8ad7fb526861aa9e" providerId="LiveId" clId="{05967C33-193C-40B1-BAFF-7211CFC8C8B3}" dt="2022-11-09T16:08:36.640" v="271" actId="478"/>
          <ac:picMkLst>
            <pc:docMk/>
            <pc:sldMk cId="3197269984" sldId="262"/>
            <ac:picMk id="16" creationId="{459869EF-1CFD-C507-023F-7673F1B018A1}"/>
          </ac:picMkLst>
        </pc:picChg>
        <pc:picChg chg="add del mod">
          <ac:chgData name="Fynn L." userId="8ad7fb526861aa9e" providerId="LiveId" clId="{05967C33-193C-40B1-BAFF-7211CFC8C8B3}" dt="2022-11-09T16:12:30.764" v="513" actId="338"/>
          <ac:picMkLst>
            <pc:docMk/>
            <pc:sldMk cId="3197269984" sldId="262"/>
            <ac:picMk id="20" creationId="{7738A4A3-0B2D-4A6F-EBC2-BA22CDCD73B4}"/>
          </ac:picMkLst>
        </pc:picChg>
        <pc:picChg chg="add del mod ord">
          <ac:chgData name="Fynn L." userId="8ad7fb526861aa9e" providerId="LiveId" clId="{05967C33-193C-40B1-BAFF-7211CFC8C8B3}" dt="2022-11-09T16:14:23.239" v="533" actId="338"/>
          <ac:picMkLst>
            <pc:docMk/>
            <pc:sldMk cId="3197269984" sldId="262"/>
            <ac:picMk id="24" creationId="{BD7BA083-63B0-C928-EEC8-9732979FA156}"/>
          </ac:picMkLst>
        </pc:picChg>
        <pc:picChg chg="mod">
          <ac:chgData name="Fynn L." userId="8ad7fb526861aa9e" providerId="LiveId" clId="{05967C33-193C-40B1-BAFF-7211CFC8C8B3}" dt="2022-11-13T15:22:39.404" v="5352" actId="1076"/>
          <ac:picMkLst>
            <pc:docMk/>
            <pc:sldMk cId="3197269984" sldId="262"/>
            <ac:picMk id="3077" creationId="{67D97774-8A51-8D5F-8C60-919F5DB1D367}"/>
          </ac:picMkLst>
        </pc:picChg>
        <pc:picChg chg="mod">
          <ac:chgData name="Fynn L." userId="8ad7fb526861aa9e" providerId="LiveId" clId="{05967C33-193C-40B1-BAFF-7211CFC8C8B3}" dt="2022-11-13T15:22:39.404" v="5352" actId="1076"/>
          <ac:picMkLst>
            <pc:docMk/>
            <pc:sldMk cId="3197269984" sldId="262"/>
            <ac:picMk id="3081" creationId="{9BB80C62-FEBC-47CA-E94D-A13246BD2A43}"/>
          </ac:picMkLst>
        </pc:picChg>
      </pc:sldChg>
      <pc:sldChg chg="modSp mod">
        <pc:chgData name="Fynn L." userId="8ad7fb526861aa9e" providerId="LiveId" clId="{05967C33-193C-40B1-BAFF-7211CFC8C8B3}" dt="2022-11-16T11:57:12.755" v="6532" actId="20577"/>
        <pc:sldMkLst>
          <pc:docMk/>
          <pc:sldMk cId="1673992739" sldId="263"/>
        </pc:sldMkLst>
        <pc:spChg chg="mod">
          <ac:chgData name="Fynn L." userId="8ad7fb526861aa9e" providerId="LiveId" clId="{05967C33-193C-40B1-BAFF-7211CFC8C8B3}" dt="2022-11-16T11:49:51.958" v="6447" actId="20577"/>
          <ac:spMkLst>
            <pc:docMk/>
            <pc:sldMk cId="1673992739" sldId="263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6T11:50:03.062" v="6448" actId="20577"/>
          <ac:spMkLst>
            <pc:docMk/>
            <pc:sldMk cId="1673992739" sldId="263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6T11:57:12.755" v="6532" actId="20577"/>
          <ac:spMkLst>
            <pc:docMk/>
            <pc:sldMk cId="1673992739" sldId="263"/>
            <ac:spMk id="5" creationId="{00000000-0000-0000-0000-000000000000}"/>
          </ac:spMkLst>
        </pc:spChg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1276180474" sldId="264"/>
        </pc:sldMkLst>
      </pc:sldChg>
      <pc:sldChg chg="addSp delSp modSp mod">
        <pc:chgData name="Fynn L." userId="8ad7fb526861aa9e" providerId="LiveId" clId="{05967C33-193C-40B1-BAFF-7211CFC8C8B3}" dt="2022-11-16T11:56:58.747" v="6530" actId="20577"/>
        <pc:sldMkLst>
          <pc:docMk/>
          <pc:sldMk cId="3625094333" sldId="265"/>
        </pc:sldMkLst>
        <pc:spChg chg="mod">
          <ac:chgData name="Fynn L." userId="8ad7fb526861aa9e" providerId="LiveId" clId="{05967C33-193C-40B1-BAFF-7211CFC8C8B3}" dt="2022-11-12T15:48:56.831" v="4708" actId="20577"/>
          <ac:spMkLst>
            <pc:docMk/>
            <pc:sldMk cId="3625094333" sldId="265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3T15:24:42.216" v="5353" actId="14100"/>
          <ac:spMkLst>
            <pc:docMk/>
            <pc:sldMk cId="3625094333" sldId="265"/>
            <ac:spMk id="3" creationId="{00000000-0000-0000-0000-000000000000}"/>
          </ac:spMkLst>
        </pc:spChg>
        <pc:spChg chg="del">
          <ac:chgData name="Fynn L." userId="8ad7fb526861aa9e" providerId="LiveId" clId="{05967C33-193C-40B1-BAFF-7211CFC8C8B3}" dt="2022-11-12T15:49:03.283" v="4709" actId="478"/>
          <ac:spMkLst>
            <pc:docMk/>
            <pc:sldMk cId="3625094333" sldId="265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3T15:16:27.775" v="5249"/>
          <ac:spMkLst>
            <pc:docMk/>
            <pc:sldMk cId="3625094333" sldId="265"/>
            <ac:spMk id="5" creationId="{00000000-0000-0000-0000-000000000000}"/>
          </ac:spMkLst>
        </pc:spChg>
        <pc:spChg chg="mod">
          <ac:chgData name="Fynn L." userId="8ad7fb526861aa9e" providerId="LiveId" clId="{05967C33-193C-40B1-BAFF-7211CFC8C8B3}" dt="2022-11-16T11:56:58.747" v="6530" actId="20577"/>
          <ac:spMkLst>
            <pc:docMk/>
            <pc:sldMk cId="3625094333" sldId="265"/>
            <ac:spMk id="6" creationId="{00000000-0000-0000-0000-000000000000}"/>
          </ac:spMkLst>
        </pc:spChg>
        <pc:spChg chg="add del mod">
          <ac:chgData name="Fynn L." userId="8ad7fb526861aa9e" providerId="LiveId" clId="{05967C33-193C-40B1-BAFF-7211CFC8C8B3}" dt="2022-11-12T15:49:05.908" v="4710" actId="478"/>
          <ac:spMkLst>
            <pc:docMk/>
            <pc:sldMk cId="3625094333" sldId="265"/>
            <ac:spMk id="9" creationId="{84FFF675-AC5A-696D-28F8-C031C5C7BBCE}"/>
          </ac:spMkLst>
        </pc:spChg>
        <pc:spChg chg="add mod">
          <ac:chgData name="Fynn L." userId="8ad7fb526861aa9e" providerId="LiveId" clId="{05967C33-193C-40B1-BAFF-7211CFC8C8B3}" dt="2022-11-12T16:01:51.558" v="5206" actId="113"/>
          <ac:spMkLst>
            <pc:docMk/>
            <pc:sldMk cId="3625094333" sldId="265"/>
            <ac:spMk id="10" creationId="{1AD88B77-A147-1F4F-5553-5F3A2E3782E2}"/>
          </ac:spMkLst>
        </pc:spChg>
        <pc:spChg chg="add mod">
          <ac:chgData name="Fynn L." userId="8ad7fb526861aa9e" providerId="LiveId" clId="{05967C33-193C-40B1-BAFF-7211CFC8C8B3}" dt="2022-11-12T15:52:21.413" v="4941" actId="207"/>
          <ac:spMkLst>
            <pc:docMk/>
            <pc:sldMk cId="3625094333" sldId="265"/>
            <ac:spMk id="11" creationId="{2EB20C70-9258-7CE2-457C-3DBDF3EE462B}"/>
          </ac:spMkLst>
        </pc:spChg>
      </pc:sldChg>
      <pc:sldChg chg="addSp delSp modSp mod ord">
        <pc:chgData name="Fynn L." userId="8ad7fb526861aa9e" providerId="LiveId" clId="{05967C33-193C-40B1-BAFF-7211CFC8C8B3}" dt="2022-11-16T19:12:15.747" v="8599" actId="732"/>
        <pc:sldMkLst>
          <pc:docMk/>
          <pc:sldMk cId="4162983354" sldId="266"/>
        </pc:sldMkLst>
        <pc:spChg chg="mod">
          <ac:chgData name="Fynn L." userId="8ad7fb526861aa9e" providerId="LiveId" clId="{05967C33-193C-40B1-BAFF-7211CFC8C8B3}" dt="2022-11-12T15:30:59.094" v="3510" actId="20577"/>
          <ac:spMkLst>
            <pc:docMk/>
            <pc:sldMk cId="4162983354" sldId="266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3T15:16:26.052" v="5248"/>
          <ac:spMkLst>
            <pc:docMk/>
            <pc:sldMk cId="4162983354" sldId="266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6T11:57:02.744" v="6531" actId="20577"/>
          <ac:spMkLst>
            <pc:docMk/>
            <pc:sldMk cId="4162983354" sldId="266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6T11:59:45.333" v="6535" actId="20577"/>
          <ac:spMkLst>
            <pc:docMk/>
            <pc:sldMk cId="4162983354" sldId="266"/>
            <ac:spMk id="6" creationId="{00000000-0000-0000-0000-000000000000}"/>
          </ac:spMkLst>
        </pc:spChg>
        <pc:spChg chg="add mod">
          <ac:chgData name="Fynn L." userId="8ad7fb526861aa9e" providerId="LiveId" clId="{05967C33-193C-40B1-BAFF-7211CFC8C8B3}" dt="2022-11-16T19:12:05.742" v="8598" actId="14100"/>
          <ac:spMkLst>
            <pc:docMk/>
            <pc:sldMk cId="4162983354" sldId="266"/>
            <ac:spMk id="7" creationId="{BCBF2FEA-476D-FA48-5D05-1FB375F70739}"/>
          </ac:spMkLst>
        </pc:spChg>
        <pc:spChg chg="add del mod">
          <ac:chgData name="Fynn L." userId="8ad7fb526861aa9e" providerId="LiveId" clId="{05967C33-193C-40B1-BAFF-7211CFC8C8B3}" dt="2022-11-12T15:28:32.744" v="3427" actId="478"/>
          <ac:spMkLst>
            <pc:docMk/>
            <pc:sldMk cId="4162983354" sldId="266"/>
            <ac:spMk id="9" creationId="{2653C749-B057-C980-3090-35735C623017}"/>
          </ac:spMkLst>
        </pc:spChg>
        <pc:picChg chg="del">
          <ac:chgData name="Fynn L." userId="8ad7fb526861aa9e" providerId="LiveId" clId="{05967C33-193C-40B1-BAFF-7211CFC8C8B3}" dt="2022-11-12T15:28:27.075" v="3425" actId="478"/>
          <ac:picMkLst>
            <pc:docMk/>
            <pc:sldMk cId="4162983354" sldId="266"/>
            <ac:picMk id="8" creationId="{00000000-0000-0000-0000-000000000000}"/>
          </ac:picMkLst>
        </pc:picChg>
        <pc:picChg chg="add mod ord modCrop">
          <ac:chgData name="Fynn L." userId="8ad7fb526861aa9e" providerId="LiveId" clId="{05967C33-193C-40B1-BAFF-7211CFC8C8B3}" dt="2022-11-16T19:12:15.747" v="8599" actId="732"/>
          <ac:picMkLst>
            <pc:docMk/>
            <pc:sldMk cId="4162983354" sldId="266"/>
            <ac:picMk id="11" creationId="{10EC84E2-095D-5897-4E87-135A70B3C990}"/>
          </ac:picMkLst>
        </pc:picChg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3177347219" sldId="267"/>
        </pc:sldMkLst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74002493" sldId="269"/>
        </pc:sldMkLst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3335832959" sldId="270"/>
        </pc:sldMkLst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973325825" sldId="271"/>
        </pc:sldMkLst>
      </pc:sldChg>
      <pc:sldChg chg="addSp delSp modSp mod modClrScheme delAnim modAnim chgLayout">
        <pc:chgData name="Fynn L." userId="8ad7fb526861aa9e" providerId="LiveId" clId="{05967C33-193C-40B1-BAFF-7211CFC8C8B3}" dt="2022-11-16T19:09:51.759" v="8557"/>
        <pc:sldMkLst>
          <pc:docMk/>
          <pc:sldMk cId="2064965787" sldId="272"/>
        </pc:sldMkLst>
        <pc:spChg chg="mod">
          <ac:chgData name="Fynn L." userId="8ad7fb526861aa9e" providerId="LiveId" clId="{05967C33-193C-40B1-BAFF-7211CFC8C8B3}" dt="2022-11-16T19:08:38.205" v="8543"/>
          <ac:spMkLst>
            <pc:docMk/>
            <pc:sldMk cId="2064965787" sldId="272"/>
            <ac:spMk id="2" creationId="{00000000-0000-0000-0000-000000000000}"/>
          </ac:spMkLst>
        </pc:spChg>
        <pc:spChg chg="del 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3" creationId="{00000000-0000-0000-0000-000000000000}"/>
          </ac:spMkLst>
        </pc:spChg>
        <pc:spChg chg="add mod">
          <ac:chgData name="Fynn L." userId="8ad7fb526861aa9e" providerId="LiveId" clId="{05967C33-193C-40B1-BAFF-7211CFC8C8B3}" dt="2022-11-16T19:09:51.759" v="8557"/>
          <ac:spMkLst>
            <pc:docMk/>
            <pc:sldMk cId="2064965787" sldId="272"/>
            <ac:spMk id="3" creationId="{A629C19D-1CB2-68D4-C6BD-2274393F64AF}"/>
          </ac:spMkLst>
        </pc:spChg>
        <pc:spChg chg="mod">
          <ac:chgData name="Fynn L." userId="8ad7fb526861aa9e" providerId="LiveId" clId="{05967C33-193C-40B1-BAFF-7211CFC8C8B3}" dt="2022-11-13T15:16:14.021" v="5243"/>
          <ac:spMkLst>
            <pc:docMk/>
            <pc:sldMk cId="2064965787" sldId="272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6T11:56:32.120" v="6519" actId="20577"/>
          <ac:spMkLst>
            <pc:docMk/>
            <pc:sldMk cId="2064965787" sldId="272"/>
            <ac:spMk id="5" creationId="{00000000-0000-0000-0000-000000000000}"/>
          </ac:spMkLst>
        </pc:spChg>
        <pc:spChg chg="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6" creationId="{00000000-0000-0000-0000-000000000000}"/>
          </ac:spMkLst>
        </pc:spChg>
        <pc:spChg chg="add mod">
          <ac:chgData name="Fynn L." userId="8ad7fb526861aa9e" providerId="LiveId" clId="{05967C33-193C-40B1-BAFF-7211CFC8C8B3}" dt="2022-11-16T19:09:43.729" v="8555" actId="1076"/>
          <ac:spMkLst>
            <pc:docMk/>
            <pc:sldMk cId="2064965787" sldId="272"/>
            <ac:spMk id="8" creationId="{4DAB7B08-4866-4EA6-AA5E-DBEC756B3E95}"/>
          </ac:spMkLst>
        </pc:spChg>
        <pc:spChg chg="add del mod">
          <ac:chgData name="Fynn L." userId="8ad7fb526861aa9e" providerId="LiveId" clId="{05967C33-193C-40B1-BAFF-7211CFC8C8B3}" dt="2022-11-09T18:30:41.790" v="1120" actId="478"/>
          <ac:spMkLst>
            <pc:docMk/>
            <pc:sldMk cId="2064965787" sldId="272"/>
            <ac:spMk id="9" creationId="{AA2C47CD-5AFD-CEAF-1006-59B626B3FA43}"/>
          </ac:spMkLst>
        </pc:spChg>
        <pc:spChg chg="add mod">
          <ac:chgData name="Fynn L." userId="8ad7fb526861aa9e" providerId="LiveId" clId="{05967C33-193C-40B1-BAFF-7211CFC8C8B3}" dt="2022-11-16T12:23:15.389" v="7426" actId="20577"/>
          <ac:spMkLst>
            <pc:docMk/>
            <pc:sldMk cId="2064965787" sldId="272"/>
            <ac:spMk id="13" creationId="{BF2FF004-AA32-BDD4-FED7-8A3494CECAB9}"/>
          </ac:spMkLst>
        </pc:spChg>
        <pc:picChg chg="add mod ord">
          <ac:chgData name="Fynn L." userId="8ad7fb526861aa9e" providerId="LiveId" clId="{05967C33-193C-40B1-BAFF-7211CFC8C8B3}" dt="2022-11-12T14:29:54.251" v="2451" actId="1076"/>
          <ac:picMkLst>
            <pc:docMk/>
            <pc:sldMk cId="2064965787" sldId="272"/>
            <ac:picMk id="7" creationId="{316BDE89-C09E-1655-95FE-C462218183C4}"/>
          </ac:picMkLst>
        </pc:picChg>
        <pc:picChg chg="add del mod ord">
          <ac:chgData name="Fynn L." userId="8ad7fb526861aa9e" providerId="LiveId" clId="{05967C33-193C-40B1-BAFF-7211CFC8C8B3}" dt="2022-11-12T14:40:58.380" v="2630" actId="21"/>
          <ac:picMkLst>
            <pc:docMk/>
            <pc:sldMk cId="2064965787" sldId="272"/>
            <ac:picMk id="8" creationId="{BD1D4AF8-8C60-5558-9605-CFD4CB1A4A4A}"/>
          </ac:picMkLst>
        </pc:picChg>
        <pc:picChg chg="add mod ord">
          <ac:chgData name="Fynn L." userId="8ad7fb526861aa9e" providerId="LiveId" clId="{05967C33-193C-40B1-BAFF-7211CFC8C8B3}" dt="2022-11-16T19:08:59.145" v="8548" actId="1076"/>
          <ac:picMkLst>
            <pc:docMk/>
            <pc:sldMk cId="2064965787" sldId="272"/>
            <ac:picMk id="10" creationId="{98C2638A-AD61-346F-7BF0-4812C13057E7}"/>
          </ac:picMkLst>
        </pc:picChg>
      </pc:sldChg>
      <pc:sldChg chg="addSp delSp modSp mod">
        <pc:chgData name="Fynn L." userId="8ad7fb526861aa9e" providerId="LiveId" clId="{05967C33-193C-40B1-BAFF-7211CFC8C8B3}" dt="2022-11-16T19:14:31.322" v="8641" actId="1076"/>
        <pc:sldMkLst>
          <pc:docMk/>
          <pc:sldMk cId="2153387122" sldId="273"/>
        </pc:sldMkLst>
        <pc:spChg chg="mod">
          <ac:chgData name="Fynn L." userId="8ad7fb526861aa9e" providerId="LiveId" clId="{05967C33-193C-40B1-BAFF-7211CFC8C8B3}" dt="2022-11-13T15:21:12.003" v="5288" actId="20577"/>
          <ac:spMkLst>
            <pc:docMk/>
            <pc:sldMk cId="2153387122" sldId="273"/>
            <ac:spMk id="2" creationId="{00000000-0000-0000-0000-000000000000}"/>
          </ac:spMkLst>
        </pc:spChg>
        <pc:spChg chg="mod ord">
          <ac:chgData name="Fynn L." userId="8ad7fb526861aa9e" providerId="LiveId" clId="{05967C33-193C-40B1-BAFF-7211CFC8C8B3}" dt="2022-11-16T11:52:19.027" v="6473" actId="20577"/>
          <ac:spMkLst>
            <pc:docMk/>
            <pc:sldMk cId="2153387122" sldId="273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16.727" v="5244"/>
          <ac:spMkLst>
            <pc:docMk/>
            <pc:sldMk cId="2153387122" sldId="273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6T11:56:36.299" v="6520" actId="20577"/>
          <ac:spMkLst>
            <pc:docMk/>
            <pc:sldMk cId="2153387122" sldId="273"/>
            <ac:spMk id="5" creationId="{00000000-0000-0000-0000-000000000000}"/>
          </ac:spMkLst>
        </pc:spChg>
        <pc:spChg chg="add del mod">
          <ac:chgData name="Fynn L." userId="8ad7fb526861aa9e" providerId="LiveId" clId="{05967C33-193C-40B1-BAFF-7211CFC8C8B3}" dt="2022-11-16T19:14:27.120" v="8640" actId="478"/>
          <ac:spMkLst>
            <pc:docMk/>
            <pc:sldMk cId="2153387122" sldId="273"/>
            <ac:spMk id="7" creationId="{5FAF0494-6A99-C7F4-3F69-2993E5C626F8}"/>
          </ac:spMkLst>
        </pc:spChg>
        <pc:spChg chg="add mod">
          <ac:chgData name="Fynn L." userId="8ad7fb526861aa9e" providerId="LiveId" clId="{05967C33-193C-40B1-BAFF-7211CFC8C8B3}" dt="2022-11-16T19:14:31.322" v="8641" actId="1076"/>
          <ac:spMkLst>
            <pc:docMk/>
            <pc:sldMk cId="2153387122" sldId="273"/>
            <ac:spMk id="8" creationId="{532B27D0-F818-C896-1467-A44BEDA54C6B}"/>
          </ac:spMkLst>
        </pc:spChg>
        <pc:picChg chg="add del">
          <ac:chgData name="Fynn L." userId="8ad7fb526861aa9e" providerId="LiveId" clId="{05967C33-193C-40B1-BAFF-7211CFC8C8B3}" dt="2022-11-16T12:02:44.224" v="6539" actId="478"/>
          <ac:picMkLst>
            <pc:docMk/>
            <pc:sldMk cId="2153387122" sldId="273"/>
            <ac:picMk id="7" creationId="{7BBEC8C9-662E-CEE1-0CC4-9457EAD3275E}"/>
          </ac:picMkLst>
        </pc:picChg>
        <pc:picChg chg="add del mod ord">
          <ac:chgData name="Fynn L." userId="8ad7fb526861aa9e" providerId="LiveId" clId="{05967C33-193C-40B1-BAFF-7211CFC8C8B3}" dt="2022-11-16T11:51:53.226" v="6472" actId="478"/>
          <ac:picMkLst>
            <pc:docMk/>
            <pc:sldMk cId="2153387122" sldId="273"/>
            <ac:picMk id="8" creationId="{33BD2802-CEC7-5844-7923-25008BCBFF61}"/>
          </ac:picMkLst>
        </pc:picChg>
        <pc:picChg chg="add mod">
          <ac:chgData name="Fynn L." userId="8ad7fb526861aa9e" providerId="LiveId" clId="{05967C33-193C-40B1-BAFF-7211CFC8C8B3}" dt="2022-11-16T11:52:22.356" v="6474" actId="1076"/>
          <ac:picMkLst>
            <pc:docMk/>
            <pc:sldMk cId="2153387122" sldId="273"/>
            <ac:picMk id="9" creationId="{354B09C0-81C9-7C3C-308D-F4CD8F9E3B3E}"/>
          </ac:picMkLst>
        </pc:picChg>
        <pc:picChg chg="del">
          <ac:chgData name="Fynn L." userId="8ad7fb526861aa9e" providerId="LiveId" clId="{05967C33-193C-40B1-BAFF-7211CFC8C8B3}" dt="2022-11-16T12:02:51.909" v="6540" actId="478"/>
          <ac:picMkLst>
            <pc:docMk/>
            <pc:sldMk cId="2153387122" sldId="273"/>
            <ac:picMk id="10" creationId="{8E5555CF-E2D8-E3FC-F2EA-1373D4E317AF}"/>
          </ac:picMkLst>
        </pc:picChg>
      </pc:sldChg>
      <pc:sldChg chg="delSp modSp add del mod ord delAnim">
        <pc:chgData name="Fynn L." userId="8ad7fb526861aa9e" providerId="LiveId" clId="{05967C33-193C-40B1-BAFF-7211CFC8C8B3}" dt="2022-11-09T18:30:55.167" v="1123" actId="2696"/>
        <pc:sldMkLst>
          <pc:docMk/>
          <pc:sldMk cId="3666981830" sldId="274"/>
        </pc:sldMkLst>
        <pc:spChg chg="del mod">
          <ac:chgData name="Fynn L." userId="8ad7fb526861aa9e" providerId="LiveId" clId="{05967C33-193C-40B1-BAFF-7211CFC8C8B3}" dt="2022-11-09T18:30:39.023" v="1119" actId="478"/>
          <ac:spMkLst>
            <pc:docMk/>
            <pc:sldMk cId="3666981830" sldId="274"/>
            <ac:spMk id="9" creationId="{AA2C47CD-5AFD-CEAF-1006-59B626B3FA43}"/>
          </ac:spMkLst>
        </pc:spChg>
        <pc:picChg chg="mod">
          <ac:chgData name="Fynn L." userId="8ad7fb526861aa9e" providerId="LiveId" clId="{05967C33-193C-40B1-BAFF-7211CFC8C8B3}" dt="2022-11-09T18:29:58.139" v="1116" actId="1076"/>
          <ac:picMkLst>
            <pc:docMk/>
            <pc:sldMk cId="3666981830" sldId="274"/>
            <ac:picMk id="8" creationId="{BD1D4AF8-8C60-5558-9605-CFD4CB1A4A4A}"/>
          </ac:picMkLst>
        </pc:picChg>
      </pc:sldChg>
      <pc:sldChg chg="delSp add del mod delAnim">
        <pc:chgData name="Fynn L." userId="8ad7fb526861aa9e" providerId="LiveId" clId="{05967C33-193C-40B1-BAFF-7211CFC8C8B3}" dt="2022-11-09T18:30:55.167" v="1123" actId="2696"/>
        <pc:sldMkLst>
          <pc:docMk/>
          <pc:sldMk cId="1068999598" sldId="275"/>
        </pc:sldMkLst>
        <pc:spChg chg="del">
          <ac:chgData name="Fynn L." userId="8ad7fb526861aa9e" providerId="LiveId" clId="{05967C33-193C-40B1-BAFF-7211CFC8C8B3}" dt="2022-11-09T18:30:45.747" v="1121" actId="478"/>
          <ac:spMkLst>
            <pc:docMk/>
            <pc:sldMk cId="1068999598" sldId="275"/>
            <ac:spMk id="9" creationId="{AA2C47CD-5AFD-CEAF-1006-59B626B3FA43}"/>
          </ac:spMkLst>
        </pc:spChg>
      </pc:sldChg>
      <pc:sldChg chg="delSp add del mod delAnim">
        <pc:chgData name="Fynn L." userId="8ad7fb526861aa9e" providerId="LiveId" clId="{05967C33-193C-40B1-BAFF-7211CFC8C8B3}" dt="2022-11-09T18:30:55.167" v="1123" actId="2696"/>
        <pc:sldMkLst>
          <pc:docMk/>
          <pc:sldMk cId="3655271032" sldId="276"/>
        </pc:sldMkLst>
        <pc:spChg chg="del">
          <ac:chgData name="Fynn L." userId="8ad7fb526861aa9e" providerId="LiveId" clId="{05967C33-193C-40B1-BAFF-7211CFC8C8B3}" dt="2022-11-09T18:30:49.926" v="1122" actId="478"/>
          <ac:spMkLst>
            <pc:docMk/>
            <pc:sldMk cId="3655271032" sldId="276"/>
            <ac:spMk id="9" creationId="{AA2C47CD-5AFD-CEAF-1006-59B626B3FA43}"/>
          </ac:spMkLst>
        </pc:spChg>
      </pc:sldChg>
      <pc:sldChg chg="addSp modSp add del mod modShow">
        <pc:chgData name="Fynn L." userId="8ad7fb526861aa9e" providerId="LiveId" clId="{05967C33-193C-40B1-BAFF-7211CFC8C8B3}" dt="2022-11-16T12:22:04.637" v="7412" actId="2696"/>
        <pc:sldMkLst>
          <pc:docMk/>
          <pc:sldMk cId="1786571581" sldId="277"/>
        </pc:sldMkLst>
        <pc:spChg chg="mod">
          <ac:chgData name="Fynn L." userId="8ad7fb526861aa9e" providerId="LiveId" clId="{05967C33-193C-40B1-BAFF-7211CFC8C8B3}" dt="2022-11-13T15:21:22.714" v="5305" actId="20577"/>
          <ac:spMkLst>
            <pc:docMk/>
            <pc:sldMk cId="1786571581" sldId="277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6T12:12:46.654" v="6905" actId="14100"/>
          <ac:spMkLst>
            <pc:docMk/>
            <pc:sldMk cId="1786571581" sldId="277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19.091" v="5245"/>
          <ac:spMkLst>
            <pc:docMk/>
            <pc:sldMk cId="1786571581" sldId="277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6T11:56:40.252" v="6521" actId="20577"/>
          <ac:spMkLst>
            <pc:docMk/>
            <pc:sldMk cId="1786571581" sldId="277"/>
            <ac:spMk id="5" creationId="{00000000-0000-0000-0000-000000000000}"/>
          </ac:spMkLst>
        </pc:spChg>
        <pc:picChg chg="add mod ord">
          <ac:chgData name="Fynn L." userId="8ad7fb526861aa9e" providerId="LiveId" clId="{05967C33-193C-40B1-BAFF-7211CFC8C8B3}" dt="2022-11-16T12:01:09.573" v="6537" actId="1076"/>
          <ac:picMkLst>
            <pc:docMk/>
            <pc:sldMk cId="1786571581" sldId="277"/>
            <ac:picMk id="8" creationId="{BCDEDCE7-1E4A-E593-1A93-4A9D54AA5973}"/>
          </ac:picMkLst>
        </pc:picChg>
      </pc:sldChg>
      <pc:sldChg chg="addSp delSp modSp add mod">
        <pc:chgData name="Fynn L." userId="8ad7fb526861aa9e" providerId="LiveId" clId="{05967C33-193C-40B1-BAFF-7211CFC8C8B3}" dt="2022-11-16T19:14:50.651" v="8642" actId="20577"/>
        <pc:sldMkLst>
          <pc:docMk/>
          <pc:sldMk cId="1188651743" sldId="278"/>
        </pc:sldMkLst>
        <pc:spChg chg="mod">
          <ac:chgData name="Fynn L." userId="8ad7fb526861aa9e" providerId="LiveId" clId="{05967C33-193C-40B1-BAFF-7211CFC8C8B3}" dt="2022-11-16T11:55:43.845" v="6511" actId="20577"/>
          <ac:spMkLst>
            <pc:docMk/>
            <pc:sldMk cId="1188651743" sldId="278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6T12:14:54.599" v="6931" actId="20577"/>
          <ac:spMkLst>
            <pc:docMk/>
            <pc:sldMk cId="1188651743" sldId="278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21.360" v="5246"/>
          <ac:spMkLst>
            <pc:docMk/>
            <pc:sldMk cId="1188651743" sldId="278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6T11:56:45.138" v="6522" actId="20577"/>
          <ac:spMkLst>
            <pc:docMk/>
            <pc:sldMk cId="1188651743" sldId="278"/>
            <ac:spMk id="5" creationId="{00000000-0000-0000-0000-000000000000}"/>
          </ac:spMkLst>
        </pc:spChg>
        <pc:spChg chg="add del mod">
          <ac:chgData name="Fynn L." userId="8ad7fb526861aa9e" providerId="LiveId" clId="{05967C33-193C-40B1-BAFF-7211CFC8C8B3}" dt="2022-11-16T19:14:05.523" v="8636" actId="478"/>
          <ac:spMkLst>
            <pc:docMk/>
            <pc:sldMk cId="1188651743" sldId="278"/>
            <ac:spMk id="9" creationId="{402E2753-8697-B2F3-15D2-BB5AB502ED58}"/>
          </ac:spMkLst>
        </pc:spChg>
        <pc:graphicFrameChg chg="add mod modGraphic">
          <ac:chgData name="Fynn L." userId="8ad7fb526861aa9e" providerId="LiveId" clId="{05967C33-193C-40B1-BAFF-7211CFC8C8B3}" dt="2022-11-16T19:14:50.651" v="8642" actId="20577"/>
          <ac:graphicFrameMkLst>
            <pc:docMk/>
            <pc:sldMk cId="1188651743" sldId="278"/>
            <ac:graphicFrameMk id="8" creationId="{83CE32DB-5959-F590-64E0-6E6AB2980A01}"/>
          </ac:graphicFrameMkLst>
        </pc:graphicFrameChg>
        <pc:picChg chg="add mod">
          <ac:chgData name="Fynn L." userId="8ad7fb526861aa9e" providerId="LiveId" clId="{05967C33-193C-40B1-BAFF-7211CFC8C8B3}" dt="2022-11-16T19:13:36.207" v="8633" actId="12788"/>
          <ac:picMkLst>
            <pc:docMk/>
            <pc:sldMk cId="1188651743" sldId="278"/>
            <ac:picMk id="7" creationId="{C4BCE042-6587-E9D0-A7C6-9EA89355E0EE}"/>
          </ac:picMkLst>
        </pc:picChg>
      </pc:sldChg>
      <pc:sldChg chg="addSp modSp add del mod modShow">
        <pc:chgData name="Fynn L." userId="8ad7fb526861aa9e" providerId="LiveId" clId="{05967C33-193C-40B1-BAFF-7211CFC8C8B3}" dt="2022-11-16T12:22:09.012" v="7413" actId="2696"/>
        <pc:sldMkLst>
          <pc:docMk/>
          <pc:sldMk cId="3887125834" sldId="279"/>
        </pc:sldMkLst>
        <pc:spChg chg="mod">
          <ac:chgData name="Fynn L." userId="8ad7fb526861aa9e" providerId="LiveId" clId="{05967C33-193C-40B1-BAFF-7211CFC8C8B3}" dt="2022-11-13T15:21:45.338" v="5350" actId="20577"/>
          <ac:spMkLst>
            <pc:docMk/>
            <pc:sldMk cId="3887125834" sldId="279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2T15:36:23.177" v="3794" actId="20577"/>
          <ac:spMkLst>
            <pc:docMk/>
            <pc:sldMk cId="3887125834" sldId="279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23.709" v="5247"/>
          <ac:spMkLst>
            <pc:docMk/>
            <pc:sldMk cId="3887125834" sldId="279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6T11:56:50.725" v="6526" actId="20577"/>
          <ac:spMkLst>
            <pc:docMk/>
            <pc:sldMk cId="3887125834" sldId="279"/>
            <ac:spMk id="5" creationId="{00000000-0000-0000-0000-000000000000}"/>
          </ac:spMkLst>
        </pc:spChg>
        <pc:picChg chg="add mod">
          <ac:chgData name="Fynn L." userId="8ad7fb526861aa9e" providerId="LiveId" clId="{05967C33-193C-40B1-BAFF-7211CFC8C8B3}" dt="2022-11-12T15:26:06.003" v="3422"/>
          <ac:picMkLst>
            <pc:docMk/>
            <pc:sldMk cId="3887125834" sldId="279"/>
            <ac:picMk id="7" creationId="{518AABAE-3C51-96D4-91CC-FE648314CCE3}"/>
          </ac:picMkLst>
        </pc:picChg>
      </pc:sldChg>
      <pc:sldChg chg="delSp modSp new mod">
        <pc:chgData name="Fynn L." userId="8ad7fb526861aa9e" providerId="LiveId" clId="{05967C33-193C-40B1-BAFF-7211CFC8C8B3}" dt="2022-11-16T12:25:59.379" v="7465" actId="20577"/>
        <pc:sldMkLst>
          <pc:docMk/>
          <pc:sldMk cId="2678280316" sldId="280"/>
        </pc:sldMkLst>
        <pc:spChg chg="mod">
          <ac:chgData name="Fynn L." userId="8ad7fb526861aa9e" providerId="LiveId" clId="{05967C33-193C-40B1-BAFF-7211CFC8C8B3}" dt="2022-11-16T11:50:40.223" v="6471" actId="20577"/>
          <ac:spMkLst>
            <pc:docMk/>
            <pc:sldMk cId="2678280316" sldId="280"/>
            <ac:spMk id="2" creationId="{91399541-9D53-F5A0-9C1D-787DCE0AA9CB}"/>
          </ac:spMkLst>
        </pc:spChg>
        <pc:spChg chg="mod">
          <ac:chgData name="Fynn L." userId="8ad7fb526861aa9e" providerId="LiveId" clId="{05967C33-193C-40B1-BAFF-7211CFC8C8B3}" dt="2022-11-16T12:25:59.379" v="7465" actId="20577"/>
          <ac:spMkLst>
            <pc:docMk/>
            <pc:sldMk cId="2678280316" sldId="280"/>
            <ac:spMk id="3" creationId="{3B2FE8C5-D37F-6CC4-6670-71B1751EDF14}"/>
          </ac:spMkLst>
        </pc:spChg>
        <pc:spChg chg="mod">
          <ac:chgData name="Fynn L." userId="8ad7fb526861aa9e" providerId="LiveId" clId="{05967C33-193C-40B1-BAFF-7211CFC8C8B3}" dt="2022-11-16T11:56:24.125" v="6517" actId="20577"/>
          <ac:spMkLst>
            <pc:docMk/>
            <pc:sldMk cId="2678280316" sldId="280"/>
            <ac:spMk id="5" creationId="{F5936867-4CA3-854F-C5AD-CEA05401FE83}"/>
          </ac:spMkLst>
        </pc:spChg>
        <pc:spChg chg="del">
          <ac:chgData name="Fynn L." userId="8ad7fb526861aa9e" providerId="LiveId" clId="{05967C33-193C-40B1-BAFF-7211CFC8C8B3}" dt="2022-11-13T15:34:12.982" v="5492" actId="478"/>
          <ac:spMkLst>
            <pc:docMk/>
            <pc:sldMk cId="2678280316" sldId="280"/>
            <ac:spMk id="7" creationId="{EAFD2CDF-54A4-2017-EB2B-E40789573E4E}"/>
          </ac:spMkLst>
        </pc:spChg>
      </pc:sldChg>
      <pc:sldChg chg="addSp delSp modSp new mod">
        <pc:chgData name="Fynn L." userId="8ad7fb526861aa9e" providerId="LiveId" clId="{05967C33-193C-40B1-BAFF-7211CFC8C8B3}" dt="2022-11-16T19:16:07.493" v="8645"/>
        <pc:sldMkLst>
          <pc:docMk/>
          <pc:sldMk cId="2203707081" sldId="281"/>
        </pc:sldMkLst>
        <pc:spChg chg="mod">
          <ac:chgData name="Fynn L." userId="8ad7fb526861aa9e" providerId="LiveId" clId="{05967C33-193C-40B1-BAFF-7211CFC8C8B3}" dt="2022-11-16T19:13:02.834" v="8626" actId="20577"/>
          <ac:spMkLst>
            <pc:docMk/>
            <pc:sldMk cId="2203707081" sldId="281"/>
            <ac:spMk id="2" creationId="{74BAA6C6-CA51-059D-FFE5-398BA5EE0C2C}"/>
          </ac:spMkLst>
        </pc:spChg>
        <pc:spChg chg="mod">
          <ac:chgData name="Fynn L." userId="8ad7fb526861aa9e" providerId="LiveId" clId="{05967C33-193C-40B1-BAFF-7211CFC8C8B3}" dt="2022-11-16T12:04:58.094" v="6553" actId="14100"/>
          <ac:spMkLst>
            <pc:docMk/>
            <pc:sldMk cId="2203707081" sldId="281"/>
            <ac:spMk id="3" creationId="{2D48D2D8-390E-779A-7082-6D63DE002008}"/>
          </ac:spMkLst>
        </pc:spChg>
        <pc:spChg chg="mod">
          <ac:chgData name="Fynn L." userId="8ad7fb526861aa9e" providerId="LiveId" clId="{05967C33-193C-40B1-BAFF-7211CFC8C8B3}" dt="2022-11-16T12:03:03.199" v="6542"/>
          <ac:spMkLst>
            <pc:docMk/>
            <pc:sldMk cId="2203707081" sldId="281"/>
            <ac:spMk id="4" creationId="{94AB0551-218E-14D9-F1F5-5C6FEBDBB5A4}"/>
          </ac:spMkLst>
        </pc:spChg>
        <pc:spChg chg="mod">
          <ac:chgData name="Fynn L." userId="8ad7fb526861aa9e" providerId="LiveId" clId="{05967C33-193C-40B1-BAFF-7211CFC8C8B3}" dt="2022-11-16T12:03:10.158" v="6543"/>
          <ac:spMkLst>
            <pc:docMk/>
            <pc:sldMk cId="2203707081" sldId="281"/>
            <ac:spMk id="5" creationId="{7A6CDDEF-AC6D-3286-FD8E-9F4409CABB55}"/>
          </ac:spMkLst>
        </pc:spChg>
        <pc:spChg chg="add del mod">
          <ac:chgData name="Fynn L." userId="8ad7fb526861aa9e" providerId="LiveId" clId="{05967C33-193C-40B1-BAFF-7211CFC8C8B3}" dt="2022-11-16T19:14:20.852" v="8638" actId="478"/>
          <ac:spMkLst>
            <pc:docMk/>
            <pc:sldMk cId="2203707081" sldId="281"/>
            <ac:spMk id="7" creationId="{BD79ADFB-B0AF-CEAC-A7A6-509DC5189213}"/>
          </ac:spMkLst>
        </pc:spChg>
        <pc:spChg chg="add mod">
          <ac:chgData name="Fynn L." userId="8ad7fb526861aa9e" providerId="LiveId" clId="{05967C33-193C-40B1-BAFF-7211CFC8C8B3}" dt="2022-11-16T19:16:07.493" v="8645"/>
          <ac:spMkLst>
            <pc:docMk/>
            <pc:sldMk cId="2203707081" sldId="281"/>
            <ac:spMk id="8" creationId="{361CA707-D6A2-DD96-B53A-C1A93A4CC2AF}"/>
          </ac:spMkLst>
        </pc:spChg>
        <pc:graphicFrameChg chg="add mod modGraphic">
          <ac:chgData name="Fynn L." userId="8ad7fb526861aa9e" providerId="LiveId" clId="{05967C33-193C-40B1-BAFF-7211CFC8C8B3}" dt="2022-11-16T12:21:35.653" v="7410" actId="20577"/>
          <ac:graphicFrameMkLst>
            <pc:docMk/>
            <pc:sldMk cId="2203707081" sldId="281"/>
            <ac:graphicFrameMk id="9" creationId="{2A42DBC3-88A6-F051-319B-EF7093150B5D}"/>
          </ac:graphicFrameMkLst>
        </pc:graphicFrameChg>
        <pc:picChg chg="add del mod">
          <ac:chgData name="Fynn L." userId="8ad7fb526861aa9e" providerId="LiveId" clId="{05967C33-193C-40B1-BAFF-7211CFC8C8B3}" dt="2022-11-16T12:05:34.715" v="6556" actId="478"/>
          <ac:picMkLst>
            <pc:docMk/>
            <pc:sldMk cId="2203707081" sldId="281"/>
            <ac:picMk id="8" creationId="{8EA023FA-387C-BB91-280E-6AA2149FCBE9}"/>
          </ac:picMkLst>
        </pc:picChg>
        <pc:picChg chg="add mod">
          <ac:chgData name="Fynn L." userId="8ad7fb526861aa9e" providerId="LiveId" clId="{05967C33-193C-40B1-BAFF-7211CFC8C8B3}" dt="2022-11-16T12:12:57.533" v="6910" actId="1076"/>
          <ac:picMkLst>
            <pc:docMk/>
            <pc:sldMk cId="2203707081" sldId="281"/>
            <ac:picMk id="10" creationId="{F9C5458D-BE4F-6FD7-7F73-AD798526885A}"/>
          </ac:picMkLst>
        </pc:picChg>
        <pc:picChg chg="add mod">
          <ac:chgData name="Fynn L." userId="8ad7fb526861aa9e" providerId="LiveId" clId="{05967C33-193C-40B1-BAFF-7211CFC8C8B3}" dt="2022-11-16T12:13:45.028" v="6919" actId="12788"/>
          <ac:picMkLst>
            <pc:docMk/>
            <pc:sldMk cId="2203707081" sldId="281"/>
            <ac:picMk id="11" creationId="{65673DC4-B63C-7051-4716-68C2930AC232}"/>
          </ac:picMkLst>
        </pc:picChg>
      </pc:sldChg>
      <pc:sldChg chg="addSp delSp modSp add mod">
        <pc:chgData name="Fynn L." userId="8ad7fb526861aa9e" providerId="LiveId" clId="{05967C33-193C-40B1-BAFF-7211CFC8C8B3}" dt="2022-11-16T19:15:28.575" v="8644" actId="1076"/>
        <pc:sldMkLst>
          <pc:docMk/>
          <pc:sldMk cId="2694231971" sldId="282"/>
        </pc:sldMkLst>
        <pc:spChg chg="mod">
          <ac:chgData name="Fynn L." userId="8ad7fb526861aa9e" providerId="LiveId" clId="{05967C33-193C-40B1-BAFF-7211CFC8C8B3}" dt="2022-11-16T12:27:32.945" v="7546" actId="20577"/>
          <ac:spMkLst>
            <pc:docMk/>
            <pc:sldMk cId="2694231971" sldId="282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6T13:03:00.444" v="8464" actId="20577"/>
          <ac:spMkLst>
            <pc:docMk/>
            <pc:sldMk cId="2694231971" sldId="282"/>
            <ac:spMk id="3" creationId="{00000000-0000-0000-0000-000000000000}"/>
          </ac:spMkLst>
        </pc:spChg>
        <pc:spChg chg="add mod">
          <ac:chgData name="Fynn L." userId="8ad7fb526861aa9e" providerId="LiveId" clId="{05967C33-193C-40B1-BAFF-7211CFC8C8B3}" dt="2022-11-16T19:15:28.575" v="8644" actId="1076"/>
          <ac:spMkLst>
            <pc:docMk/>
            <pc:sldMk cId="2694231971" sldId="282"/>
            <ac:spMk id="7" creationId="{A4B12BC6-8A50-D3AC-528A-2328EAE471FF}"/>
          </ac:spMkLst>
        </pc:spChg>
        <pc:spChg chg="add del mod">
          <ac:chgData name="Fynn L." userId="8ad7fb526861aa9e" providerId="LiveId" clId="{05967C33-193C-40B1-BAFF-7211CFC8C8B3}" dt="2022-11-16T12:51:16.071" v="7982" actId="478"/>
          <ac:spMkLst>
            <pc:docMk/>
            <pc:sldMk cId="2694231971" sldId="282"/>
            <ac:spMk id="11" creationId="{404F9999-7FA9-50BE-BFCE-E11752ED269B}"/>
          </ac:spMkLst>
        </pc:spChg>
        <pc:spChg chg="add del mod">
          <ac:chgData name="Fynn L." userId="8ad7fb526861aa9e" providerId="LiveId" clId="{05967C33-193C-40B1-BAFF-7211CFC8C8B3}" dt="2022-11-16T12:51:16.071" v="7982" actId="478"/>
          <ac:spMkLst>
            <pc:docMk/>
            <pc:sldMk cId="2694231971" sldId="282"/>
            <ac:spMk id="12" creationId="{99BA6676-9B9F-0A58-8696-54199BE3A33D}"/>
          </ac:spMkLst>
        </pc:spChg>
        <pc:spChg chg="add mod">
          <ac:chgData name="Fynn L." userId="8ad7fb526861aa9e" providerId="LiveId" clId="{05967C33-193C-40B1-BAFF-7211CFC8C8B3}" dt="2022-11-16T13:04:04.318" v="8522" actId="1076"/>
          <ac:spMkLst>
            <pc:docMk/>
            <pc:sldMk cId="2694231971" sldId="282"/>
            <ac:spMk id="14" creationId="{8F9ADC6C-09BF-8753-4620-8BD63AF5DFF9}"/>
          </ac:spMkLst>
        </pc:spChg>
        <pc:graphicFrameChg chg="del mod modGraphic">
          <ac:chgData name="Fynn L." userId="8ad7fb526861aa9e" providerId="LiveId" clId="{05967C33-193C-40B1-BAFF-7211CFC8C8B3}" dt="2022-11-16T12:30:08.323" v="7575" actId="478"/>
          <ac:graphicFrameMkLst>
            <pc:docMk/>
            <pc:sldMk cId="2694231971" sldId="282"/>
            <ac:graphicFrameMk id="8" creationId="{83CE32DB-5959-F590-64E0-6E6AB2980A01}"/>
          </ac:graphicFrameMkLst>
        </pc:graphicFrameChg>
        <pc:graphicFrameChg chg="add del mod modGraphic">
          <ac:chgData name="Fynn L." userId="8ad7fb526861aa9e" providerId="LiveId" clId="{05967C33-193C-40B1-BAFF-7211CFC8C8B3}" dt="2022-11-16T12:31:14.840" v="7636" actId="478"/>
          <ac:graphicFrameMkLst>
            <pc:docMk/>
            <pc:sldMk cId="2694231971" sldId="282"/>
            <ac:graphicFrameMk id="9" creationId="{54EA7FD6-7943-BFEE-2AB9-B85489829D32}"/>
          </ac:graphicFrameMkLst>
        </pc:graphicFrameChg>
        <pc:graphicFrameChg chg="add mod modGraphic">
          <ac:chgData name="Fynn L." userId="8ad7fb526861aa9e" providerId="LiveId" clId="{05967C33-193C-40B1-BAFF-7211CFC8C8B3}" dt="2022-11-16T13:04:15.190" v="8524" actId="1076"/>
          <ac:graphicFrameMkLst>
            <pc:docMk/>
            <pc:sldMk cId="2694231971" sldId="282"/>
            <ac:graphicFrameMk id="10" creationId="{2D8A1A34-C938-69B8-7548-CE374DB10196}"/>
          </ac:graphicFrameMkLst>
        </pc:graphicFrameChg>
        <pc:graphicFrameChg chg="add del mod modGraphic">
          <ac:chgData name="Fynn L." userId="8ad7fb526861aa9e" providerId="LiveId" clId="{05967C33-193C-40B1-BAFF-7211CFC8C8B3}" dt="2022-11-16T13:03:36.093" v="8518" actId="478"/>
          <ac:graphicFrameMkLst>
            <pc:docMk/>
            <pc:sldMk cId="2694231971" sldId="282"/>
            <ac:graphicFrameMk id="13" creationId="{1AB2595C-C2AE-BAD5-91F0-A7979564FC22}"/>
          </ac:graphicFrameMkLst>
        </pc:graphicFrameChg>
        <pc:picChg chg="del">
          <ac:chgData name="Fynn L." userId="8ad7fb526861aa9e" providerId="LiveId" clId="{05967C33-193C-40B1-BAFF-7211CFC8C8B3}" dt="2022-11-16T12:29:02.902" v="7547" actId="478"/>
          <ac:picMkLst>
            <pc:docMk/>
            <pc:sldMk cId="2694231971" sldId="282"/>
            <ac:picMk id="7" creationId="{C4BCE042-6587-E9D0-A7C6-9EA89355E0EE}"/>
          </ac:picMkLst>
        </pc:picChg>
      </pc:sldChg>
      <pc:sldChg chg="add del mod modShow">
        <pc:chgData name="Fynn L." userId="8ad7fb526861aa9e" providerId="LiveId" clId="{05967C33-193C-40B1-BAFF-7211CFC8C8B3}" dt="2022-11-16T12:22:09.012" v="7413" actId="2696"/>
        <pc:sldMkLst>
          <pc:docMk/>
          <pc:sldMk cId="2844924891" sldId="282"/>
        </pc:sldMkLst>
      </pc:sldChg>
      <pc:sldMasterChg chg="modSldLayout">
        <pc:chgData name="Fynn L." userId="8ad7fb526861aa9e" providerId="LiveId" clId="{05967C33-193C-40B1-BAFF-7211CFC8C8B3}" dt="2022-11-09T16:03:29.234" v="111" actId="20577"/>
        <pc:sldMasterMkLst>
          <pc:docMk/>
          <pc:sldMasterMk cId="343782307" sldId="2147483715"/>
        </pc:sldMasterMkLst>
        <pc:sldLayoutChg chg="modSp mod">
          <pc:chgData name="Fynn L." userId="8ad7fb526861aa9e" providerId="LiveId" clId="{05967C33-193C-40B1-BAFF-7211CFC8C8B3}" dt="2022-11-09T16:03:29.234" v="111" actId="20577"/>
          <pc:sldLayoutMkLst>
            <pc:docMk/>
            <pc:sldMasterMk cId="343782307" sldId="2147483715"/>
            <pc:sldLayoutMk cId="3800770672" sldId="2147483723"/>
          </pc:sldLayoutMkLst>
          <pc:spChg chg="mod">
            <ac:chgData name="Fynn L." userId="8ad7fb526861aa9e" providerId="LiveId" clId="{05967C33-193C-40B1-BAFF-7211CFC8C8B3}" dt="2022-11-09T16:03:01.441" v="5" actId="20577"/>
            <ac:spMkLst>
              <pc:docMk/>
              <pc:sldMasterMk cId="343782307" sldId="2147483715"/>
              <pc:sldLayoutMk cId="3800770672" sldId="2147483723"/>
              <ac:spMk id="4" creationId="{00000000-0000-0000-0000-000000000000}"/>
            </ac:spMkLst>
          </pc:spChg>
          <pc:spChg chg="mod">
            <ac:chgData name="Fynn L." userId="8ad7fb526861aa9e" providerId="LiveId" clId="{05967C33-193C-40B1-BAFF-7211CFC8C8B3}" dt="2022-11-09T16:03:29.234" v="111" actId="20577"/>
            <ac:spMkLst>
              <pc:docMk/>
              <pc:sldMasterMk cId="343782307" sldId="2147483715"/>
              <pc:sldLayoutMk cId="3800770672" sldId="2147483723"/>
              <ac:spMk id="5" creationId="{00000000-0000-0000-0000-000000000000}"/>
            </ac:spMkLst>
          </pc:spChg>
        </pc:sldLayoutChg>
      </pc:sldMasterChg>
      <pc:sldMasterChg chg="modSp new del mod addSldLayout delSldLayout">
        <pc:chgData name="Fynn L." userId="8ad7fb526861aa9e" providerId="LiveId" clId="{05967C33-193C-40B1-BAFF-7211CFC8C8B3}" dt="2022-11-09T16:06:23.637" v="257" actId="6013"/>
        <pc:sldMasterMkLst>
          <pc:docMk/>
          <pc:sldMasterMk cId="2988977375" sldId="2147483730"/>
        </pc:sldMasterMkLst>
        <pc:spChg chg="mod">
          <ac:chgData name="Fynn L." userId="8ad7fb526861aa9e" providerId="LiveId" clId="{05967C33-193C-40B1-BAFF-7211CFC8C8B3}" dt="2022-11-09T16:05:47.935" v="255" actId="14100"/>
          <ac:spMkLst>
            <pc:docMk/>
            <pc:sldMasterMk cId="2988977375" sldId="2147483730"/>
            <ac:spMk id="4" creationId="{0B2FAEFA-18AC-BFA6-BDFF-1977D8B546A1}"/>
          </ac:spMkLst>
        </pc:spChg>
        <pc:spChg chg="mod">
          <ac:chgData name="Fynn L." userId="8ad7fb526861aa9e" providerId="LiveId" clId="{05967C33-193C-40B1-BAFF-7211CFC8C8B3}" dt="2022-11-09T16:05:55.294" v="256" actId="14100"/>
          <ac:spMkLst>
            <pc:docMk/>
            <pc:sldMasterMk cId="2988977375" sldId="2147483730"/>
            <ac:spMk id="5" creationId="{C717B0B0-5A57-C708-B7F8-3940AE988648}"/>
          </ac:spMkLst>
        </pc:spChg>
        <pc:spChg chg="mod">
          <ac:chgData name="Fynn L." userId="8ad7fb526861aa9e" providerId="LiveId" clId="{05967C33-193C-40B1-BAFF-7211CFC8C8B3}" dt="2022-11-09T16:05:19.730" v="224" actId="14100"/>
          <ac:spMkLst>
            <pc:docMk/>
            <pc:sldMasterMk cId="2988977375" sldId="2147483730"/>
            <ac:spMk id="6" creationId="{93737D36-FC14-3715-7952-37E75BA70F72}"/>
          </ac:spMkLst>
        </pc:sp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416248587" sldId="2147483731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830312663" sldId="2147483732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103471895" sldId="2147483733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508220755" sldId="2147483734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372183392" sldId="2147483735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698470759" sldId="2147483736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1662462172" sldId="2147483737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878011581" sldId="2147483738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729554378" sldId="2147483739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1760680920" sldId="2147483740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1623217080" sldId="214748374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3E2BA-3F93-428C-8AA0-502F22A34CA1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3C38-FCB2-47AC-A6AD-890EF28FA0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0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0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0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0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1847337"/>
            <a:ext cx="11233149" cy="1581663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6" y="3573378"/>
            <a:ext cx="11233150" cy="107958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127125" y="981075"/>
            <a:ext cx="1908175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7125" y="1061297"/>
            <a:ext cx="10585450" cy="2155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9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79425" y="1125538"/>
            <a:ext cx="11232574" cy="525621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094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32000" y="1125539"/>
            <a:ext cx="7380000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84857" y="1125538"/>
            <a:ext cx="3600000" cy="5256213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207848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78800" y="1125539"/>
            <a:ext cx="7374149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8112135" y="1125538"/>
            <a:ext cx="3600000" cy="5256211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210492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72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1847337"/>
            <a:ext cx="11233149" cy="1581663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6" y="3573463"/>
            <a:ext cx="11233150" cy="10795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5931242"/>
            <a:ext cx="11712575" cy="737846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60000" tIns="72000" rIns="360000" bIns="0" rtlCol="0" anchor="t" anchorCtr="0">
            <a:noAutofit/>
          </a:bodyPr>
          <a:lstStyle/>
          <a:p>
            <a:pPr marL="108000">
              <a:lnSpc>
                <a:spcPts val="1680"/>
              </a:lnSpc>
            </a:pPr>
            <a:r>
              <a:rPr lang="de-DE" sz="1330" b="1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 marL="108000">
              <a:lnSpc>
                <a:spcPts val="1680"/>
              </a:lnSpc>
            </a:pP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r>
              <a:rPr lang="de-DE" sz="1330" b="0" spc="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· Salzdahlumer Str. 46/48 · 38302 Wolfenbüttel</a:t>
            </a:r>
            <a:endParaRPr lang="de-DE" sz="1330" b="0" spc="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479550"/>
            <a:ext cx="11233149" cy="1895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6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9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21808673"/>
              </p:ext>
            </p:extLst>
          </p:nvPr>
        </p:nvGraphicFramePr>
        <p:xfrm>
          <a:off x="0" y="0"/>
          <a:ext cx="12193200" cy="68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2272840" imgH="15745680" progId="Photoshop.Image.19">
                  <p:embed/>
                </p:oleObj>
              </mc:Choice>
              <mc:Fallback>
                <p:oleObj name="Image" r:id="rId2" imgW="22272840" imgH="15745680" progId="Photoshop.Image.19">
                  <p:embed/>
                  <p:pic>
                    <p:nvPicPr>
                      <p:cNvPr id="5" name="Objekt 4"/>
                      <p:cNvPicPr preferRelativeResize="0"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3200" cy="68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Autofit/>
          </a:bodyPr>
          <a:lstStyle>
            <a:lvl1pPr algn="l">
              <a:defRPr sz="25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671133"/>
          </a:xfrm>
          <a:prstGeom prst="rect">
            <a:avLst/>
          </a:prstGeom>
          <a:noFill/>
        </p:spPr>
        <p:txBody>
          <a:bodyPr vert="horz" wrap="square" lIns="480000" tIns="0" rIns="480000" bIns="0" rtlCol="0" anchor="t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9283" y="6081450"/>
            <a:ext cx="4339892" cy="5876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rgbClr val="003677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5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64216183"/>
              </p:ext>
            </p:extLst>
          </p:nvPr>
        </p:nvGraphicFramePr>
        <p:xfrm>
          <a:off x="0" y="0"/>
          <a:ext cx="12193200" cy="68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2272840" imgH="15745680" progId="Photoshop.Image.19">
                  <p:embed/>
                </p:oleObj>
              </mc:Choice>
              <mc:Fallback>
                <p:oleObj name="Image" r:id="rId2" imgW="22272840" imgH="15745680" progId="Photoshop.Image.19">
                  <p:embed/>
                  <p:pic>
                    <p:nvPicPr>
                      <p:cNvPr id="4" name="Objekt 3"/>
                      <p:cNvPicPr preferRelativeResize="0"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3200" cy="68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8" name="Bild 8"/>
          <p:cNvPicPr preferRelativeResize="0">
            <a:picLocks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30559" r="434" b="4637"/>
          <a:stretch/>
        </p:blipFill>
        <p:spPr>
          <a:xfrm>
            <a:off x="469274" y="230625"/>
            <a:ext cx="2556000" cy="57600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0" y="5377242"/>
            <a:ext cx="5638800" cy="671133"/>
          </a:xfrm>
          <a:prstGeom prst="rect">
            <a:avLst/>
          </a:prstGeom>
          <a:noFill/>
        </p:spPr>
        <p:txBody>
          <a:bodyPr vert="horz" wrap="square" lIns="480000" tIns="0" rIns="480000" bIns="0" rtlCol="0" anchor="t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9283" y="6081450"/>
            <a:ext cx="4339892" cy="587638"/>
          </a:xfrm>
        </p:spPr>
        <p:txBody>
          <a:bodyPr wrap="square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</p:spTree>
    <p:extLst>
      <p:ext uri="{BB962C8B-B14F-4D97-AF65-F5344CB8AC3E}">
        <p14:creationId xmlns:p14="http://schemas.microsoft.com/office/powerpoint/2010/main" val="25892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3507262"/>
            <a:ext cx="11232817" cy="1080000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5" y="4652963"/>
            <a:ext cx="11232817" cy="7295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478800" y="1134000"/>
            <a:ext cx="11224800" cy="23034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-1" y="5931242"/>
            <a:ext cx="11712575" cy="737846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60000" tIns="72000" rIns="360000" bIns="0" rtlCol="0" anchor="t" anchorCtr="0">
            <a:noAutofit/>
          </a:bodyPr>
          <a:lstStyle/>
          <a:p>
            <a:pPr marL="108000">
              <a:lnSpc>
                <a:spcPts val="1680"/>
              </a:lnSpc>
            </a:pPr>
            <a:r>
              <a:rPr lang="de-DE" sz="1330" b="1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 marL="108000">
              <a:lnSpc>
                <a:spcPts val="1680"/>
              </a:lnSpc>
            </a:pP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r>
              <a:rPr lang="de-DE" sz="1330" b="0" spc="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· Salzdahlumer Str. 46/48 · 38302 Wolfenbüttel</a:t>
            </a:r>
            <a:endParaRPr lang="de-DE" sz="1330" b="0" spc="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479550"/>
            <a:ext cx="11233150" cy="1895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1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3506400"/>
            <a:ext cx="11233150" cy="1080000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6" y="4652963"/>
            <a:ext cx="11224800" cy="720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 hasCustomPrompt="1"/>
          </p:nvPr>
        </p:nvSpPr>
        <p:spPr>
          <a:xfrm>
            <a:off x="478800" y="1134000"/>
            <a:ext cx="5433845" cy="2303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9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282000" y="1134000"/>
            <a:ext cx="5427206" cy="2303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5931242"/>
            <a:ext cx="11712575" cy="737846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60000" tIns="72000" rIns="360000" bIns="0" rtlCol="0" anchor="t" anchorCtr="0">
            <a:noAutofit/>
          </a:bodyPr>
          <a:lstStyle/>
          <a:p>
            <a:pPr marL="108000">
              <a:lnSpc>
                <a:spcPts val="1680"/>
              </a:lnSpc>
            </a:pPr>
            <a:r>
              <a:rPr lang="de-DE" sz="1330" b="1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 marL="108000">
              <a:lnSpc>
                <a:spcPts val="1680"/>
              </a:lnSpc>
            </a:pP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r>
              <a:rPr lang="de-DE" sz="1330" b="0" spc="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· Salzdahlumer Str. 46/48 · 38302 Wolfenbüttel</a:t>
            </a:r>
            <a:endParaRPr lang="de-DE" sz="1330" b="0" spc="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479550"/>
            <a:ext cx="11233150" cy="1895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8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0" y="2304000"/>
            <a:ext cx="11227300" cy="4104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Deutschland?; Moritz Deckert, Fynn Linnenbrügger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5" y="1134000"/>
            <a:ext cx="11233150" cy="109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8007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_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25538"/>
            <a:ext cx="11235319" cy="5256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72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_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60350"/>
            <a:ext cx="11235319" cy="7207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4" y="1125538"/>
            <a:ext cx="5472000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461" y="1125538"/>
            <a:ext cx="5472000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60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260350"/>
            <a:ext cx="11235319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125538"/>
            <a:ext cx="11235319" cy="5270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120000"/>
              </a:lnSpc>
            </a:pPr>
            <a:r>
              <a:rPr lang="de-DE" dirty="0"/>
              <a:t>Formatvorlagen des Textmasters bearbeiten</a:t>
            </a:r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Dritte Ebene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dirty="0"/>
              <a:t>Vierte Ebene</a:t>
            </a:r>
          </a:p>
          <a:p>
            <a:pPr lvl="4">
              <a:lnSpc>
                <a:spcPct val="120000"/>
              </a:lnSpc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276" y="6481011"/>
            <a:ext cx="1173480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610" y="6481011"/>
            <a:ext cx="8823157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Titel; Referent/in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6091" y="6481011"/>
            <a:ext cx="1078653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3" r:id="rId7"/>
    <p:sldLayoutId id="2147483722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orient="horz" pos="4201">
          <p15:clr>
            <a:srgbClr val="F26B43"/>
          </p15:clr>
        </p15:guide>
        <p15:guide id="5" orient="horz" pos="1162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071">
          <p15:clr>
            <a:srgbClr val="F26B43"/>
          </p15:clr>
        </p15:guide>
        <p15:guide id="9" orient="horz" pos="663">
          <p15:clr>
            <a:srgbClr val="F26B43"/>
          </p15:clr>
        </p15:guide>
        <p15:guide id="10" pos="710">
          <p15:clr>
            <a:srgbClr val="F26B43"/>
          </p15:clr>
        </p15:guide>
        <p15:guide id="11" pos="1912">
          <p15:clr>
            <a:srgbClr val="F26B43"/>
          </p15:clr>
        </p15:guide>
        <p15:guide id="12" orient="horz" pos="2205">
          <p15:clr>
            <a:srgbClr val="F26B43"/>
          </p15:clr>
        </p15:guide>
        <p15:guide id="13" orient="horz" pos="164">
          <p15:clr>
            <a:srgbClr val="F26B43"/>
          </p15:clr>
        </p15:guide>
        <p15:guide id="14" orient="horz" pos="2931">
          <p15:clr>
            <a:srgbClr val="F26B43"/>
          </p15:clr>
        </p15:guide>
        <p15:guide id="15" orient="horz" pos="709">
          <p15:clr>
            <a:srgbClr val="F26B43"/>
          </p15:clr>
        </p15:guide>
        <p15:guide id="16" orient="horz" pos="22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2D3A50-026B-0362-6219-546D0712EC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74773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/>
              <a:t>Wo befinden sich Kraftwerksreserven in Deutschland?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479426" y="3573378"/>
            <a:ext cx="11233150" cy="1990660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Welche Herausforderungen ergeben sich in der Zukunft?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dirty="0">
                <a:solidFill>
                  <a:srgbClr val="000000"/>
                </a:solidFill>
              </a:rPr>
              <a:t>Deckert, Moritz</a:t>
            </a:r>
          </a:p>
          <a:p>
            <a:r>
              <a:rPr lang="de-DE" dirty="0">
                <a:solidFill>
                  <a:srgbClr val="000000"/>
                </a:solidFill>
              </a:rPr>
              <a:t>Linnenbrügger, Fynn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Fakultät Versorgungstechnik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61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0EC84E2-095D-5897-4E87-135A70B3C9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3"/>
          <a:stretch/>
        </p:blipFill>
        <p:spPr>
          <a:xfrm>
            <a:off x="6329011" y="620712"/>
            <a:ext cx="5687585" cy="47568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Reserveleistungsvorhaltung</a:t>
            </a:r>
            <a:br>
              <a:rPr lang="de-DE" dirty="0"/>
            </a:br>
            <a:r>
              <a:rPr lang="de-DE" sz="1800" dirty="0">
                <a:solidFill>
                  <a:srgbClr val="888888"/>
                </a:solidFill>
              </a:rPr>
              <a:t>Netzreserve, Kapazitätsreserve und Sicherheitsbereitschaft</a:t>
            </a:r>
            <a:endParaRPr lang="de-DE" sz="1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78800" y="1125539"/>
            <a:ext cx="11304883" cy="5256212"/>
          </a:xfrm>
        </p:spPr>
        <p:txBody>
          <a:bodyPr/>
          <a:lstStyle/>
          <a:p>
            <a:r>
              <a:rPr lang="de-DE" dirty="0"/>
              <a:t>Netzreserve:</a:t>
            </a:r>
          </a:p>
          <a:p>
            <a:pPr lvl="1"/>
            <a:r>
              <a:rPr lang="de-DE" dirty="0"/>
              <a:t>Kraftwerke für den </a:t>
            </a:r>
            <a:r>
              <a:rPr lang="de-DE" dirty="0" err="1"/>
              <a:t>Redispatch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Höhe wird aus Berechnungen der BNetzA und der ÜNB ermittelt</a:t>
            </a:r>
          </a:p>
          <a:p>
            <a:pPr lvl="1"/>
            <a:r>
              <a:rPr lang="de-DE" dirty="0"/>
              <a:t>Winter 2022/2023: 8,264 GW; Winter 2023/2024: 5,361 GW</a:t>
            </a:r>
          </a:p>
          <a:p>
            <a:r>
              <a:rPr lang="de-DE" dirty="0"/>
              <a:t> Kapazitätsreserve:	</a:t>
            </a:r>
          </a:p>
          <a:p>
            <a:pPr lvl="1"/>
            <a:r>
              <a:rPr lang="de-DE" dirty="0"/>
              <a:t>Aktivierung bei Unterdeckung von Angebot und Nachfrage</a:t>
            </a:r>
          </a:p>
          <a:p>
            <a:pPr lvl="1"/>
            <a:r>
              <a:rPr lang="de-DE" dirty="0"/>
              <a:t>Zeitlich nach Strombörse und Systemdienstleistungen</a:t>
            </a:r>
          </a:p>
          <a:p>
            <a:pPr lvl="1"/>
            <a:r>
              <a:rPr lang="de-DE" dirty="0"/>
              <a:t>2 GW ausgeschrieben </a:t>
            </a:r>
            <a:r>
              <a:rPr lang="de-DE" dirty="0">
                <a:sym typeface="Wingdings" panose="05000000000000000000" pitchFamily="2" charset="2"/>
              </a:rPr>
              <a:t> 1,263 GW kontrahiert</a:t>
            </a:r>
          </a:p>
          <a:p>
            <a:r>
              <a:rPr lang="de-DE" dirty="0">
                <a:sym typeface="Wingdings" panose="05000000000000000000" pitchFamily="2" charset="2"/>
              </a:rPr>
              <a:t>Sicherheitsbereitschaft: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Besteht ausschließlich aus Braunkohlekraftwerken, welche frühzeitig                                                               stillegelegt werden sollen, jedoch von der BNetzA als systemrelevant eingestuft sind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Nach 10 Tagen betriebsbereit  weiteren 11 Stunden Minimallast  weiteren 13 Stunden Volllast</a:t>
            </a:r>
          </a:p>
        </p:txBody>
      </p:sp>
      <p:sp>
        <p:nvSpPr>
          <p:cNvPr id="7" name="Inhaltsplatzhalter 17">
            <a:extLst>
              <a:ext uri="{FF2B5EF4-FFF2-40B4-BE49-F238E27FC236}">
                <a16:creationId xmlns:a16="http://schemas.microsoft.com/office/drawing/2014/main" id="{BCBF2FEA-476D-FA48-5D05-1FB375F70739}"/>
              </a:ext>
            </a:extLst>
          </p:cNvPr>
          <p:cNvSpPr txBox="1">
            <a:spLocks/>
          </p:cNvSpPr>
          <p:nvPr/>
        </p:nvSpPr>
        <p:spPr>
          <a:xfrm>
            <a:off x="10321733" y="5001579"/>
            <a:ext cx="1117059" cy="425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" dirty="0">
                <a:solidFill>
                  <a:schemeClr val="bg2">
                    <a:lumMod val="75000"/>
                  </a:schemeClr>
                </a:solidFill>
              </a:rPr>
              <a:t>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416298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 durch den Überfall Russlands auf die Ukraine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9423" y="1125538"/>
            <a:ext cx="10932991" cy="4981964"/>
          </a:xfrm>
        </p:spPr>
        <p:txBody>
          <a:bodyPr/>
          <a:lstStyle/>
          <a:p>
            <a:r>
              <a:rPr lang="de-DE" dirty="0"/>
              <a:t>Anteil von Erdgas an Stromproduktion soll verringert werden</a:t>
            </a:r>
          </a:p>
          <a:p>
            <a:r>
              <a:rPr lang="de-DE" dirty="0"/>
              <a:t>Steinkohlekraftwerke aus Netzreserve </a:t>
            </a:r>
          </a:p>
          <a:p>
            <a:pPr algn="just"/>
            <a:r>
              <a:rPr lang="de-DE" dirty="0"/>
              <a:t>Braunkohlekraftwerke aus </a:t>
            </a:r>
            <a:r>
              <a:rPr lang="de-DE" dirty="0" err="1"/>
              <a:t>Sicherheitsbreitschaft</a:t>
            </a:r>
            <a:endParaRPr lang="de-DE" dirty="0"/>
          </a:p>
          <a:p>
            <a:pPr algn="just"/>
            <a:r>
              <a:rPr lang="de-DE" dirty="0"/>
              <a:t>Gelten vorübergehend bis Frühling 2024 und Sommer 2023</a:t>
            </a:r>
          </a:p>
          <a:p>
            <a:pPr algn="just"/>
            <a:r>
              <a:rPr lang="de-DE" dirty="0"/>
              <a:t>Bedingung: Alarm- oder Notfallstufe Gas ausgerufen</a:t>
            </a:r>
          </a:p>
          <a:p>
            <a:pPr algn="just"/>
            <a:r>
              <a:rPr lang="de-DE" dirty="0"/>
              <a:t>Kraftwerk Mehrum und Petershagen (Heyden 4) bereits wieder am Netz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1AD88B77-A147-1F4F-5553-5F3A2E3782E2}"/>
              </a:ext>
            </a:extLst>
          </p:cNvPr>
          <p:cNvSpPr/>
          <p:nvPr/>
        </p:nvSpPr>
        <p:spPr>
          <a:xfrm>
            <a:off x="5793401" y="1617784"/>
            <a:ext cx="167784" cy="73855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B20C70-9258-7CE2-457C-3DBDF3EE462B}"/>
              </a:ext>
            </a:extLst>
          </p:cNvPr>
          <p:cNvSpPr txBox="1"/>
          <p:nvPr/>
        </p:nvSpPr>
        <p:spPr>
          <a:xfrm>
            <a:off x="6096000" y="1802394"/>
            <a:ext cx="454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rgbClr val="000000"/>
                </a:solidFill>
              </a:rPr>
              <a:t>Reguläre Rückkehr an den Strommarkt</a:t>
            </a:r>
          </a:p>
        </p:txBody>
      </p:sp>
    </p:spTree>
    <p:extLst>
      <p:ext uri="{BB962C8B-B14F-4D97-AF65-F5344CB8AC3E}">
        <p14:creationId xmlns:p14="http://schemas.microsoft.com/office/powerpoint/2010/main" val="362509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800" y="981075"/>
            <a:ext cx="11227300" cy="5426925"/>
          </a:xfrm>
        </p:spPr>
        <p:txBody>
          <a:bodyPr/>
          <a:lstStyle/>
          <a:p>
            <a:r>
              <a:rPr lang="de-DE" dirty="0"/>
              <a:t>Thematische und begriffliche Einleitung in den Begriff der Kraftwerksreserven</a:t>
            </a:r>
          </a:p>
          <a:p>
            <a:r>
              <a:rPr lang="de-DE" dirty="0"/>
              <a:t>Wie funktioniert der deutsche Strommarkt?</a:t>
            </a:r>
          </a:p>
          <a:p>
            <a:r>
              <a:rPr lang="de-DE" dirty="0"/>
              <a:t>Kraftwerksreserven zur Frequenzstabilisierung</a:t>
            </a:r>
          </a:p>
          <a:p>
            <a:r>
              <a:rPr lang="de-DE" dirty="0"/>
              <a:t>Kraftwerksreserven zur Reserveleistungsvorhaltung</a:t>
            </a:r>
          </a:p>
          <a:p>
            <a:r>
              <a:rPr lang="de-DE" dirty="0"/>
              <a:t>Thema 4</a:t>
            </a:r>
          </a:p>
          <a:p>
            <a:r>
              <a:rPr lang="de-DE" dirty="0"/>
              <a:t>Thema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99541-9D53-F5A0-9C1D-787DCE0A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Begriffliche und thematische Einleitung in den Begriff der Kraftwerksreserven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FE8C5-D37F-6CC4-6670-71B1751E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0" y="981075"/>
            <a:ext cx="11227300" cy="5426925"/>
          </a:xfrm>
        </p:spPr>
        <p:txBody>
          <a:bodyPr/>
          <a:lstStyle/>
          <a:p>
            <a:r>
              <a:rPr lang="de-DE" dirty="0"/>
              <a:t>Frequenzstabilisierung und Reserveleistungsvorhaltung</a:t>
            </a:r>
          </a:p>
          <a:p>
            <a:r>
              <a:rPr lang="de-DE" dirty="0"/>
              <a:t>Herausforderungen aufgrund des Russland-Ukraine-Konflikts:</a:t>
            </a:r>
          </a:p>
          <a:p>
            <a:pPr lvl="1"/>
            <a:r>
              <a:rPr lang="de-DE" dirty="0"/>
              <a:t>Ausgefallene Gaslieferungen </a:t>
            </a:r>
            <a:r>
              <a:rPr lang="de-DE" dirty="0">
                <a:sym typeface="Wingdings" panose="05000000000000000000" pitchFamily="2" charset="2"/>
              </a:rPr>
              <a:t> steigende Energiepreise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Maßnahmen zur Reduzierung von Gas an der Stromproduktion</a:t>
            </a:r>
          </a:p>
          <a:p>
            <a:r>
              <a:rPr lang="de-DE" dirty="0">
                <a:sym typeface="Wingdings" panose="05000000000000000000" pitchFamily="2" charset="2"/>
              </a:rPr>
              <a:t>Herausforderungen aufgrund des steigenden Anteils erneuerbarer Energien an der Stromproduktion: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Fehlende </a:t>
            </a:r>
            <a:r>
              <a:rPr lang="de-DE" dirty="0" err="1">
                <a:sym typeface="Wingdings" panose="05000000000000000000" pitchFamily="2" charset="2"/>
              </a:rPr>
              <a:t>Momentanreserve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Größere Reserven um überregionale Schwankungen auszugleichen (geht mit Netzausbau einher)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Fehlende Planbarkeit von Betriebsstunden  geringe Wirtschaftlichkeit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3A891-C5AA-6631-A633-01904768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22.11.2022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36867-4CA3-854F-C5AD-CEA05401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37AB5-4237-B77E-F9A2-DB9B82CA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28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2538D068-3FF8-D52E-313D-593F4C526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4693" y="3407225"/>
            <a:ext cx="4176000" cy="3132000"/>
            <a:chOff x="4391" y="2419"/>
            <a:chExt cx="2316" cy="1737"/>
          </a:xfrm>
        </p:grpSpPr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9D6CA7A4-FF7C-91CE-9F4C-B0CC92C944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91" y="2419"/>
              <a:ext cx="2316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9BB80C62-FEBC-47CA-E94D-A13246BD2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" y="2419"/>
              <a:ext cx="2317" cy="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50BEDD32-9AC1-0CE3-ACCE-7DCFBEECFE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148" y="491126"/>
            <a:ext cx="4178001" cy="3132000"/>
            <a:chOff x="4171" y="256"/>
            <a:chExt cx="2812" cy="2108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DDDD40FB-F392-916A-DFBC-56D0039E77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71" y="256"/>
              <a:ext cx="2812" cy="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67D97774-8A51-8D5F-8C60-919F5DB1D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" y="256"/>
              <a:ext cx="2813" cy="2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deutsche Strommarkt?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92594184-A35D-E761-E97F-19F6FA28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125538"/>
            <a:ext cx="6490718" cy="5256000"/>
          </a:xfrm>
        </p:spPr>
        <p:txBody>
          <a:bodyPr/>
          <a:lstStyle/>
          <a:p>
            <a:r>
              <a:rPr lang="de-DE" dirty="0"/>
              <a:t>Energy-</a:t>
            </a:r>
            <a:r>
              <a:rPr lang="de-DE" dirty="0" err="1"/>
              <a:t>Only</a:t>
            </a:r>
            <a:r>
              <a:rPr lang="de-DE" dirty="0"/>
              <a:t>-Market (EOM)</a:t>
            </a:r>
          </a:p>
          <a:p>
            <a:r>
              <a:rPr lang="de-DE" dirty="0"/>
              <a:t>Merit Order – Kraftwerke werden mit entsprechenden Grenzkosten aufsteigend aufgelistet</a:t>
            </a:r>
          </a:p>
          <a:p>
            <a:r>
              <a:rPr lang="de-DE" dirty="0"/>
              <a:t>Grenzkostenkraftwerk deckt Angebot und Nachfrage </a:t>
            </a:r>
            <a:r>
              <a:rPr lang="de-DE" dirty="0">
                <a:sym typeface="Wingdings" panose="05000000000000000000" pitchFamily="2" charset="2"/>
              </a:rPr>
              <a:t> legt Strompreis für alle fest</a:t>
            </a:r>
            <a:r>
              <a:rPr lang="de-DE" dirty="0"/>
              <a:t> </a:t>
            </a:r>
          </a:p>
          <a:p>
            <a:r>
              <a:rPr lang="de-DE" dirty="0"/>
              <a:t>Merit Order Effekt:</a:t>
            </a:r>
          </a:p>
          <a:p>
            <a:pPr lvl="1"/>
            <a:r>
              <a:rPr lang="de-DE" dirty="0"/>
              <a:t>EE haben Grenzkosten nahe null</a:t>
            </a:r>
          </a:p>
          <a:p>
            <a:pPr lvl="1"/>
            <a:r>
              <a:rPr lang="de-DE" dirty="0"/>
              <a:t>Drücken den Strompreis</a:t>
            </a:r>
          </a:p>
          <a:p>
            <a:pPr lvl="1"/>
            <a:r>
              <a:rPr lang="de-DE" dirty="0"/>
              <a:t>Konventionelle Kraftwerke rücken nach rechts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Folge: Volatile Strompreise, unvorhersehbare Betriebsstunden für  konventionelle Kraftwerke, häufig unwirtschaftlich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Inhaltsplatzhalter 17">
            <a:extLst>
              <a:ext uri="{FF2B5EF4-FFF2-40B4-BE49-F238E27FC236}">
                <a16:creationId xmlns:a16="http://schemas.microsoft.com/office/drawing/2014/main" id="{1D239E70-C670-EB8F-3FC0-CFBFA575B8AC}"/>
              </a:ext>
            </a:extLst>
          </p:cNvPr>
          <p:cNvSpPr txBox="1">
            <a:spLocks/>
          </p:cNvSpPr>
          <p:nvPr/>
        </p:nvSpPr>
        <p:spPr>
          <a:xfrm>
            <a:off x="7510693" y="3259653"/>
            <a:ext cx="6490718" cy="425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">
                <a:solidFill>
                  <a:schemeClr val="bg2">
                    <a:lumMod val="75000"/>
                  </a:schemeClr>
                </a:solidFill>
              </a:rPr>
              <a:t>https://mediatum.ub.tum.de/node?id=1608886</a:t>
            </a:r>
            <a:endParaRPr lang="de-DE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Inhaltsplatzhalter 17">
            <a:extLst>
              <a:ext uri="{FF2B5EF4-FFF2-40B4-BE49-F238E27FC236}">
                <a16:creationId xmlns:a16="http://schemas.microsoft.com/office/drawing/2014/main" id="{EA692F10-7783-A50F-7139-53480913CF16}"/>
              </a:ext>
            </a:extLst>
          </p:cNvPr>
          <p:cNvSpPr txBox="1">
            <a:spLocks/>
          </p:cNvSpPr>
          <p:nvPr/>
        </p:nvSpPr>
        <p:spPr>
          <a:xfrm>
            <a:off x="7480532" y="6147546"/>
            <a:ext cx="6490718" cy="425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" dirty="0">
                <a:solidFill>
                  <a:schemeClr val="bg2">
                    <a:lumMod val="75000"/>
                  </a:schemeClr>
                </a:solidFill>
              </a:rPr>
              <a:t>https://mediatum.ub.tum.de/node?id=1608886</a:t>
            </a:r>
          </a:p>
        </p:txBody>
      </p:sp>
    </p:spTree>
    <p:extLst>
      <p:ext uri="{BB962C8B-B14F-4D97-AF65-F5344CB8AC3E}">
        <p14:creationId xmlns:p14="http://schemas.microsoft.com/office/powerpoint/2010/main" val="319726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8C2638A-AD61-346F-7BF0-4812C130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00" y="3429000"/>
            <a:ext cx="8022824" cy="28102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6BDE89-C09E-1655-95FE-C46221818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142" y="914399"/>
            <a:ext cx="3238721" cy="28469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260350"/>
            <a:ext cx="11235319" cy="720725"/>
          </a:xfrm>
        </p:spPr>
        <p:txBody>
          <a:bodyPr anchor="t">
            <a:normAutofit/>
          </a:bodyPr>
          <a:lstStyle/>
          <a:p>
            <a:r>
              <a:rPr lang="de-DE" dirty="0"/>
              <a:t>Kraftwerksreserven zur Frequenzstabilisierung https://link.springer.com/chapter/10.1007/978-3-658-38418-0_1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5276" y="6481011"/>
            <a:ext cx="1173480" cy="18431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6610" y="6481011"/>
            <a:ext cx="8823157" cy="184317"/>
          </a:xfrm>
        </p:spPr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Wo befinden sich Kraftwerksreserven in Deutschland?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36091" y="6481011"/>
            <a:ext cx="1078653" cy="18431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0C9534A-BDEF-4E2F-87B7-7CFE3C6EE2A5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F2FF004-AA32-BDD4-FED7-8A3494CECA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134000"/>
            <a:ext cx="8112484" cy="4292015"/>
          </a:xfrm>
        </p:spPr>
        <p:txBody>
          <a:bodyPr/>
          <a:lstStyle/>
          <a:p>
            <a:r>
              <a:rPr lang="en-US" dirty="0" err="1"/>
              <a:t>Allgemein</a:t>
            </a:r>
            <a:r>
              <a:rPr lang="en-US" dirty="0"/>
              <a:t> am </a:t>
            </a:r>
            <a:r>
              <a:rPr lang="en-US" dirty="0" err="1"/>
              <a:t>Regelenergiemarkt</a:t>
            </a:r>
            <a:r>
              <a:rPr lang="en-US" dirty="0"/>
              <a:t> </a:t>
            </a:r>
            <a:r>
              <a:rPr lang="en-US" dirty="0" err="1"/>
              <a:t>gehandelt</a:t>
            </a:r>
            <a:endParaRPr lang="en-US" dirty="0"/>
          </a:p>
          <a:p>
            <a:r>
              <a:rPr lang="en-US" dirty="0" err="1"/>
              <a:t>Regelleistung</a:t>
            </a:r>
            <a:r>
              <a:rPr lang="en-US" dirty="0"/>
              <a:t>: 	</a:t>
            </a:r>
            <a:r>
              <a:rPr lang="en-US" dirty="0" err="1"/>
              <a:t>Reservierung</a:t>
            </a:r>
            <a:r>
              <a:rPr lang="en-US" dirty="0"/>
              <a:t> von </a:t>
            </a:r>
            <a:r>
              <a:rPr lang="en-US" dirty="0" err="1"/>
              <a:t>Kraftwerksleistung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</a:t>
            </a:r>
            <a:r>
              <a:rPr lang="en-US" dirty="0" err="1"/>
              <a:t>Vergütung</a:t>
            </a:r>
            <a:r>
              <a:rPr lang="en-US" dirty="0"/>
              <a:t> von </a:t>
            </a:r>
            <a:r>
              <a:rPr lang="en-US" dirty="0" err="1"/>
              <a:t>vorgehaltener</a:t>
            </a:r>
            <a:r>
              <a:rPr lang="en-US" dirty="0"/>
              <a:t> </a:t>
            </a:r>
            <a:r>
              <a:rPr lang="en-US" dirty="0" err="1"/>
              <a:t>Leistung</a:t>
            </a:r>
            <a:r>
              <a:rPr lang="en-US" dirty="0"/>
              <a:t> (</a:t>
            </a:r>
            <a:r>
              <a:rPr lang="en-US" dirty="0" err="1"/>
              <a:t>Leistungspreis</a:t>
            </a:r>
            <a:r>
              <a:rPr lang="en-US" dirty="0"/>
              <a:t>) </a:t>
            </a:r>
          </a:p>
          <a:p>
            <a:r>
              <a:rPr lang="en-US" dirty="0" err="1"/>
              <a:t>Regelarbeit</a:t>
            </a:r>
            <a:r>
              <a:rPr lang="en-US" dirty="0"/>
              <a:t>: </a:t>
            </a:r>
            <a:r>
              <a:rPr lang="en-US" dirty="0" err="1"/>
              <a:t>Ausgleich</a:t>
            </a:r>
            <a:r>
              <a:rPr lang="en-US" dirty="0"/>
              <a:t> von </a:t>
            </a:r>
            <a:r>
              <a:rPr lang="en-US" dirty="0" err="1"/>
              <a:t>Regelzonenungleichgewichten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</a:t>
            </a:r>
            <a:r>
              <a:rPr lang="en-US" dirty="0" err="1"/>
              <a:t>Vergütung</a:t>
            </a:r>
            <a:r>
              <a:rPr lang="en-US" dirty="0"/>
              <a:t> von </a:t>
            </a:r>
            <a:r>
              <a:rPr lang="en-US" dirty="0" err="1"/>
              <a:t>tatsächlich</a:t>
            </a:r>
            <a:r>
              <a:rPr lang="en-US" dirty="0"/>
              <a:t> </a:t>
            </a:r>
            <a:r>
              <a:rPr lang="en-US" dirty="0" err="1"/>
              <a:t>erbrachter</a:t>
            </a:r>
            <a:r>
              <a:rPr lang="en-US" dirty="0"/>
              <a:t> Arbeit in MWh (</a:t>
            </a:r>
            <a:r>
              <a:rPr lang="en-US" dirty="0" err="1"/>
              <a:t>Arbeitspreis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Möglich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ist</a:t>
            </a:r>
            <a:r>
              <a:rPr lang="en-US" dirty="0">
                <a:sym typeface="Wingdings" panose="05000000000000000000" pitchFamily="2" charset="2"/>
              </a:rPr>
              <a:t> positive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negative </a:t>
            </a:r>
            <a:r>
              <a:rPr lang="en-US" dirty="0" err="1">
                <a:sym typeface="Wingdings" panose="05000000000000000000" pitchFamily="2" charset="2"/>
              </a:rPr>
              <a:t>Regelarbeit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Frequenz</a:t>
            </a:r>
            <a:r>
              <a:rPr lang="en-US" dirty="0">
                <a:sym typeface="Wingdings" panose="05000000000000000000" pitchFamily="2" charset="2"/>
              </a:rPr>
              <a:t> &lt; 50 Hz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Zu </a:t>
            </a:r>
            <a:r>
              <a:rPr lang="en-US" dirty="0" err="1">
                <a:sym typeface="Wingdings" panose="05000000000000000000" pitchFamily="2" charset="2"/>
              </a:rPr>
              <a:t>wenig</a:t>
            </a:r>
            <a:r>
              <a:rPr lang="en-US" dirty="0">
                <a:sym typeface="Wingdings" panose="05000000000000000000" pitchFamily="2" charset="2"/>
              </a:rPr>
              <a:t> Strom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Netz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Frequenz</a:t>
            </a:r>
            <a:r>
              <a:rPr lang="en-US" dirty="0">
                <a:sym typeface="Wingdings" panose="05000000000000000000" pitchFamily="2" charset="2"/>
              </a:rPr>
              <a:t> &gt; 50 Hz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Zu </a:t>
            </a:r>
            <a:r>
              <a:rPr lang="en-US" dirty="0" err="1">
                <a:sym typeface="Wingdings" panose="05000000000000000000" pitchFamily="2" charset="2"/>
              </a:rPr>
              <a:t>viel</a:t>
            </a:r>
            <a:r>
              <a:rPr lang="en-US" dirty="0">
                <a:sym typeface="Wingdings" panose="05000000000000000000" pitchFamily="2" charset="2"/>
              </a:rPr>
              <a:t> Strom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Netz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Inhaltsplatzhalter 17">
            <a:extLst>
              <a:ext uri="{FF2B5EF4-FFF2-40B4-BE49-F238E27FC236}">
                <a16:creationId xmlns:a16="http://schemas.microsoft.com/office/drawing/2014/main" id="{A629C19D-1CB2-68D4-C6BD-2274393F64AF}"/>
              </a:ext>
            </a:extLst>
          </p:cNvPr>
          <p:cNvSpPr txBox="1">
            <a:spLocks/>
          </p:cNvSpPr>
          <p:nvPr/>
        </p:nvSpPr>
        <p:spPr>
          <a:xfrm>
            <a:off x="4186903" y="6147305"/>
            <a:ext cx="4939844" cy="425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" dirty="0">
                <a:solidFill>
                  <a:schemeClr val="bg2">
                    <a:lumMod val="75000"/>
                  </a:schemeClr>
                </a:solidFill>
              </a:rPr>
              <a:t>https://link.springer.com/book/10.1007/978-3-658-38418-0</a:t>
            </a:r>
          </a:p>
        </p:txBody>
      </p:sp>
      <p:sp>
        <p:nvSpPr>
          <p:cNvPr id="8" name="Inhaltsplatzhalter 17">
            <a:extLst>
              <a:ext uri="{FF2B5EF4-FFF2-40B4-BE49-F238E27FC236}">
                <a16:creationId xmlns:a16="http://schemas.microsoft.com/office/drawing/2014/main" id="{4DAB7B08-4866-4EA6-AA5E-DBEC756B3E95}"/>
              </a:ext>
            </a:extLst>
          </p:cNvPr>
          <p:cNvSpPr txBox="1">
            <a:spLocks/>
          </p:cNvSpPr>
          <p:nvPr/>
        </p:nvSpPr>
        <p:spPr>
          <a:xfrm rot="16200000">
            <a:off x="10421483" y="2038015"/>
            <a:ext cx="2810222" cy="425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" dirty="0">
                <a:solidFill>
                  <a:schemeClr val="bg2">
                    <a:lumMod val="75000"/>
                  </a:schemeClr>
                </a:solidFill>
              </a:rPr>
              <a:t>https://link.springer.com/book/10.1007/978-3-658-38418-0</a:t>
            </a:r>
          </a:p>
        </p:txBody>
      </p:sp>
    </p:spTree>
    <p:extLst>
      <p:ext uri="{BB962C8B-B14F-4D97-AF65-F5344CB8AC3E}">
        <p14:creationId xmlns:p14="http://schemas.microsoft.com/office/powerpoint/2010/main" val="206496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Rotierende Schwungmassen aus z. B. Generatoren</a:t>
            </a:r>
          </a:p>
          <a:p>
            <a:r>
              <a:rPr lang="de-DE" dirty="0"/>
              <a:t>Wirken intrinsisch auf die Netzfrequenz</a:t>
            </a:r>
          </a:p>
          <a:p>
            <a:r>
              <a:rPr lang="de-DE" dirty="0"/>
              <a:t>Bei Frequenzabfall langsamere Rotation</a:t>
            </a:r>
          </a:p>
          <a:p>
            <a:r>
              <a:rPr lang="de-DE" dirty="0"/>
              <a:t>Bei Frequenzanstieg schnellere Rotation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 - </a:t>
            </a:r>
            <a:r>
              <a:rPr lang="de-DE" dirty="0" err="1"/>
              <a:t>Momentanreserve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4B09C0-81C9-7C3C-308D-F4CD8F9E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81" y="3234906"/>
            <a:ext cx="6820437" cy="2711122"/>
          </a:xfrm>
          <a:prstGeom prst="rect">
            <a:avLst/>
          </a:prstGeom>
          <a:noFill/>
        </p:spPr>
      </p:pic>
      <p:sp>
        <p:nvSpPr>
          <p:cNvPr id="8" name="Inhaltsplatzhalter 17">
            <a:extLst>
              <a:ext uri="{FF2B5EF4-FFF2-40B4-BE49-F238E27FC236}">
                <a16:creationId xmlns:a16="http://schemas.microsoft.com/office/drawing/2014/main" id="{532B27D0-F818-C896-1467-A44BEDA54C6B}"/>
              </a:ext>
            </a:extLst>
          </p:cNvPr>
          <p:cNvSpPr txBox="1">
            <a:spLocks/>
          </p:cNvSpPr>
          <p:nvPr/>
        </p:nvSpPr>
        <p:spPr>
          <a:xfrm>
            <a:off x="2932730" y="5946028"/>
            <a:ext cx="7677751" cy="425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" dirty="0">
                <a:solidFill>
                  <a:schemeClr val="bg2">
                    <a:lumMod val="75000"/>
                  </a:schemeClr>
                </a:solidFill>
              </a:rPr>
              <a:t>https://www.bundesnetzagentur.de/SharedDocs/Mediathek/Monitoringberichte/Monitoringbericht_Energie2021.pdf?__blob=publicationFile&amp;v=2</a:t>
            </a:r>
          </a:p>
        </p:txBody>
      </p:sp>
    </p:spTree>
    <p:extLst>
      <p:ext uri="{BB962C8B-B14F-4D97-AF65-F5344CB8AC3E}">
        <p14:creationId xmlns:p14="http://schemas.microsoft.com/office/powerpoint/2010/main" val="215338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AA6C6-CA51-059D-FFE5-398BA5EE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 - Primärreserve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8D2D8-390E-779A-7082-6D63DE00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351" y="1125538"/>
            <a:ext cx="2717393" cy="961960"/>
          </a:xfrm>
        </p:spPr>
        <p:txBody>
          <a:bodyPr/>
          <a:lstStyle/>
          <a:p>
            <a:pPr marL="0" indent="0">
              <a:buNone/>
            </a:pP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B0551-218E-14D9-F1F5-5C6FEBDB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CDDEF-AC6D-3286-FD8E-9F4409CA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B71D9-91C0-AE8F-6C35-D85496DF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A42DBC3-88A6-F051-319B-EF7093150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90148"/>
              </p:ext>
            </p:extLst>
          </p:nvPr>
        </p:nvGraphicFramePr>
        <p:xfrm>
          <a:off x="603851" y="882630"/>
          <a:ext cx="678898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939">
                  <a:extLst>
                    <a:ext uri="{9D8B030D-6E8A-4147-A177-3AD203B41FA5}">
                      <a16:colId xmlns:a16="http://schemas.microsoft.com/office/drawing/2014/main" val="4036590929"/>
                    </a:ext>
                  </a:extLst>
                </a:gridCol>
                <a:gridCol w="3911048">
                  <a:extLst>
                    <a:ext uri="{9D8B030D-6E8A-4147-A177-3AD203B41FA5}">
                      <a16:colId xmlns:a16="http://schemas.microsoft.com/office/drawing/2014/main" val="459919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Regelenergieart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Primärregelreserve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2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Bereitstellung durch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ENTSO-E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54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Aktivierung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Frequenzgesteuert: Eingriff vor Ort</a:t>
                      </a:r>
                    </a:p>
                    <a:p>
                      <a:r>
                        <a:rPr lang="de-DE" dirty="0"/>
                        <a:t>durch Anbieter der PRL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46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Volle Leistung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Innerhalb von 30 Sekunden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38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Abzudeckender Zeitraum nach Störungsfall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bis 15 Minuten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43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Vergütung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Leistungspreis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125222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F9C5458D-BE4F-6FD7-7F73-AD79852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742" y="916236"/>
            <a:ext cx="2811933" cy="28012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5673DC4-B63C-7051-4716-68C2930A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63" y="3682024"/>
            <a:ext cx="6679074" cy="2654931"/>
          </a:xfrm>
          <a:prstGeom prst="rect">
            <a:avLst/>
          </a:prstGeom>
          <a:noFill/>
        </p:spPr>
      </p:pic>
      <p:sp>
        <p:nvSpPr>
          <p:cNvPr id="8" name="Inhaltsplatzhalter 17">
            <a:extLst>
              <a:ext uri="{FF2B5EF4-FFF2-40B4-BE49-F238E27FC236}">
                <a16:creationId xmlns:a16="http://schemas.microsoft.com/office/drawing/2014/main" id="{361CA707-D6A2-DD96-B53A-C1A93A4CC2AF}"/>
              </a:ext>
            </a:extLst>
          </p:cNvPr>
          <p:cNvSpPr txBox="1">
            <a:spLocks/>
          </p:cNvSpPr>
          <p:nvPr/>
        </p:nvSpPr>
        <p:spPr>
          <a:xfrm rot="16200000">
            <a:off x="9118228" y="999289"/>
            <a:ext cx="4939844" cy="425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" dirty="0">
                <a:solidFill>
                  <a:schemeClr val="bg2">
                    <a:lumMod val="75000"/>
                  </a:schemeClr>
                </a:solidFill>
              </a:rPr>
              <a:t>https://www.entsoe.eu/network_codes/eb/fcr/#basic-principle</a:t>
            </a:r>
          </a:p>
        </p:txBody>
      </p:sp>
    </p:spTree>
    <p:extLst>
      <p:ext uri="{BB962C8B-B14F-4D97-AF65-F5344CB8AC3E}">
        <p14:creationId xmlns:p14="http://schemas.microsoft.com/office/powerpoint/2010/main" val="220370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 – Sekundär- und Minutenreserve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   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BCE042-6587-E9D0-A7C6-9EA89355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1" y="3776662"/>
            <a:ext cx="6539359" cy="2599394"/>
          </a:xfrm>
          <a:prstGeom prst="rect">
            <a:avLst/>
          </a:prstGeom>
          <a:noFill/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3CE32DB-5959-F590-64E0-6E6AB2980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71589"/>
              </p:ext>
            </p:extLst>
          </p:nvPr>
        </p:nvGraphicFramePr>
        <p:xfrm>
          <a:off x="477257" y="1203960"/>
          <a:ext cx="1085785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124">
                  <a:extLst>
                    <a:ext uri="{9D8B030D-6E8A-4147-A177-3AD203B41FA5}">
                      <a16:colId xmlns:a16="http://schemas.microsoft.com/office/drawing/2014/main" val="2892116863"/>
                    </a:ext>
                  </a:extLst>
                </a:gridCol>
                <a:gridCol w="3868443">
                  <a:extLst>
                    <a:ext uri="{9D8B030D-6E8A-4147-A177-3AD203B41FA5}">
                      <a16:colId xmlns:a16="http://schemas.microsoft.com/office/drawing/2014/main" val="2219392579"/>
                    </a:ext>
                  </a:extLst>
                </a:gridCol>
                <a:gridCol w="3619285">
                  <a:extLst>
                    <a:ext uri="{9D8B030D-6E8A-4147-A177-3AD203B41FA5}">
                      <a16:colId xmlns:a16="http://schemas.microsoft.com/office/drawing/2014/main" val="101066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Regelenergieart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Sekundärregelreserve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Minutenreserve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7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Bereitstellung durch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Übertragungsnetzbetreiber (ÜNB)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Aktivierung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Manuelle Anforderung durch ÜNB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Löst automatisch PRL 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5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Volle Leistung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Innerhalb von 5 Minuten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Innerhalb von 15 Minuten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5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Abzudeckender Zeitraum nach Störungsfall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 30 Sekunden bis 15 Minuten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 5 Minuten bis 60 Minuten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34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Vergütung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Arbeits- und Leistungspreis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4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65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 – Primärenergieträger und Einsatzzeiten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425" y="1125539"/>
            <a:ext cx="11235319" cy="458424"/>
          </a:xfrm>
        </p:spPr>
        <p:txBody>
          <a:bodyPr/>
          <a:lstStyle/>
          <a:p>
            <a:r>
              <a:rPr lang="de-DE" dirty="0"/>
              <a:t>Kumulierte Leistung ausgewählter Primärenergieträger für die PRL, SRL und MRL in GW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D8A1A34-C938-69B8-7548-CE374DB1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7559"/>
              </p:ext>
            </p:extLst>
          </p:nvPr>
        </p:nvGraphicFramePr>
        <p:xfrm>
          <a:off x="919760" y="1580662"/>
          <a:ext cx="6294943" cy="2619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45">
                  <a:extLst>
                    <a:ext uri="{9D8B030D-6E8A-4147-A177-3AD203B41FA5}">
                      <a16:colId xmlns:a16="http://schemas.microsoft.com/office/drawing/2014/main" val="3768125107"/>
                    </a:ext>
                  </a:extLst>
                </a:gridCol>
                <a:gridCol w="760740">
                  <a:extLst>
                    <a:ext uri="{9D8B030D-6E8A-4147-A177-3AD203B41FA5}">
                      <a16:colId xmlns:a16="http://schemas.microsoft.com/office/drawing/2014/main" val="293073859"/>
                    </a:ext>
                  </a:extLst>
                </a:gridCol>
                <a:gridCol w="972057">
                  <a:extLst>
                    <a:ext uri="{9D8B030D-6E8A-4147-A177-3AD203B41FA5}">
                      <a16:colId xmlns:a16="http://schemas.microsoft.com/office/drawing/2014/main" val="2971386638"/>
                    </a:ext>
                  </a:extLst>
                </a:gridCol>
                <a:gridCol w="870625">
                  <a:extLst>
                    <a:ext uri="{9D8B030D-6E8A-4147-A177-3AD203B41FA5}">
                      <a16:colId xmlns:a16="http://schemas.microsoft.com/office/drawing/2014/main" val="2534272617"/>
                    </a:ext>
                  </a:extLst>
                </a:gridCol>
                <a:gridCol w="905075">
                  <a:extLst>
                    <a:ext uri="{9D8B030D-6E8A-4147-A177-3AD203B41FA5}">
                      <a16:colId xmlns:a16="http://schemas.microsoft.com/office/drawing/2014/main" val="405682127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43843129"/>
                    </a:ext>
                  </a:extLst>
                </a:gridCol>
              </a:tblGrid>
              <a:tr h="421132">
                <a:tc>
                  <a:txBody>
                    <a:bodyPr/>
                    <a:lstStyle/>
                    <a:p>
                      <a:r>
                        <a:rPr lang="de-DE" dirty="0"/>
                        <a:t>Technologie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SRL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SRL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MRL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MRL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856905"/>
                  </a:ext>
                </a:extLst>
              </a:tr>
              <a:tr h="240647">
                <a:tc>
                  <a:txBody>
                    <a:bodyPr/>
                    <a:lstStyle/>
                    <a:p>
                      <a:r>
                        <a:rPr lang="de-DE" dirty="0"/>
                        <a:t>Kernenergie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76871"/>
                  </a:ext>
                </a:extLst>
              </a:tr>
              <a:tr h="240647">
                <a:tc>
                  <a:txBody>
                    <a:bodyPr/>
                    <a:lstStyle/>
                    <a:p>
                      <a:r>
                        <a:rPr lang="de-DE" dirty="0"/>
                        <a:t>Braunkohle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4,20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06654"/>
                  </a:ext>
                </a:extLst>
              </a:tr>
              <a:tr h="240647">
                <a:tc>
                  <a:txBody>
                    <a:bodyPr/>
                    <a:lstStyle/>
                    <a:p>
                      <a:r>
                        <a:rPr lang="de-DE" dirty="0"/>
                        <a:t>Steinkohle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71696"/>
                  </a:ext>
                </a:extLst>
              </a:tr>
              <a:tr h="369729">
                <a:tc>
                  <a:txBody>
                    <a:bodyPr/>
                    <a:lstStyle/>
                    <a:p>
                      <a:r>
                        <a:rPr lang="de-DE" dirty="0"/>
                        <a:t>Erdgas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35614"/>
                  </a:ext>
                </a:extLst>
              </a:tr>
              <a:tr h="240647">
                <a:tc>
                  <a:txBody>
                    <a:bodyPr/>
                    <a:lstStyle/>
                    <a:p>
                      <a:r>
                        <a:rPr lang="de-DE" dirty="0"/>
                        <a:t>Wasser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15,10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15,15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13,99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14,01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36393"/>
                  </a:ext>
                </a:extLst>
              </a:tr>
              <a:tr h="340738">
                <a:tc>
                  <a:txBody>
                    <a:bodyPr/>
                    <a:lstStyle/>
                    <a:p>
                      <a:r>
                        <a:rPr lang="de-DE" dirty="0"/>
                        <a:t>Batteriespeicher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6551"/>
                  </a:ext>
                </a:extLst>
              </a:tr>
            </a:tbl>
          </a:graphicData>
        </a:graphic>
      </p:graphicFrame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8F9ADC6C-09BF-8753-4620-8BD63AF5DFF9}"/>
              </a:ext>
            </a:extLst>
          </p:cNvPr>
          <p:cNvSpPr txBox="1">
            <a:spLocks/>
          </p:cNvSpPr>
          <p:nvPr/>
        </p:nvSpPr>
        <p:spPr>
          <a:xfrm>
            <a:off x="477256" y="1580662"/>
            <a:ext cx="10855369" cy="1452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Einsatzzeiten:</a:t>
            </a:r>
          </a:p>
          <a:p>
            <a:pPr lvl="1"/>
            <a:r>
              <a:rPr lang="de-DE" dirty="0"/>
              <a:t>PRL: ständige und unmittelbare Korrektur</a:t>
            </a:r>
          </a:p>
          <a:p>
            <a:pPr lvl="1"/>
            <a:r>
              <a:rPr lang="de-DE" dirty="0"/>
              <a:t>SRL: nahezu jede Viertelstunde im Jahr</a:t>
            </a:r>
          </a:p>
          <a:p>
            <a:pPr lvl="1"/>
            <a:r>
              <a:rPr lang="de-DE" dirty="0"/>
              <a:t>MRL: 2256 positiv und 974 negativ</a:t>
            </a:r>
          </a:p>
        </p:txBody>
      </p:sp>
      <p:sp>
        <p:nvSpPr>
          <p:cNvPr id="7" name="Inhaltsplatzhalter 17">
            <a:extLst>
              <a:ext uri="{FF2B5EF4-FFF2-40B4-BE49-F238E27FC236}">
                <a16:creationId xmlns:a16="http://schemas.microsoft.com/office/drawing/2014/main" id="{A4B12BC6-8A50-D3AC-528A-2328EAE471FF}"/>
              </a:ext>
            </a:extLst>
          </p:cNvPr>
          <p:cNvSpPr txBox="1">
            <a:spLocks/>
          </p:cNvSpPr>
          <p:nvPr/>
        </p:nvSpPr>
        <p:spPr>
          <a:xfrm>
            <a:off x="5696247" y="4229823"/>
            <a:ext cx="4939844" cy="425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de-DE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800" dirty="0">
                <a:solidFill>
                  <a:schemeClr val="bg2">
                    <a:lumMod val="75000"/>
                  </a:schemeClr>
                </a:solidFill>
              </a:rPr>
              <a:t>https://www.regelleistung.net/ext/</a:t>
            </a:r>
          </a:p>
        </p:txBody>
      </p:sp>
    </p:spTree>
    <p:extLst>
      <p:ext uri="{BB962C8B-B14F-4D97-AF65-F5344CB8AC3E}">
        <p14:creationId xmlns:p14="http://schemas.microsoft.com/office/powerpoint/2010/main" val="2694231971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_1">
  <a:themeElements>
    <a:clrScheme name="Ostfalia">
      <a:dk1>
        <a:srgbClr val="003A79"/>
      </a:dk1>
      <a:lt1>
        <a:sysClr val="window" lastClr="FFFFFF"/>
      </a:lt1>
      <a:dk2>
        <a:srgbClr val="003A79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003A79"/>
      </a:accent6>
      <a:hlink>
        <a:srgbClr val="3333CC"/>
      </a:hlink>
      <a:folHlink>
        <a:srgbClr val="9900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FontTx/>
          <a:buNone/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4947CB79-B66C-4A4E-AB6A-FA5723DBCDD7}" vid="{F3CB7C8A-8C1F-4BA5-B438-D77A3C7E9DA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816</Words>
  <Application>Microsoft Office PowerPoint</Application>
  <PresentationFormat>Breitbild</PresentationFormat>
  <Paragraphs>195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1_Master_1</vt:lpstr>
      <vt:lpstr>Image</vt:lpstr>
      <vt:lpstr>Wo befinden sich Kraftwerksreserven in Deutschland?</vt:lpstr>
      <vt:lpstr>Gliederung der Präsentation</vt:lpstr>
      <vt:lpstr>Begriffliche und thematische Einleitung in den Begriff der Kraftwerksreserven </vt:lpstr>
      <vt:lpstr>Wie funktioniert der deutsche Strommarkt?</vt:lpstr>
      <vt:lpstr>Kraftwerksreserven zur Frequenzstabilisierung https://link.springer.com/chapter/10.1007/978-3-658-38418-0_1</vt:lpstr>
      <vt:lpstr>Kraftwerksreserven zur Frequenzstabilisierung - Momentanreserve  </vt:lpstr>
      <vt:lpstr>Kraftwerksreserven zur Frequenzstabilisierung - Primärreserve</vt:lpstr>
      <vt:lpstr>Kraftwerksreserven zur Frequenzstabilisierung – Sekundär- und Minutenreserve  </vt:lpstr>
      <vt:lpstr>Kraftwerksreserven zur Frequenzstabilisierung – Primärenergieträger und Einsatzzeiten  </vt:lpstr>
      <vt:lpstr>Kraftwerksreserven zur Reserveleistungsvorhaltung Netzreserve, Kapazitätsreserve und Sicherheitsbereitschaft</vt:lpstr>
      <vt:lpstr>Veränderungen durch den Überfall Russlands auf die Ukraine</vt:lpstr>
    </vt:vector>
  </TitlesOfParts>
  <Company>Hochschule Ostfalia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Mustertitel 1 für Präsentationen der Zentrale</dc:title>
  <dc:subject>Ostfalia Design</dc:subject>
  <dc:creator>Ostfalia</dc:creator>
  <cp:lastModifiedBy>Fynn Linnenbrügger</cp:lastModifiedBy>
  <cp:revision>41</cp:revision>
  <dcterms:created xsi:type="dcterms:W3CDTF">2018-06-25T05:28:48Z</dcterms:created>
  <dcterms:modified xsi:type="dcterms:W3CDTF">2022-11-16T19:16:18Z</dcterms:modified>
</cp:coreProperties>
</file>