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8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520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54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26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228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24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4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78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672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989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4A6F-6E41-4200-A71B-58C42C2A7C1B}" type="datetimeFigureOut">
              <a:rPr lang="id-ID" smtClean="0"/>
              <a:t>04/01/2019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412C-B38B-4652-80A2-FD1BCD6263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314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Kelompok 12</a:t>
            </a:r>
            <a:br>
              <a:rPr lang="id-ID" dirty="0" smtClean="0"/>
            </a:br>
            <a:r>
              <a:rPr lang="id-ID" dirty="0" smtClean="0"/>
              <a:t>E-VOTE DEMA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Febi Ramdani 1157050054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5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Deskripsi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Aplikasi</a:t>
            </a:r>
            <a:r>
              <a:rPr lang="en-GB" dirty="0"/>
              <a:t> E-vote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system </a:t>
            </a:r>
            <a:r>
              <a:rPr lang="en-GB" dirty="0" err="1"/>
              <a:t>informasi</a:t>
            </a:r>
            <a:r>
              <a:rPr lang="en-GB" dirty="0"/>
              <a:t>  </a:t>
            </a:r>
            <a:r>
              <a:rPr lang="en-GB" dirty="0" err="1"/>
              <a:t>tentang</a:t>
            </a:r>
            <a:r>
              <a:rPr lang="en-GB" dirty="0"/>
              <a:t> voting online ,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yang </a:t>
            </a:r>
            <a:r>
              <a:rPr lang="en-GB" dirty="0" err="1"/>
              <a:t>menginput</a:t>
            </a:r>
            <a:r>
              <a:rPr lang="en-GB" dirty="0"/>
              <a:t> data –data </a:t>
            </a:r>
            <a:r>
              <a:rPr lang="en-GB" dirty="0" err="1"/>
              <a:t>calon</a:t>
            </a:r>
            <a:r>
              <a:rPr lang="en-GB" dirty="0"/>
              <a:t> </a:t>
            </a:r>
            <a:r>
              <a:rPr lang="en-GB" dirty="0" err="1"/>
              <a:t>ketua</a:t>
            </a:r>
            <a:r>
              <a:rPr lang="en-GB" dirty="0"/>
              <a:t> </a:t>
            </a:r>
            <a:r>
              <a:rPr lang="en-GB" dirty="0" err="1"/>
              <a:t>dema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memberikan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user,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memilih</a:t>
            </a:r>
            <a:r>
              <a:rPr lang="en-GB" dirty="0"/>
              <a:t> </a:t>
            </a:r>
            <a:r>
              <a:rPr lang="en-GB" dirty="0" err="1"/>
              <a:t>anggota</a:t>
            </a:r>
            <a:r>
              <a:rPr lang="en-GB" dirty="0"/>
              <a:t> </a:t>
            </a:r>
            <a:r>
              <a:rPr lang="en-GB" dirty="0" err="1"/>
              <a:t>calon</a:t>
            </a:r>
            <a:r>
              <a:rPr lang="en-GB" dirty="0"/>
              <a:t> </a:t>
            </a:r>
            <a:r>
              <a:rPr lang="en-GB" dirty="0" err="1"/>
              <a:t>ketua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cepat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akurat</a:t>
            </a:r>
            <a:r>
              <a:rPr lang="en-GB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118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Membuat model voting berbasis web yang memenuhi syarat</a:t>
            </a:r>
          </a:p>
          <a:p>
            <a:r>
              <a:rPr lang="id-ID" dirty="0" smtClean="0"/>
              <a:t>Mempercepat pemungutan suara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0561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Manfaat E-Vote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Menghitung hasil dengan cepat dan akurat</a:t>
            </a:r>
          </a:p>
          <a:p>
            <a:r>
              <a:rPr lang="id-ID" dirty="0" smtClean="0"/>
              <a:t>Mempersingkat waktu</a:t>
            </a:r>
          </a:p>
          <a:p>
            <a:r>
              <a:rPr lang="id-ID" dirty="0" smtClean="0"/>
              <a:t>Efektif </a:t>
            </a:r>
          </a:p>
          <a:p>
            <a:r>
              <a:rPr lang="id-ID" dirty="0" smtClean="0"/>
              <a:t>efisien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41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62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Kelompok 12 E-VOTE DEMA</vt:lpstr>
      <vt:lpstr>Deskripsi</vt:lpstr>
      <vt:lpstr>tujuan</vt:lpstr>
      <vt:lpstr>Manfaat E-Vote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12</dc:title>
  <dc:creator>Lenovo</dc:creator>
  <cp:lastModifiedBy>Lenovo</cp:lastModifiedBy>
  <cp:revision>3</cp:revision>
  <dcterms:created xsi:type="dcterms:W3CDTF">2019-01-04T05:16:17Z</dcterms:created>
  <dcterms:modified xsi:type="dcterms:W3CDTF">2019-01-04T05:46:12Z</dcterms:modified>
</cp:coreProperties>
</file>