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1687-9C5B-41E7-9CFC-360FE1C5B624}" type="datetimeFigureOut">
              <a:rPr lang="el-GR" smtClean="0"/>
              <a:t>12/12/2017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43DE-C0A3-4CE0-B22F-061FF964DB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48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1687-9C5B-41E7-9CFC-360FE1C5B624}" type="datetimeFigureOut">
              <a:rPr lang="el-GR" smtClean="0"/>
              <a:t>12/12/2017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43DE-C0A3-4CE0-B22F-061FF964DB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71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l-GR" altLang="el-GR" sz="4400" smtClean="0">
                <a:solidFill>
                  <a:srgbClr val="262626"/>
                </a:solidFill>
              </a:rPr>
              <a:t>The three C’s</a:t>
            </a:r>
            <a:br>
              <a:rPr lang="el-GR" altLang="el-GR" sz="4400" smtClean="0">
                <a:solidFill>
                  <a:srgbClr val="262626"/>
                </a:solidFill>
              </a:rPr>
            </a:br>
            <a:r>
              <a:rPr lang="el-GR" altLang="el-GR" sz="2000" smtClean="0">
                <a:solidFill>
                  <a:srgbClr val="262626"/>
                </a:solidFill>
              </a:rPr>
              <a:t>Constant Comparison Corrector.</a:t>
            </a:r>
            <a:endParaRPr lang="el-GR" altLang="el-GR" sz="2000" smtClean="0">
              <a:solidFill>
                <a:srgbClr val="262626"/>
              </a:solidFill>
            </a:endParaRPr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699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438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l-GR" altLang="el-GR" sz="2800" b="1" smtClean="0"/>
              <a:t>Δυσκολίες που αντιμετωπίστηκαν</a:t>
            </a:r>
            <a:endParaRPr lang="el-GR" altLang="el-GR" sz="2800" b="1" smtClean="0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2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l-GR" altLang="el-GR" sz="2400" b="1" smtClean="0"/>
              <a:t>Εργαλεία που χρησιμοποιήθηκαν </a:t>
            </a:r>
            <a:endParaRPr lang="el-GR" altLang="el-GR" sz="2400" b="1" dirty="0" smtClean="0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l-GR" altLang="el-GR" sz="4400" u="sng" smtClean="0">
                <a:solidFill>
                  <a:srgbClr val="262626"/>
                </a:solidFill>
              </a:rPr>
              <a:t>Μέλη ομάδας</a:t>
            </a:r>
            <a:endParaRPr lang="el-GR" altLang="el-GR" sz="4400" u="sng" dirty="0" smtClean="0">
              <a:solidFill>
                <a:srgbClr val="262626"/>
              </a:solidFill>
            </a:endParaRPr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11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l-GR" altLang="el-GR" sz="3200" smtClean="0"/>
              <a:t>Υπόμνημα μετρικών(σύμβολα </a:t>
            </a:r>
            <a:r>
              <a:rPr lang="en-US" altLang="el-GR" sz="3200" smtClean="0"/>
              <a:t>eclipse</a:t>
            </a:r>
            <a:r>
              <a:rPr lang="el-GR" altLang="el-GR" sz="3200" smtClean="0"/>
              <a:t>)</a:t>
            </a:r>
            <a:endParaRPr lang="el-GR" altLang="el-GR" sz="3200" smtClean="0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346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1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2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Εικόνα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Προσαρμογή</PresentationFormat>
  <Paragraphs>5</Paragraphs>
  <Slides>16</Slides>
  <Notes>0</Notes>
  <HiddenSlides>1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The three C’s Constant Comparison Corrector.</vt:lpstr>
      <vt:lpstr>Μέλη ομάδας</vt:lpstr>
      <vt:lpstr>Παρουσίαση του PowerPoint</vt:lpstr>
      <vt:lpstr>Υπόμνημα μετρικών(σύμβολα eclipse)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Δυσκολίες που αντιμετωπίστηκαν</vt:lpstr>
      <vt:lpstr>Παρουσίαση του PowerPoint</vt:lpstr>
      <vt:lpstr>Παρουσίαση του PowerPoint</vt:lpstr>
      <vt:lpstr>Παρουσίαση του PowerPoint</vt:lpstr>
      <vt:lpstr>Εργαλεία που χρησιμοποιήθηκαν </vt:lpstr>
      <vt:lpstr>Παρουσίαση του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three C’s Constant Comparison Corrector.</dc:title>
  <dc:creator>Antonis Liadopoulos</dc:creator>
  <cp:lastModifiedBy>Antonis Liadopoulos</cp:lastModifiedBy>
  <cp:revision>1</cp:revision>
  <dcterms:created xsi:type="dcterms:W3CDTF">2017-12-12T16:35:34Z</dcterms:created>
  <dcterms:modified xsi:type="dcterms:W3CDTF">2017-12-12T16:35:34Z</dcterms:modified>
</cp:coreProperties>
</file>