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62" r:id="rId7"/>
    <p:sldId id="265" r:id="rId8"/>
    <p:sldId id="272" r:id="rId9"/>
    <p:sldId id="273" r:id="rId10"/>
    <p:sldId id="299" r:id="rId11"/>
    <p:sldId id="285" r:id="rId12"/>
    <p:sldId id="302" r:id="rId13"/>
    <p:sldId id="286" r:id="rId14"/>
    <p:sldId id="293" r:id="rId15"/>
    <p:sldId id="301" r:id="rId16"/>
    <p:sldId id="291" r:id="rId17"/>
    <p:sldId id="274" r:id="rId18"/>
    <p:sldId id="287" r:id="rId19"/>
    <p:sldId id="283" r:id="rId20"/>
    <p:sldId id="292" r:id="rId21"/>
    <p:sldId id="278" r:id="rId22"/>
    <p:sldId id="288" r:id="rId23"/>
    <p:sldId id="296" r:id="rId24"/>
    <p:sldId id="289" r:id="rId25"/>
    <p:sldId id="282" r:id="rId26"/>
    <p:sldId id="294" r:id="rId27"/>
    <p:sldId id="269" r:id="rId28"/>
    <p:sldId id="290" r:id="rId29"/>
    <p:sldId id="303" r:id="rId30"/>
    <p:sldId id="297" r:id="rId31"/>
    <p:sldId id="295" r:id="rId32"/>
    <p:sldId id="300" r:id="rId33"/>
    <p:sldId id="270" r:id="rId34"/>
    <p:sldId id="298" r:id="rId35"/>
    <p:sldId id="271" r:id="rId36"/>
    <p:sldId id="257" r:id="rId37"/>
    <p:sldId id="258" r:id="rId38"/>
    <p:sldId id="267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C5C-4751-97F9-8F5482ED40E7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C5C-4751-97F9-8F5482ED40E7}"/>
              </c:ext>
            </c:extLst>
          </c:dPt>
          <c:dPt>
            <c:idx val="2"/>
            <c:bubble3D val="0"/>
            <c:spPr>
              <a:solidFill>
                <a:schemeClr val="accent3">
                  <a:lumMod val="5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C5C-4751-97F9-8F5482ED40E7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AC5C-4751-97F9-8F5482ED40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916666666666665E-2"/>
          <c:y val="0"/>
          <c:w val="0.95416666666666672"/>
          <c:h val="0.995829395341139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964-4198-A073-5382A12F620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964-4198-A073-5382A12F62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E964-4198-A073-5382A12F620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964-4198-A073-5382A12F62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E964-4198-A073-5382A12F620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964-4198-A073-5382A12F62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E964-4198-A073-5382A12F620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964-4198-A073-5382A12F6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11404672"/>
        <c:axId val="211406208"/>
      </c:barChart>
      <c:catAx>
        <c:axId val="21140467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1406208"/>
        <c:crosses val="autoZero"/>
        <c:auto val="1"/>
        <c:lblAlgn val="ctr"/>
        <c:lblOffset val="100"/>
        <c:noMultiLvlLbl val="0"/>
      </c:catAx>
      <c:valAx>
        <c:axId val="21140620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114046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lumMod val="5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/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60000"/>
            <a:lumOff val="4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>
            <a:lumMod val="40000"/>
            <a:lumOff val="6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E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>
            <a:lumMod val="75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 anchor="ctr"/>
        <a:lstStyle/>
        <a:p>
          <a:pPr algn="ctr"/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B</a:t>
          </a:r>
          <a:r>
            <a: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BD1903A1-E006-4340-B4CF-7CD782490A38}" type="presOf" srcId="{53563D61-A301-4644-8AE7-FCAFDA9A58AB}" destId="{E6279944-4AC5-4561-B5D0-64EE0E57E695}" srcOrd="0" destOrd="0" presId="urn:microsoft.com/office/officeart/2005/8/layout/pyramid1"/>
    <dgm:cxn modelId="{31A5E032-4767-484E-9516-2D6EC1BAC818}" type="presOf" srcId="{53563D61-A301-4644-8AE7-FCAFDA9A58AB}" destId="{2E9D1362-172A-4369-8415-6E089FA67356}" srcOrd="1" destOrd="0" presId="urn:microsoft.com/office/officeart/2005/8/layout/pyramid1"/>
    <dgm:cxn modelId="{66D00D19-FA9D-4051-B6B5-B80F0AC47E4A}" type="presOf" srcId="{85631E1F-364A-4A2A-9989-E896E5049557}" destId="{DC549F7C-7B63-4EBA-944C-0C5CAC570546}" srcOrd="1" destOrd="0" presId="urn:microsoft.com/office/officeart/2005/8/layout/pyramid1"/>
    <dgm:cxn modelId="{A88E4273-F7D4-48AF-943F-7FA4DF9C2606}" type="presOf" srcId="{E924DC90-2427-4BE5-A522-6ACD4563EB45}" destId="{A8AE7F33-3372-4D78-96A6-FD2B204E9D9D}" srcOrd="1" destOrd="0" presId="urn:microsoft.com/office/officeart/2005/8/layout/pyramid1"/>
    <dgm:cxn modelId="{33ED1854-A9ED-45DA-8913-7FC839AAB981}" type="presOf" srcId="{9BC44171-365F-452D-AE92-EBE2E89770BA}" destId="{285279A8-A2FF-4704-92DF-4753853CE322}" srcOrd="0" destOrd="0" presId="urn:microsoft.com/office/officeart/2005/8/layout/pyramid1"/>
    <dgm:cxn modelId="{F2629F3A-4FE3-4B3E-B83D-0555BE7C8FBD}" type="presOf" srcId="{85631E1F-364A-4A2A-9989-E896E5049557}" destId="{3CE8FECB-ADC6-4195-8C29-ECF1EEE9F8FA}" srcOrd="0" destOrd="0" presId="urn:microsoft.com/office/officeart/2005/8/layout/pyramid1"/>
    <dgm:cxn modelId="{04570C11-0AAF-4105-B53C-59BDB2A1EB11}" type="presOf" srcId="{28FD3D57-F3BB-4E5E-B091-1500A3C92E81}" destId="{6346E340-6B27-47A2-93A8-AA7F0249167F}" srcOrd="0" destOrd="0" presId="urn:microsoft.com/office/officeart/2005/8/layout/pyramid1"/>
    <dgm:cxn modelId="{AE3EB5FA-4927-4388-BD48-8F9079826EFA}" type="presOf" srcId="{9BC44171-365F-452D-AE92-EBE2E89770BA}" destId="{48B1057C-5EDF-4EC8-9A6B-B059EB7B0F8E}" srcOrd="1" destOrd="0" presId="urn:microsoft.com/office/officeart/2005/8/layout/pyramid1"/>
    <dgm:cxn modelId="{723E9675-955D-4A18-A032-DE43ECB85624}" type="presOf" srcId="{E924DC90-2427-4BE5-A522-6ACD4563EB45}" destId="{864F954D-81D4-4546-B08E-448FBA7A18FE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8FDB5E6D-661C-41AC-9FA0-91D3F8FFD6D9}" type="presOf" srcId="{9D67B1F7-C4FF-4E1E-94F4-69209A4E7C47}" destId="{7E617F38-6BB2-4E03-8198-FF7E7F898924}" srcOrd="1" destOrd="0" presId="urn:microsoft.com/office/officeart/2005/8/layout/pyramid1"/>
    <dgm:cxn modelId="{739B5CEA-1932-4053-852F-247E63691C79}" type="presOf" srcId="{9D67B1F7-C4FF-4E1E-94F4-69209A4E7C47}" destId="{753AA43A-5097-42D8-A3EF-20B11215D8F3}" srcOrd="0" destOrd="0" presId="urn:microsoft.com/office/officeart/2005/8/layout/pyramid1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724B3B8E-5A8F-455C-8CB0-246FA07650C9}" type="presParOf" srcId="{6346E340-6B27-47A2-93A8-AA7F0249167F}" destId="{8351BCDF-D287-464A-AB10-4261CFFC4E79}" srcOrd="0" destOrd="0" presId="urn:microsoft.com/office/officeart/2005/8/layout/pyramid1"/>
    <dgm:cxn modelId="{B83998B2-F33F-4A19-AA8B-C12ABE92F459}" type="presParOf" srcId="{8351BCDF-D287-464A-AB10-4261CFFC4E79}" destId="{864F954D-81D4-4546-B08E-448FBA7A18FE}" srcOrd="0" destOrd="0" presId="urn:microsoft.com/office/officeart/2005/8/layout/pyramid1"/>
    <dgm:cxn modelId="{FF697D92-14FA-49DE-854A-3B45160627C8}" type="presParOf" srcId="{8351BCDF-D287-464A-AB10-4261CFFC4E79}" destId="{A8AE7F33-3372-4D78-96A6-FD2B204E9D9D}" srcOrd="1" destOrd="0" presId="urn:microsoft.com/office/officeart/2005/8/layout/pyramid1"/>
    <dgm:cxn modelId="{6D9A8C80-BA20-44C0-99AE-EE8926DED6ED}" type="presParOf" srcId="{6346E340-6B27-47A2-93A8-AA7F0249167F}" destId="{45295FEF-34B7-47B0-80DB-E881F25871A9}" srcOrd="1" destOrd="0" presId="urn:microsoft.com/office/officeart/2005/8/layout/pyramid1"/>
    <dgm:cxn modelId="{8C832AED-0FDB-40CA-9B4E-8C02CD2D33C4}" type="presParOf" srcId="{45295FEF-34B7-47B0-80DB-E881F25871A9}" destId="{3CE8FECB-ADC6-4195-8C29-ECF1EEE9F8FA}" srcOrd="0" destOrd="0" presId="urn:microsoft.com/office/officeart/2005/8/layout/pyramid1"/>
    <dgm:cxn modelId="{ACBFE7D8-DD9F-41BE-A1DD-16390180B717}" type="presParOf" srcId="{45295FEF-34B7-47B0-80DB-E881F25871A9}" destId="{DC549F7C-7B63-4EBA-944C-0C5CAC570546}" srcOrd="1" destOrd="0" presId="urn:microsoft.com/office/officeart/2005/8/layout/pyramid1"/>
    <dgm:cxn modelId="{2EDC6386-FD2E-4944-AD02-6C33BADDF850}" type="presParOf" srcId="{6346E340-6B27-47A2-93A8-AA7F0249167F}" destId="{BF7100C5-692A-476D-9242-E6DE2BFA407E}" srcOrd="2" destOrd="0" presId="urn:microsoft.com/office/officeart/2005/8/layout/pyramid1"/>
    <dgm:cxn modelId="{9F690A36-CAD6-4D83-A70F-6D713D279C68}" type="presParOf" srcId="{BF7100C5-692A-476D-9242-E6DE2BFA407E}" destId="{753AA43A-5097-42D8-A3EF-20B11215D8F3}" srcOrd="0" destOrd="0" presId="urn:microsoft.com/office/officeart/2005/8/layout/pyramid1"/>
    <dgm:cxn modelId="{5F0851C6-5FFF-49BF-8B49-C965411D433D}" type="presParOf" srcId="{BF7100C5-692A-476D-9242-E6DE2BFA407E}" destId="{7E617F38-6BB2-4E03-8198-FF7E7F898924}" srcOrd="1" destOrd="0" presId="urn:microsoft.com/office/officeart/2005/8/layout/pyramid1"/>
    <dgm:cxn modelId="{2A13AAA8-9828-4015-BBB7-DE44145677B4}" type="presParOf" srcId="{6346E340-6B27-47A2-93A8-AA7F0249167F}" destId="{29C42FD2-6503-4F77-8487-9B33E0527141}" srcOrd="3" destOrd="0" presId="urn:microsoft.com/office/officeart/2005/8/layout/pyramid1"/>
    <dgm:cxn modelId="{00F821B7-D3E5-4C49-B208-956861463A6F}" type="presParOf" srcId="{29C42FD2-6503-4F77-8487-9B33E0527141}" destId="{E6279944-4AC5-4561-B5D0-64EE0E57E695}" srcOrd="0" destOrd="0" presId="urn:microsoft.com/office/officeart/2005/8/layout/pyramid1"/>
    <dgm:cxn modelId="{C91F242C-6B21-4D23-AA2B-248635A67730}" type="presParOf" srcId="{29C42FD2-6503-4F77-8487-9B33E0527141}" destId="{2E9D1362-172A-4369-8415-6E089FA67356}" srcOrd="1" destOrd="0" presId="urn:microsoft.com/office/officeart/2005/8/layout/pyramid1"/>
    <dgm:cxn modelId="{130A802C-F9E0-46A4-9B2E-CAB53EFCE87E}" type="presParOf" srcId="{6346E340-6B27-47A2-93A8-AA7F0249167F}" destId="{E55855A1-EC9E-41EF-AA5C-B0A6C62BC58F}" srcOrd="4" destOrd="0" presId="urn:microsoft.com/office/officeart/2005/8/layout/pyramid1"/>
    <dgm:cxn modelId="{BD156B57-D9E2-44F0-9AD7-4D9DF28539CB}" type="presParOf" srcId="{E55855A1-EC9E-41EF-AA5C-B0A6C62BC58F}" destId="{285279A8-A2FF-4704-92DF-4753853CE322}" srcOrd="0" destOrd="0" presId="urn:microsoft.com/office/officeart/2005/8/layout/pyramid1"/>
    <dgm:cxn modelId="{413DE596-B7D9-4866-8068-990990E67353}" type="presParOf" srcId="{E55855A1-EC9E-41EF-AA5C-B0A6C62BC58F}" destId="{48B1057C-5EDF-4EC8-9A6B-B059EB7B0F8E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79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065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7" r:id="rId8"/>
    <p:sldLayoutId id="2147483664" r:id="rId9"/>
    <p:sldLayoutId id="2147483668" r:id="rId10"/>
    <p:sldLayoutId id="2147483669" r:id="rId11"/>
    <p:sldLayoutId id="2147483665" r:id="rId12"/>
    <p:sldLayoutId id="2147483670" r:id="rId13"/>
    <p:sldLayoutId id="2147483672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3600" dirty="0" err="1" smtClean="0">
                <a:ea typeface="맑은 고딕" pitchFamily="50" charset="-127"/>
              </a:rPr>
              <a:t>Analisa</a:t>
            </a:r>
            <a:r>
              <a:rPr lang="en-US" altLang="ko-KR" sz="3600" dirty="0" smtClean="0">
                <a:ea typeface="맑은 고딕" pitchFamily="50" charset="-127"/>
              </a:rPr>
              <a:t> </a:t>
            </a:r>
            <a:r>
              <a:rPr lang="en-US" altLang="ko-KR" sz="3600" dirty="0" err="1" smtClean="0">
                <a:ea typeface="맑은 고딕" pitchFamily="50" charset="-127"/>
              </a:rPr>
              <a:t>Kebutuhan</a:t>
            </a:r>
            <a:r>
              <a:rPr lang="en-US" altLang="ko-KR" sz="3600" dirty="0" smtClean="0">
                <a:ea typeface="맑은 고딕" pitchFamily="50" charset="-127"/>
              </a:rPr>
              <a:t> Dan Design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smtClean="0"/>
              <a:t>Pembangunan Website Bank BPD DIY</a:t>
            </a:r>
            <a:endParaRPr lang="en-US" altLang="ko-K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96" y="-420994"/>
            <a:ext cx="2606004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 txBox="1">
            <a:spLocks/>
          </p:cNvSpPr>
          <p:nvPr/>
        </p:nvSpPr>
        <p:spPr>
          <a:xfrm>
            <a:off x="2627784" y="339502"/>
            <a:ext cx="3550337" cy="108012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b="1" dirty="0">
                <a:solidFill>
                  <a:srgbClr val="85D8DE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 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784" y="1434851"/>
            <a:ext cx="60486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D7C1300-3D0C-499B-85EF-92CCD303A976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9EF6167B-2509-4C4A-B0EA-99E9057EE6DB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="" xmlns:a16="http://schemas.microsoft.com/office/drawing/2014/main" id="{8B1EF5C8-A7A3-4445-A948-4DDF38BDAD6D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="" xmlns:a16="http://schemas.microsoft.com/office/drawing/2014/main" id="{0026618B-6517-468A-A7DE-8E807DDAF5F4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82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60116" y="1820181"/>
            <a:ext cx="1915940" cy="999979"/>
            <a:chOff x="3160116" y="1820181"/>
            <a:chExt cx="1915940" cy="999979"/>
          </a:xfrm>
          <a:solidFill>
            <a:schemeClr val="accent2"/>
          </a:solidFill>
        </p:grpSpPr>
        <p:sp>
          <p:nvSpPr>
            <p:cNvPr id="5" name="Rectangle 18"/>
            <p:cNvSpPr/>
            <p:nvPr/>
          </p:nvSpPr>
          <p:spPr>
            <a:xfrm>
              <a:off x="3923928" y="2509439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26"/>
            <p:cNvSpPr/>
            <p:nvPr/>
          </p:nvSpPr>
          <p:spPr>
            <a:xfrm>
              <a:off x="3160116" y="1820181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23928" y="2122949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3117158" y="3300029"/>
            <a:ext cx="1915940" cy="999979"/>
            <a:chOff x="4313444" y="1103352"/>
            <a:chExt cx="1915940" cy="999979"/>
          </a:xfrm>
          <a:solidFill>
            <a:schemeClr val="accent4"/>
          </a:solidFill>
        </p:grpSpPr>
        <p:sp>
          <p:nvSpPr>
            <p:cNvPr id="9" name="Rectangle 18"/>
            <p:cNvSpPr/>
            <p:nvPr/>
          </p:nvSpPr>
          <p:spPr>
            <a:xfrm>
              <a:off x="5077256" y="1792610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6"/>
            <p:cNvSpPr/>
            <p:nvPr/>
          </p:nvSpPr>
          <p:spPr>
            <a:xfrm>
              <a:off x="4313444" y="1103352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77256" y="1406120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2470448" y="1612818"/>
            <a:ext cx="733400" cy="7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2470448" y="2692938"/>
            <a:ext cx="733400" cy="733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470448" y="3773058"/>
            <a:ext cx="733400" cy="73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30"/>
          <p:cNvSpPr>
            <a:spLocks noChangeAspect="1"/>
          </p:cNvSpPr>
          <p:nvPr/>
        </p:nvSpPr>
        <p:spPr>
          <a:xfrm>
            <a:off x="2697173" y="2911272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7"/>
          <p:cNvSpPr>
            <a:spLocks noChangeAspect="1"/>
          </p:cNvSpPr>
          <p:nvPr/>
        </p:nvSpPr>
        <p:spPr>
          <a:xfrm>
            <a:off x="2676898" y="3979509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27"/>
          <p:cNvSpPr>
            <a:spLocks noChangeAspect="1"/>
          </p:cNvSpPr>
          <p:nvPr/>
        </p:nvSpPr>
        <p:spPr>
          <a:xfrm>
            <a:off x="2682376" y="1852681"/>
            <a:ext cx="309544" cy="23777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39264" y="1431216"/>
            <a:ext cx="1859808" cy="1080700"/>
            <a:chOff x="3017859" y="4310610"/>
            <a:chExt cx="1870812" cy="1080700"/>
          </a:xfrm>
        </p:grpSpPr>
        <p:sp>
          <p:nvSpPr>
            <p:cNvPr id="19" name="TextBox 18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264" y="2510488"/>
            <a:ext cx="1859808" cy="1080700"/>
            <a:chOff x="3017859" y="4310610"/>
            <a:chExt cx="1870812" cy="1080700"/>
          </a:xfrm>
        </p:grpSpPr>
        <p:sp>
          <p:nvSpPr>
            <p:cNvPr id="22" name="TextBox 21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9264" y="3599408"/>
            <a:ext cx="1859808" cy="1080700"/>
            <a:chOff x="3017859" y="4310610"/>
            <a:chExt cx="1870812" cy="1080700"/>
          </a:xfrm>
        </p:grpSpPr>
        <p:sp>
          <p:nvSpPr>
            <p:cNvPr id="25" name="TextBox 24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Pentagon 26"/>
          <p:cNvSpPr/>
          <p:nvPr/>
        </p:nvSpPr>
        <p:spPr>
          <a:xfrm>
            <a:off x="5796136" y="2509439"/>
            <a:ext cx="1122424" cy="1109594"/>
          </a:xfrm>
          <a:prstGeom prst="homePlate">
            <a:avLst>
              <a:gd name="adj" fmla="val 3835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3131840" y="2912851"/>
            <a:ext cx="1928760" cy="3027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4716016" y="2347775"/>
            <a:ext cx="1440160" cy="14401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Chevron 29"/>
          <p:cNvSpPr/>
          <p:nvPr/>
        </p:nvSpPr>
        <p:spPr>
          <a:xfrm>
            <a:off x="6549604" y="2505230"/>
            <a:ext cx="614684" cy="1113803"/>
          </a:xfrm>
          <a:prstGeom prst="chevron">
            <a:avLst>
              <a:gd name="adj" fmla="val 7143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308304" y="2523885"/>
            <a:ext cx="1512168" cy="1080700"/>
            <a:chOff x="3017859" y="4310610"/>
            <a:chExt cx="1870812" cy="1080700"/>
          </a:xfrm>
        </p:grpSpPr>
        <p:sp>
          <p:nvSpPr>
            <p:cNvPr id="32" name="TextBox 31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Block Arc 14"/>
          <p:cNvSpPr/>
          <p:nvPr/>
        </p:nvSpPr>
        <p:spPr>
          <a:xfrm rot="16200000">
            <a:off x="5167359" y="2798939"/>
            <a:ext cx="537473" cy="53783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94478"/>
              </p:ext>
            </p:extLst>
          </p:nvPr>
        </p:nvGraphicFramePr>
        <p:xfrm>
          <a:off x="964276" y="1349144"/>
          <a:ext cx="7200809" cy="323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86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86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86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86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2868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286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98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$40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$35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$30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$16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0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701775"/>
            <a:ext cx="302433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PowerPoint</a:t>
            </a:r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785939"/>
            <a:ext cx="21602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3" y="2245881"/>
            <a:ext cx="302433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THE 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OF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PRESENTATION HERE   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E9E130B5-C21B-4B97-B50B-A80575991DC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="" xmlns:a16="http://schemas.microsoft.com/office/drawing/2014/main" id="{6753DBB4-9360-4380-8261-ADDC3B5E163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="" xmlns:a16="http://schemas.microsoft.com/office/drawing/2014/main" id="{AAA49750-F512-469C-9A11-6F2FAB4AA09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5481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그룹 299">
            <a:extLst>
              <a:ext uri="{FF2B5EF4-FFF2-40B4-BE49-F238E27FC236}">
                <a16:creationId xmlns="" xmlns:a16="http://schemas.microsoft.com/office/drawing/2014/main" id="{10F49B48-C313-4822-95FC-367F86F958C3}"/>
              </a:ext>
            </a:extLst>
          </p:cNvPr>
          <p:cNvGrpSpPr/>
          <p:nvPr/>
        </p:nvGrpSpPr>
        <p:grpSpPr>
          <a:xfrm>
            <a:off x="2493813" y="1878699"/>
            <a:ext cx="4078599" cy="2399608"/>
            <a:chOff x="635000" y="1382713"/>
            <a:chExt cx="7869238" cy="4572000"/>
          </a:xfrm>
          <a:solidFill>
            <a:schemeClr val="accent1"/>
          </a:solidFill>
        </p:grpSpPr>
        <p:sp>
          <p:nvSpPr>
            <p:cNvPr id="301" name="Freeform 8">
              <a:extLst>
                <a:ext uri="{FF2B5EF4-FFF2-40B4-BE49-F238E27FC236}">
                  <a16:creationId xmlns="" xmlns:a16="http://schemas.microsoft.com/office/drawing/2014/main" id="{18A8C08D-F40B-4D01-ABFC-46E677B33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9">
              <a:extLst>
                <a:ext uri="{FF2B5EF4-FFF2-40B4-BE49-F238E27FC236}">
                  <a16:creationId xmlns="" xmlns:a16="http://schemas.microsoft.com/office/drawing/2014/main" id="{EFFF8DE9-7652-4879-9360-AAE96F8B80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10">
              <a:extLst>
                <a:ext uri="{FF2B5EF4-FFF2-40B4-BE49-F238E27FC236}">
                  <a16:creationId xmlns="" xmlns:a16="http://schemas.microsoft.com/office/drawing/2014/main" id="{F15D860D-D267-486F-9368-927B9F522A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1">
              <a:extLst>
                <a:ext uri="{FF2B5EF4-FFF2-40B4-BE49-F238E27FC236}">
                  <a16:creationId xmlns="" xmlns:a16="http://schemas.microsoft.com/office/drawing/2014/main" id="{406C1E01-CD6E-46B3-A695-AC87B97574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Freeform 8"/>
          <p:cNvSpPr/>
          <p:nvPr/>
        </p:nvSpPr>
        <p:spPr>
          <a:xfrm>
            <a:off x="575806" y="3540040"/>
            <a:ext cx="3079063" cy="231859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3049802 w 3049802"/>
              <a:gd name="connsiteY0" fmla="*/ 0 h 334272"/>
              <a:gd name="connsiteX1" fmla="*/ 2472855 w 3049802"/>
              <a:gd name="connsiteY1" fmla="*/ 334272 h 334272"/>
              <a:gd name="connsiteX2" fmla="*/ 0 w 3049802"/>
              <a:gd name="connsiteY2" fmla="*/ 326321 h 334272"/>
              <a:gd name="connsiteX0" fmla="*/ 3079063 w 3079063"/>
              <a:gd name="connsiteY0" fmla="*/ 0 h 231859"/>
              <a:gd name="connsiteX1" fmla="*/ 2472855 w 3079063"/>
              <a:gd name="connsiteY1" fmla="*/ 231859 h 231859"/>
              <a:gd name="connsiteX2" fmla="*/ 0 w 3079063"/>
              <a:gd name="connsiteY2" fmla="*/ 223908 h 23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063" h="231859">
                <a:moveTo>
                  <a:pt x="3079063" y="0"/>
                </a:moveTo>
                <a:lnTo>
                  <a:pt x="2472855" y="231859"/>
                </a:lnTo>
                <a:lnTo>
                  <a:pt x="0" y="223908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475944" y="3427895"/>
            <a:ext cx="2483978" cy="1011016"/>
            <a:chOff x="3017859" y="4195628"/>
            <a:chExt cx="1870812" cy="1011016"/>
          </a:xfrm>
        </p:grpSpPr>
        <p:sp>
          <p:nvSpPr>
            <p:cNvPr id="11" name="TextBox 10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59" y="41956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3" name="Freeform 12"/>
          <p:cNvSpPr/>
          <p:nvPr/>
        </p:nvSpPr>
        <p:spPr>
          <a:xfrm>
            <a:off x="684624" y="1680763"/>
            <a:ext cx="3254628" cy="514927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3254628 w 3254628"/>
              <a:gd name="connsiteY0" fmla="*/ 514927 h 514927"/>
              <a:gd name="connsiteX1" fmla="*/ 2472855 w 3254628"/>
              <a:gd name="connsiteY1" fmla="*/ 7951 h 514927"/>
              <a:gd name="connsiteX2" fmla="*/ 0 w 3254628"/>
              <a:gd name="connsiteY2" fmla="*/ 0 h 51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4628" h="514927">
                <a:moveTo>
                  <a:pt x="3254628" y="514927"/>
                </a:moveTo>
                <a:lnTo>
                  <a:pt x="2472855" y="7951"/>
                </a:lnTo>
                <a:lnTo>
                  <a:pt x="0" y="0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4762" y="1344710"/>
            <a:ext cx="2483978" cy="1011016"/>
            <a:chOff x="3017859" y="4195628"/>
            <a:chExt cx="1870812" cy="1011016"/>
          </a:xfrm>
        </p:grpSpPr>
        <p:sp>
          <p:nvSpPr>
            <p:cNvPr id="15" name="TextBox 14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17859" y="41956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7" name="Freeform 16"/>
          <p:cNvSpPr/>
          <p:nvPr/>
        </p:nvSpPr>
        <p:spPr>
          <a:xfrm flipH="1">
            <a:off x="5466501" y="1605201"/>
            <a:ext cx="3115639" cy="1165980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3218052 w 3218052"/>
              <a:gd name="connsiteY0" fmla="*/ 807535 h 807535"/>
              <a:gd name="connsiteX1" fmla="*/ 2472855 w 3218052"/>
              <a:gd name="connsiteY1" fmla="*/ 7951 h 807535"/>
              <a:gd name="connsiteX2" fmla="*/ 0 w 3218052"/>
              <a:gd name="connsiteY2" fmla="*/ 0 h 807535"/>
              <a:gd name="connsiteX0" fmla="*/ 3115639 w 3115639"/>
              <a:gd name="connsiteY0" fmla="*/ 1165980 h 1165980"/>
              <a:gd name="connsiteX1" fmla="*/ 2472855 w 3115639"/>
              <a:gd name="connsiteY1" fmla="*/ 7951 h 1165980"/>
              <a:gd name="connsiteX2" fmla="*/ 0 w 3115639"/>
              <a:gd name="connsiteY2" fmla="*/ 0 h 116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5639" h="1165980">
                <a:moveTo>
                  <a:pt x="3115639" y="1165980"/>
                </a:moveTo>
                <a:lnTo>
                  <a:pt x="2472855" y="7951"/>
                </a:lnTo>
                <a:lnTo>
                  <a:pt x="0" y="0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161373" y="1275606"/>
            <a:ext cx="2483978" cy="1011016"/>
            <a:chOff x="3017859" y="4195628"/>
            <a:chExt cx="1870812" cy="1011016"/>
          </a:xfrm>
        </p:grpSpPr>
        <p:sp>
          <p:nvSpPr>
            <p:cNvPr id="19" name="TextBox 18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1956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 flipH="1">
            <a:off x="4785285" y="3421973"/>
            <a:ext cx="3861789" cy="302786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4147082 w 4147082"/>
              <a:gd name="connsiteY0" fmla="*/ 302786 h 302786"/>
              <a:gd name="connsiteX1" fmla="*/ 2472855 w 4147082"/>
              <a:gd name="connsiteY1" fmla="*/ 7951 h 302786"/>
              <a:gd name="connsiteX2" fmla="*/ 0 w 4147082"/>
              <a:gd name="connsiteY2" fmla="*/ 0 h 302786"/>
              <a:gd name="connsiteX0" fmla="*/ 3861789 w 3861789"/>
              <a:gd name="connsiteY0" fmla="*/ 302786 h 302786"/>
              <a:gd name="connsiteX1" fmla="*/ 2472855 w 3861789"/>
              <a:gd name="connsiteY1" fmla="*/ 7951 h 302786"/>
              <a:gd name="connsiteX2" fmla="*/ 0 w 3861789"/>
              <a:gd name="connsiteY2" fmla="*/ 0 h 30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1789" h="302786">
                <a:moveTo>
                  <a:pt x="3861789" y="302786"/>
                </a:moveTo>
                <a:lnTo>
                  <a:pt x="2472855" y="7951"/>
                </a:lnTo>
                <a:lnTo>
                  <a:pt x="0" y="0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226307" y="3092379"/>
            <a:ext cx="2483978" cy="1011016"/>
            <a:chOff x="3017859" y="4195628"/>
            <a:chExt cx="1870812" cy="1011016"/>
          </a:xfrm>
        </p:grpSpPr>
        <p:sp>
          <p:nvSpPr>
            <p:cNvPr id="23" name="TextBox 22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17859" y="41956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4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D2C1EFF-6393-4AE6-A345-71C0D96204A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0" name="Rectangle 9"/>
          <p:cNvSpPr/>
          <p:nvPr/>
        </p:nvSpPr>
        <p:spPr>
          <a:xfrm>
            <a:off x="3095836" y="0"/>
            <a:ext cx="2952328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3184190" y="647310"/>
            <a:ext cx="2783509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5975" y="2272806"/>
            <a:ext cx="253993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3819860" y="4299942"/>
            <a:ext cx="1512168" cy="28803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accent1"/>
                </a:solidFill>
                <a:cs typeface="Arial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9463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68701" y="1705582"/>
            <a:ext cx="1580694" cy="2573783"/>
            <a:chOff x="3347864" y="1043588"/>
            <a:chExt cx="2127894" cy="3464768"/>
          </a:xfrm>
        </p:grpSpPr>
        <p:grpSp>
          <p:nvGrpSpPr>
            <p:cNvPr id="5" name="Group 4"/>
            <p:cNvGrpSpPr/>
            <p:nvPr/>
          </p:nvGrpSpPr>
          <p:grpSpPr>
            <a:xfrm>
              <a:off x="3347864" y="1043588"/>
              <a:ext cx="1807516" cy="1944216"/>
              <a:chOff x="3347864" y="1043588"/>
              <a:chExt cx="1807516" cy="1944216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Block Arc 9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668242" y="2564140"/>
              <a:ext cx="1807516" cy="1944216"/>
              <a:chOff x="3347864" y="1043588"/>
              <a:chExt cx="1807516" cy="1944216"/>
            </a:xfrm>
          </p:grpSpPr>
          <p:sp>
            <p:nvSpPr>
              <p:cNvPr id="7" name="Up Arrow 6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Block Arc 7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3304872" y="1346905"/>
            <a:ext cx="15695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43677" y="4371950"/>
            <a:ext cx="15695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68144" y="3057222"/>
            <a:ext cx="2821708" cy="1591727"/>
            <a:chOff x="5436096" y="2571750"/>
            <a:chExt cx="2821708" cy="1591727"/>
          </a:xfrm>
        </p:grpSpPr>
        <p:sp>
          <p:nvSpPr>
            <p:cNvPr id="14" name="TextBox 13"/>
            <p:cNvSpPr txBox="1"/>
            <p:nvPr/>
          </p:nvSpPr>
          <p:spPr>
            <a:xfrm>
              <a:off x="5436096" y="2571750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</a:t>
              </a:r>
            </a:p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photos and Text.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7" y="3147814"/>
              <a:ext cx="282170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6012160" y="2441399"/>
            <a:ext cx="576064" cy="576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83165" y="1346905"/>
            <a:ext cx="2827910" cy="1583246"/>
            <a:chOff x="5436097" y="3147814"/>
            <a:chExt cx="2827910" cy="1583246"/>
          </a:xfrm>
        </p:grpSpPr>
        <p:sp>
          <p:nvSpPr>
            <p:cNvPr id="18" name="TextBox 17"/>
            <p:cNvSpPr txBox="1"/>
            <p:nvPr/>
          </p:nvSpPr>
          <p:spPr>
            <a:xfrm>
              <a:off x="5442300" y="4207840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</a:t>
              </a:r>
            </a:p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photos and Text.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7" y="3147814"/>
              <a:ext cx="282170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2555776" y="3006433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5D8DE"/>
              </a:solidFill>
            </a:endParaRPr>
          </a:p>
        </p:txBody>
      </p:sp>
      <p:sp>
        <p:nvSpPr>
          <p:cNvPr id="21" name="Rounded Rectangle 27"/>
          <p:cNvSpPr/>
          <p:nvPr/>
        </p:nvSpPr>
        <p:spPr>
          <a:xfrm>
            <a:off x="6186818" y="2642344"/>
            <a:ext cx="226748" cy="174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7"/>
          <p:cNvSpPr/>
          <p:nvPr/>
        </p:nvSpPr>
        <p:spPr>
          <a:xfrm>
            <a:off x="2736851" y="3202163"/>
            <a:ext cx="213913" cy="184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7658" y="2241219"/>
            <a:ext cx="3650806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With this many slides you are able to make a complete PowerPoint Presentation that best suit your needs.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3762" y="1497999"/>
            <a:ext cx="26762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6517" y="1590332"/>
            <a:ext cx="9361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45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7658" y="1177903"/>
            <a:ext cx="192473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="" xmlns:a16="http://schemas.microsoft.com/office/drawing/2014/main" id="{FE152270-7328-4E27-A28D-49C1CF87249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1985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SmartAr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41724"/>
              </p:ext>
            </p:extLst>
          </p:nvPr>
        </p:nvGraphicFramePr>
        <p:xfrm>
          <a:off x="697056" y="1363386"/>
          <a:ext cx="3831054" cy="328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A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6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B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7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C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8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D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9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E</a:t>
            </a:r>
            <a:endParaRPr lang="ko-KR" altLang="en-US" b="1" dirty="0">
              <a:cs typeface="Arial" pitchFamily="34" charset="0"/>
            </a:endParaRPr>
          </a:p>
        </p:txBody>
      </p:sp>
      <p:cxnSp>
        <p:nvCxnSpPr>
          <p:cNvPr id="10" name="직선 연결선 2"/>
          <p:cNvCxnSpPr/>
          <p:nvPr/>
        </p:nvCxnSpPr>
        <p:spPr>
          <a:xfrm>
            <a:off x="3015942" y="1769667"/>
            <a:ext cx="201622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4"/>
          <p:cNvCxnSpPr/>
          <p:nvPr/>
        </p:nvCxnSpPr>
        <p:spPr>
          <a:xfrm>
            <a:off x="3375982" y="2403969"/>
            <a:ext cx="165618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5"/>
          <p:cNvCxnSpPr/>
          <p:nvPr/>
        </p:nvCxnSpPr>
        <p:spPr>
          <a:xfrm>
            <a:off x="3736022" y="3027677"/>
            <a:ext cx="1296144" cy="0"/>
          </a:xfrm>
          <a:prstGeom prst="line">
            <a:avLst/>
          </a:prstGeom>
          <a:ln w="19050">
            <a:solidFill>
              <a:schemeClr val="accent3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26"/>
          <p:cNvCxnSpPr/>
          <p:nvPr/>
        </p:nvCxnSpPr>
        <p:spPr>
          <a:xfrm>
            <a:off x="4132166" y="3651385"/>
            <a:ext cx="900000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27"/>
          <p:cNvCxnSpPr/>
          <p:nvPr/>
        </p:nvCxnSpPr>
        <p:spPr>
          <a:xfrm>
            <a:off x="4528110" y="4275093"/>
            <a:ext cx="504056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749233" y="1431557"/>
            <a:ext cx="2830257" cy="676219"/>
            <a:chOff x="1472558" y="998559"/>
            <a:chExt cx="2765965" cy="676219"/>
          </a:xfrm>
        </p:grpSpPr>
        <p:sp>
          <p:nvSpPr>
            <p:cNvPr id="16" name="TextBox 15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49233" y="2057914"/>
            <a:ext cx="2830257" cy="676219"/>
            <a:chOff x="1472558" y="998559"/>
            <a:chExt cx="2765965" cy="676219"/>
          </a:xfrm>
        </p:grpSpPr>
        <p:sp>
          <p:nvSpPr>
            <p:cNvPr id="19" name="TextBox 18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49233" y="2684271"/>
            <a:ext cx="2830257" cy="676219"/>
            <a:chOff x="1472558" y="998559"/>
            <a:chExt cx="2765965" cy="676219"/>
          </a:xfrm>
        </p:grpSpPr>
        <p:sp>
          <p:nvSpPr>
            <p:cNvPr id="22" name="TextBox 21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49233" y="3310628"/>
            <a:ext cx="2830257" cy="676219"/>
            <a:chOff x="1472558" y="998559"/>
            <a:chExt cx="2765965" cy="676219"/>
          </a:xfrm>
        </p:grpSpPr>
        <p:sp>
          <p:nvSpPr>
            <p:cNvPr id="25" name="TextBox 24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49233" y="3936983"/>
            <a:ext cx="2830257" cy="676219"/>
            <a:chOff x="1472558" y="998559"/>
            <a:chExt cx="2765965" cy="676219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66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/>
          <p:cNvSpPr txBox="1">
            <a:spLocks/>
          </p:cNvSpPr>
          <p:nvPr/>
        </p:nvSpPr>
        <p:spPr>
          <a:xfrm>
            <a:off x="5940152" y="434242"/>
            <a:ext cx="299621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0152" y="1484079"/>
            <a:ext cx="299621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5CB42BE-019C-4EF7-B9A0-2C71BE468E7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A791FDBE-0E03-474B-A690-FBD63EA6CDA4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="" xmlns:a16="http://schemas.microsoft.com/office/drawing/2014/main" id="{2AA024D7-7AEB-40BC-B178-C5D90F3A793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0956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Style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26670" y="1697876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984973" y="2023433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26670" y="2589718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984973" y="2915275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26670" y="3481560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984973" y="3807117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26670" y="4373402"/>
            <a:ext cx="47897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4" name="Straight Arrow Connector 3"/>
          <p:cNvCxnSpPr>
            <a:stCxn id="37" idx="0"/>
            <a:endCxn id="8" idx="3"/>
          </p:cNvCxnSpPr>
          <p:nvPr/>
        </p:nvCxnSpPr>
        <p:spPr>
          <a:xfrm flipV="1">
            <a:off x="4619009" y="2928594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7" idx="0"/>
            <a:endCxn id="9" idx="3"/>
          </p:cNvCxnSpPr>
          <p:nvPr/>
        </p:nvCxnSpPr>
        <p:spPr>
          <a:xfrm flipV="1">
            <a:off x="4619009" y="3164370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7" idx="0"/>
            <a:endCxn id="11" idx="2"/>
          </p:cNvCxnSpPr>
          <p:nvPr/>
        </p:nvCxnSpPr>
        <p:spPr>
          <a:xfrm>
            <a:off x="4611694" y="339867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7" idx="0"/>
            <a:endCxn id="10" idx="2"/>
          </p:cNvCxnSpPr>
          <p:nvPr/>
        </p:nvCxnSpPr>
        <p:spPr>
          <a:xfrm>
            <a:off x="4619009" y="339867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68735" y="2185393"/>
            <a:ext cx="870714" cy="870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058863" y="2403424"/>
            <a:ext cx="891504" cy="89150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506025" y="3972048"/>
            <a:ext cx="759942" cy="7599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424016" y="3202672"/>
            <a:ext cx="1380131" cy="13801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27"/>
          <p:cNvSpPr/>
          <p:nvPr/>
        </p:nvSpPr>
        <p:spPr>
          <a:xfrm>
            <a:off x="6345916" y="2499249"/>
            <a:ext cx="316354" cy="2430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ounded Rectangle 7"/>
          <p:cNvSpPr/>
          <p:nvPr/>
        </p:nvSpPr>
        <p:spPr>
          <a:xfrm>
            <a:off x="7987631" y="3367108"/>
            <a:ext cx="298446" cy="25755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6660420" y="4211201"/>
            <a:ext cx="451151" cy="26537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7361225" y="2705409"/>
            <a:ext cx="307163" cy="28753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472438" y="3673854"/>
            <a:ext cx="1319916" cy="863315"/>
            <a:chOff x="3233964" y="1954419"/>
            <a:chExt cx="1410044" cy="863315"/>
          </a:xfrm>
        </p:grpSpPr>
        <p:sp>
          <p:nvSpPr>
            <p:cNvPr id="17" name="TextBox 16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19" name="Straight Arrow Connector 18"/>
          <p:cNvCxnSpPr>
            <a:endCxn id="23" idx="3"/>
          </p:cNvCxnSpPr>
          <p:nvPr/>
        </p:nvCxnSpPr>
        <p:spPr>
          <a:xfrm flipH="1" flipV="1">
            <a:off x="3031336" y="2928594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3"/>
          </p:cNvCxnSpPr>
          <p:nvPr/>
        </p:nvCxnSpPr>
        <p:spPr>
          <a:xfrm flipH="1" flipV="1">
            <a:off x="2038163" y="3164370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2"/>
          </p:cNvCxnSpPr>
          <p:nvPr/>
        </p:nvCxnSpPr>
        <p:spPr>
          <a:xfrm flipH="1">
            <a:off x="1803568" y="339867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2"/>
          </p:cNvCxnSpPr>
          <p:nvPr/>
        </p:nvCxnSpPr>
        <p:spPr>
          <a:xfrm flipH="1">
            <a:off x="2721559" y="339867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flipH="1">
            <a:off x="2288135" y="2185393"/>
            <a:ext cx="870714" cy="8707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 flipH="1">
            <a:off x="1277217" y="2403424"/>
            <a:ext cx="891504" cy="891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 flipH="1">
            <a:off x="1961617" y="3972048"/>
            <a:ext cx="759942" cy="7599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 flipH="1">
            <a:off x="423437" y="3202672"/>
            <a:ext cx="1380131" cy="13801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58002" y="3653481"/>
            <a:ext cx="1319916" cy="863315"/>
            <a:chOff x="414112" y="3041945"/>
            <a:chExt cx="1319916" cy="863315"/>
          </a:xfrm>
        </p:grpSpPr>
        <p:sp>
          <p:nvSpPr>
            <p:cNvPr id="28" name="TextBox 27"/>
            <p:cNvSpPr txBox="1"/>
            <p:nvPr/>
          </p:nvSpPr>
          <p:spPr>
            <a:xfrm>
              <a:off x="414112" y="3041945"/>
              <a:ext cx="1311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3028" y="3258929"/>
              <a:ext cx="13110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ounded Rectangle 27"/>
          <p:cNvSpPr/>
          <p:nvPr/>
        </p:nvSpPr>
        <p:spPr>
          <a:xfrm>
            <a:off x="1564792" y="2706406"/>
            <a:ext cx="316354" cy="2430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ounded Rectangle 7"/>
          <p:cNvSpPr/>
          <p:nvPr/>
        </p:nvSpPr>
        <p:spPr>
          <a:xfrm>
            <a:off x="2192365" y="4207820"/>
            <a:ext cx="298446" cy="25755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ectangle 23"/>
          <p:cNvSpPr/>
          <p:nvPr/>
        </p:nvSpPr>
        <p:spPr>
          <a:xfrm>
            <a:off x="896842" y="3359285"/>
            <a:ext cx="451151" cy="26537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2569910" y="2476984"/>
            <a:ext cx="307163" cy="28753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/>
          <p:cNvSpPr/>
          <p:nvPr/>
        </p:nvSpPr>
        <p:spPr>
          <a:xfrm>
            <a:off x="3626951" y="2567788"/>
            <a:ext cx="1897587" cy="18975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21"/>
          <p:cNvSpPr>
            <a:spLocks noChangeAspect="1"/>
          </p:cNvSpPr>
          <p:nvPr/>
        </p:nvSpPr>
        <p:spPr>
          <a:xfrm>
            <a:off x="4316847" y="2850444"/>
            <a:ext cx="517795" cy="5221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930143" y="3398672"/>
            <a:ext cx="1364351" cy="901140"/>
            <a:chOff x="-475010" y="1084917"/>
            <a:chExt cx="3085230" cy="901140"/>
          </a:xfrm>
        </p:grpSpPr>
        <p:sp>
          <p:nvSpPr>
            <p:cNvPr id="37" name="TextBox 36"/>
            <p:cNvSpPr txBox="1"/>
            <p:nvPr/>
          </p:nvSpPr>
          <p:spPr>
            <a:xfrm>
              <a:off x="-475010" y="1084917"/>
              <a:ext cx="308240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460976" y="1339726"/>
              <a:ext cx="307119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0528" y="1247488"/>
            <a:ext cx="7776416" cy="708252"/>
            <a:chOff x="7164288" y="856926"/>
            <a:chExt cx="1439711" cy="708252"/>
          </a:xfrm>
        </p:grpSpPr>
        <p:sp>
          <p:nvSpPr>
            <p:cNvPr id="40" name="TextBox 39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 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zing. 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74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1560" y="1203598"/>
            <a:ext cx="3600399" cy="871880"/>
            <a:chOff x="80902" y="1114177"/>
            <a:chExt cx="3303444" cy="871880"/>
          </a:xfrm>
        </p:grpSpPr>
        <p:sp>
          <p:nvSpPr>
            <p:cNvPr id="5" name="TextBox 4"/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765020408"/>
              </p:ext>
            </p:extLst>
          </p:nvPr>
        </p:nvGraphicFramePr>
        <p:xfrm>
          <a:off x="695182" y="2303906"/>
          <a:ext cx="2423371" cy="2428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47281" y="3635514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306" y="3188269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290" y="2622030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19002" y="2852862"/>
            <a:ext cx="1208981" cy="1181651"/>
            <a:chOff x="7192728" y="2780854"/>
            <a:chExt cx="1208981" cy="1181651"/>
          </a:xfrm>
        </p:grpSpPr>
        <p:sp>
          <p:nvSpPr>
            <p:cNvPr id="12" name="Rectangle 11"/>
            <p:cNvSpPr/>
            <p:nvPr/>
          </p:nvSpPr>
          <p:spPr>
            <a:xfrm>
              <a:off x="7192728" y="2811218"/>
              <a:ext cx="216272" cy="216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92728" y="3263544"/>
              <a:ext cx="216272" cy="2162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92728" y="3715870"/>
              <a:ext cx="216272" cy="21627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09000" y="2780854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JM" altLang="ko-KR" sz="1200" b="1" spc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TITLE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09000" y="3233180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JM" altLang="ko-KR" sz="1200" b="1" spc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 TITLE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09000" y="3685506"/>
              <a:ext cx="9927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en-JM" altLang="ko-KR" sz="1200" b="1" spc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 TITLE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866222" y="1271381"/>
            <a:ext cx="16634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405436"/>
              </p:ext>
            </p:extLst>
          </p:nvPr>
        </p:nvGraphicFramePr>
        <p:xfrm>
          <a:off x="4866222" y="1548380"/>
          <a:ext cx="3450194" cy="230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5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30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3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1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3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4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4866221" y="3993325"/>
            <a:ext cx="3435581" cy="738665"/>
            <a:chOff x="6210996" y="1433695"/>
            <a:chExt cx="1712589" cy="525503"/>
          </a:xfrm>
        </p:grpSpPr>
        <p:sp>
          <p:nvSpPr>
            <p:cNvPr id="21" name="TextBox 20"/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10996" y="1630759"/>
              <a:ext cx="1712586" cy="328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549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ent Arrow 3"/>
          <p:cNvSpPr/>
          <p:nvPr/>
        </p:nvSpPr>
        <p:spPr>
          <a:xfrm>
            <a:off x="899592" y="1275606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5400000">
            <a:off x="2541928" y="1433469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rot="10800000">
            <a:off x="2384784" y="3147814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16200000">
            <a:off x="741305" y="2974898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ounded Rectangle 27"/>
          <p:cNvSpPr/>
          <p:nvPr/>
        </p:nvSpPr>
        <p:spPr>
          <a:xfrm>
            <a:off x="1655676" y="1707654"/>
            <a:ext cx="360282" cy="27674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9"/>
          <p:cNvSpPr/>
          <p:nvPr/>
        </p:nvSpPr>
        <p:spPr>
          <a:xfrm>
            <a:off x="1135009" y="3363838"/>
            <a:ext cx="304281" cy="2848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ed Rectangle 7"/>
          <p:cNvSpPr/>
          <p:nvPr/>
        </p:nvSpPr>
        <p:spPr>
          <a:xfrm>
            <a:off x="3347864" y="2247713"/>
            <a:ext cx="335114" cy="28919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ound Same Side Corner Rectangle 36"/>
          <p:cNvSpPr/>
          <p:nvPr/>
        </p:nvSpPr>
        <p:spPr>
          <a:xfrm>
            <a:off x="2699792" y="4002212"/>
            <a:ext cx="331327" cy="26195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14"/>
          <p:cNvSpPr/>
          <p:nvPr/>
        </p:nvSpPr>
        <p:spPr>
          <a:xfrm rot="16200000">
            <a:off x="2092645" y="2715574"/>
            <a:ext cx="584277" cy="58466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2912368" y="3734102"/>
            <a:ext cx="1453832" cy="2812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802" y="4141899"/>
            <a:ext cx="1453832" cy="2812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57320" y="2051181"/>
            <a:ext cx="1453832" cy="2812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7" y="1583755"/>
            <a:ext cx="1453832" cy="2812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65981" y="1275606"/>
            <a:ext cx="4038465" cy="728903"/>
            <a:chOff x="572117" y="2297666"/>
            <a:chExt cx="2436534" cy="728903"/>
          </a:xfrm>
        </p:grpSpPr>
        <p:sp>
          <p:nvSpPr>
            <p:cNvPr id="18" name="TextBox 17"/>
            <p:cNvSpPr txBox="1"/>
            <p:nvPr/>
          </p:nvSpPr>
          <p:spPr>
            <a:xfrm>
              <a:off x="572117" y="2297666"/>
              <a:ext cx="2436533" cy="28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118" y="2564904"/>
              <a:ext cx="243653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65981" y="2165251"/>
            <a:ext cx="4038466" cy="723520"/>
            <a:chOff x="-867415" y="3168851"/>
            <a:chExt cx="3739457" cy="723520"/>
          </a:xfrm>
        </p:grpSpPr>
        <p:sp>
          <p:nvSpPr>
            <p:cNvPr id="21" name="TextBox 20"/>
            <p:cNvSpPr txBox="1"/>
            <p:nvPr/>
          </p:nvSpPr>
          <p:spPr>
            <a:xfrm>
              <a:off x="-867415" y="3168851"/>
              <a:ext cx="3739457" cy="28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867415" y="3430706"/>
              <a:ext cx="37394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65981" y="3049513"/>
            <a:ext cx="4038463" cy="724416"/>
            <a:chOff x="-264176" y="4096598"/>
            <a:chExt cx="3739454" cy="724416"/>
          </a:xfrm>
        </p:grpSpPr>
        <p:sp>
          <p:nvSpPr>
            <p:cNvPr id="24" name="TextBox 23"/>
            <p:cNvSpPr txBox="1"/>
            <p:nvPr/>
          </p:nvSpPr>
          <p:spPr>
            <a:xfrm>
              <a:off x="-264176" y="4096598"/>
              <a:ext cx="3739454" cy="28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264176" y="4359349"/>
              <a:ext cx="373945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65981" y="3934670"/>
            <a:ext cx="4070417" cy="725312"/>
            <a:chOff x="-264176" y="5080906"/>
            <a:chExt cx="3769043" cy="725312"/>
          </a:xfrm>
        </p:grpSpPr>
        <p:sp>
          <p:nvSpPr>
            <p:cNvPr id="27" name="TextBox 26"/>
            <p:cNvSpPr txBox="1"/>
            <p:nvPr/>
          </p:nvSpPr>
          <p:spPr>
            <a:xfrm>
              <a:off x="-264176" y="5080906"/>
              <a:ext cx="3769043" cy="28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264176" y="5344553"/>
              <a:ext cx="376904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012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8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 txBox="1">
            <a:spLocks/>
          </p:cNvSpPr>
          <p:nvPr/>
        </p:nvSpPr>
        <p:spPr>
          <a:xfrm>
            <a:off x="539552" y="572274"/>
            <a:ext cx="3014362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2220084"/>
            <a:ext cx="249139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539552" y="3147814"/>
            <a:ext cx="2479395" cy="15841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3244423-1247-47CF-83EC-0CD11112C70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B15AE883-AD35-46BC-8698-A41D0FF7C21A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="" xmlns:a16="http://schemas.microsoft.com/office/drawing/2014/main" id="{D710264D-C89B-4299-9264-558F500EF42B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="" xmlns:a16="http://schemas.microsoft.com/office/drawing/2014/main" id="{E14C4194-7400-4F85-91D4-715EE186B1AB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="" xmlns:a16="http://schemas.microsoft.com/office/drawing/2014/main" id="{B5E7E9A9-3471-45F4-A539-2B4529595A50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1763418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79496"/>
              </p:ext>
            </p:extLst>
          </p:nvPr>
        </p:nvGraphicFramePr>
        <p:xfrm>
          <a:off x="693321" y="1319986"/>
          <a:ext cx="1847825" cy="3414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26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29521"/>
              </p:ext>
            </p:extLst>
          </p:nvPr>
        </p:nvGraphicFramePr>
        <p:xfrm>
          <a:off x="2661540" y="1318217"/>
          <a:ext cx="1847825" cy="3414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26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38106"/>
              </p:ext>
            </p:extLst>
          </p:nvPr>
        </p:nvGraphicFramePr>
        <p:xfrm>
          <a:off x="4629759" y="1316448"/>
          <a:ext cx="1847825" cy="3414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26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67854"/>
              </p:ext>
            </p:extLst>
          </p:nvPr>
        </p:nvGraphicFramePr>
        <p:xfrm>
          <a:off x="6597977" y="1314679"/>
          <a:ext cx="1847825" cy="3414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26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6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8D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621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195486"/>
            <a:ext cx="8424936" cy="576064"/>
          </a:xfrm>
        </p:spPr>
        <p:txBody>
          <a:bodyPr anchor="ctr"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771550"/>
            <a:ext cx="8424936" cy="288032"/>
          </a:xfrm>
        </p:spPr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 rot="2700000">
            <a:off x="948343" y="1730764"/>
            <a:ext cx="2544632" cy="2883946"/>
            <a:chOff x="4242525" y="2067694"/>
            <a:chExt cx="2223612" cy="2520120"/>
          </a:xfrm>
          <a:solidFill>
            <a:srgbClr val="85D8DE"/>
          </a:solidFill>
        </p:grpSpPr>
        <p:sp>
          <p:nvSpPr>
            <p:cNvPr id="5" name="Rounded Rectangle 4"/>
            <p:cNvSpPr/>
            <p:nvPr/>
          </p:nvSpPr>
          <p:spPr>
            <a:xfrm>
              <a:off x="4242525" y="3147814"/>
              <a:ext cx="1440000" cy="1440000"/>
            </a:xfrm>
            <a:prstGeom prst="roundRect">
              <a:avLst>
                <a:gd name="adj" fmla="val 134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80455" y="2067694"/>
              <a:ext cx="1008000" cy="1008000"/>
            </a:xfrm>
            <a:prstGeom prst="roundRect">
              <a:avLst>
                <a:gd name="adj" fmla="val 1346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746137" y="3147814"/>
              <a:ext cx="720000" cy="720000"/>
            </a:xfrm>
            <a:prstGeom prst="roundRect">
              <a:avLst>
                <a:gd name="adj" fmla="val 134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764217" y="2517614"/>
              <a:ext cx="540000" cy="540000"/>
            </a:xfrm>
            <a:prstGeom prst="roundRect">
              <a:avLst>
                <a:gd name="adj" fmla="val 134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20178" y="2877204"/>
            <a:ext cx="118974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0894" y="2131090"/>
            <a:ext cx="84510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76999" y="3695962"/>
            <a:ext cx="73289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7643" y="3101153"/>
            <a:ext cx="57740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23928" y="2067694"/>
            <a:ext cx="1727068" cy="678649"/>
            <a:chOff x="3233964" y="1954419"/>
            <a:chExt cx="1410044" cy="678649"/>
          </a:xfrm>
        </p:grpSpPr>
        <p:sp>
          <p:nvSpPr>
            <p:cNvPr id="14" name="TextBox 13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23928" y="2750134"/>
            <a:ext cx="1727068" cy="678649"/>
            <a:chOff x="3233964" y="1954419"/>
            <a:chExt cx="1410044" cy="678649"/>
          </a:xfrm>
        </p:grpSpPr>
        <p:sp>
          <p:nvSpPr>
            <p:cNvPr id="17" name="TextBox 16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23928" y="3432574"/>
            <a:ext cx="1727068" cy="678649"/>
            <a:chOff x="3233964" y="1954419"/>
            <a:chExt cx="1410044" cy="678649"/>
          </a:xfrm>
        </p:grpSpPr>
        <p:sp>
          <p:nvSpPr>
            <p:cNvPr id="20" name="TextBox 19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23928" y="4115014"/>
            <a:ext cx="1727068" cy="678649"/>
            <a:chOff x="3233964" y="1954419"/>
            <a:chExt cx="1410044" cy="678649"/>
          </a:xfrm>
        </p:grpSpPr>
        <p:sp>
          <p:nvSpPr>
            <p:cNvPr id="23" name="TextBox 22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364088" y="411510"/>
            <a:ext cx="340351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09526" y="897557"/>
            <a:ext cx="305807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14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685507" y="1811984"/>
            <a:ext cx="2286080" cy="3015344"/>
            <a:chOff x="1685507" y="1811984"/>
            <a:chExt cx="2286080" cy="3015344"/>
          </a:xfrm>
        </p:grpSpPr>
        <p:sp>
          <p:nvSpPr>
            <p:cNvPr id="4" name="Rectangle 3"/>
            <p:cNvSpPr/>
            <p:nvPr/>
          </p:nvSpPr>
          <p:spPr>
            <a:xfrm>
              <a:off x="3863587" y="2091024"/>
              <a:ext cx="108000" cy="273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51587" y="2091024"/>
              <a:ext cx="1620000" cy="10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85507" y="1811984"/>
              <a:ext cx="666080" cy="666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58891" y="1811984"/>
            <a:ext cx="2287256" cy="3015344"/>
            <a:chOff x="5158891" y="1811984"/>
            <a:chExt cx="2287256" cy="3015344"/>
          </a:xfrm>
        </p:grpSpPr>
        <p:sp>
          <p:nvSpPr>
            <p:cNvPr id="7" name="Rectangle 6"/>
            <p:cNvSpPr/>
            <p:nvPr/>
          </p:nvSpPr>
          <p:spPr>
            <a:xfrm>
              <a:off x="5158891" y="2091024"/>
              <a:ext cx="108000" cy="27363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58891" y="2091024"/>
              <a:ext cx="1620000" cy="10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780067" y="1811984"/>
              <a:ext cx="666080" cy="666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22853" y="3226405"/>
            <a:ext cx="2276381" cy="1600922"/>
            <a:chOff x="4822853" y="3226405"/>
            <a:chExt cx="2276381" cy="1600922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6" name="Rectangle 5"/>
            <p:cNvSpPr/>
            <p:nvPr/>
          </p:nvSpPr>
          <p:spPr>
            <a:xfrm>
              <a:off x="4822853" y="3505444"/>
              <a:ext cx="108000" cy="13218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22853" y="3505445"/>
              <a:ext cx="16200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433154" y="3226405"/>
              <a:ext cx="666080" cy="6660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78948" y="3244253"/>
            <a:ext cx="2128676" cy="1583074"/>
            <a:chOff x="2178948" y="3244253"/>
            <a:chExt cx="2128676" cy="1583074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5" name="Rectangle 4"/>
            <p:cNvSpPr/>
            <p:nvPr/>
          </p:nvSpPr>
          <p:spPr>
            <a:xfrm>
              <a:off x="4199624" y="3505444"/>
              <a:ext cx="108000" cy="13218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87624" y="3505445"/>
              <a:ext cx="1620000" cy="10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178948" y="3244253"/>
              <a:ext cx="666080" cy="66608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647" y="2536032"/>
            <a:ext cx="2566009" cy="694774"/>
            <a:chOff x="2551706" y="4327204"/>
            <a:chExt cx="2152228" cy="694774"/>
          </a:xfrm>
        </p:grpSpPr>
        <p:sp>
          <p:nvSpPr>
            <p:cNvPr id="17" name="TextBox 16"/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360" y="3939687"/>
            <a:ext cx="2566009" cy="694774"/>
            <a:chOff x="2551706" y="4327204"/>
            <a:chExt cx="2152228" cy="694774"/>
          </a:xfrm>
        </p:grpSpPr>
        <p:sp>
          <p:nvSpPr>
            <p:cNvPr id="20" name="TextBox 19"/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54463" y="3939687"/>
            <a:ext cx="2566009" cy="694774"/>
            <a:chOff x="2551706" y="4327204"/>
            <a:chExt cx="2152228" cy="694774"/>
          </a:xfrm>
        </p:grpSpPr>
        <p:sp>
          <p:nvSpPr>
            <p:cNvPr id="23" name="TextBox 22"/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444208" y="2536032"/>
            <a:ext cx="2566009" cy="694774"/>
            <a:chOff x="2551706" y="4327204"/>
            <a:chExt cx="2152228" cy="694774"/>
          </a:xfrm>
        </p:grpSpPr>
        <p:sp>
          <p:nvSpPr>
            <p:cNvPr id="26" name="TextBox 25"/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0" y="4827327"/>
            <a:ext cx="9144000" cy="3161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9"/>
          <p:cNvSpPr/>
          <p:nvPr/>
        </p:nvSpPr>
        <p:spPr>
          <a:xfrm>
            <a:off x="2384560" y="3453241"/>
            <a:ext cx="266311" cy="24929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3"/>
          <p:cNvSpPr/>
          <p:nvPr/>
        </p:nvSpPr>
        <p:spPr>
          <a:xfrm>
            <a:off x="6955127" y="2052096"/>
            <a:ext cx="315959" cy="18585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1899247" y="2016048"/>
            <a:ext cx="238600" cy="23790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Oval 7"/>
          <p:cNvSpPr/>
          <p:nvPr/>
        </p:nvSpPr>
        <p:spPr>
          <a:xfrm>
            <a:off x="6638582" y="3417960"/>
            <a:ext cx="282969" cy="2829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233358" y="1310278"/>
            <a:ext cx="666080" cy="3517050"/>
            <a:chOff x="4233358" y="1310278"/>
            <a:chExt cx="666080" cy="3517050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33" name="Rectangle 32"/>
            <p:cNvSpPr/>
            <p:nvPr/>
          </p:nvSpPr>
          <p:spPr>
            <a:xfrm>
              <a:off x="4512398" y="1586968"/>
              <a:ext cx="108000" cy="32403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3358" y="1310278"/>
              <a:ext cx="666080" cy="6660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9"/>
          <p:cNvSpPr/>
          <p:nvPr/>
        </p:nvSpPr>
        <p:spPr>
          <a:xfrm>
            <a:off x="4416116" y="1478674"/>
            <a:ext cx="329824" cy="32928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030922" y="1203598"/>
            <a:ext cx="1767682" cy="879440"/>
            <a:chOff x="2551706" y="4327204"/>
            <a:chExt cx="2152228" cy="879440"/>
          </a:xfrm>
        </p:grpSpPr>
        <p:sp>
          <p:nvSpPr>
            <p:cNvPr id="37" name="TextBox 36"/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125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6069539" y="393829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789618" y="3795886"/>
            <a:ext cx="1919111" cy="860885"/>
            <a:chOff x="1472558" y="998559"/>
            <a:chExt cx="2765965" cy="860885"/>
          </a:xfrm>
        </p:grpSpPr>
        <p:sp>
          <p:nvSpPr>
            <p:cNvPr id="8" name="TextBox 7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21"/>
          <p:cNvSpPr>
            <a:spLocks noChangeAspect="1"/>
          </p:cNvSpPr>
          <p:nvPr/>
        </p:nvSpPr>
        <p:spPr>
          <a:xfrm>
            <a:off x="6190342" y="4057703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2519201" y="393829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51771" y="3795886"/>
            <a:ext cx="1919111" cy="860885"/>
            <a:chOff x="1472558" y="998559"/>
            <a:chExt cx="2765965" cy="860885"/>
          </a:xfrm>
        </p:grpSpPr>
        <p:sp>
          <p:nvSpPr>
            <p:cNvPr id="13" name="TextBox 12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9"/>
          <p:cNvSpPr/>
          <p:nvPr/>
        </p:nvSpPr>
        <p:spPr>
          <a:xfrm>
            <a:off x="2656958" y="4085658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2519201" y="2715518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51771" y="2573108"/>
            <a:ext cx="1919111" cy="860885"/>
            <a:chOff x="1472558" y="998559"/>
            <a:chExt cx="2765965" cy="860885"/>
          </a:xfrm>
        </p:grpSpPr>
        <p:sp>
          <p:nvSpPr>
            <p:cNvPr id="19" name="TextBox 18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2519201" y="1492740"/>
            <a:ext cx="57606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51771" y="1350330"/>
            <a:ext cx="1919111" cy="860885"/>
            <a:chOff x="1472558" y="998559"/>
            <a:chExt cx="2765965" cy="860885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6069539" y="2706356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789618" y="2563946"/>
            <a:ext cx="1919111" cy="860885"/>
            <a:chOff x="1472558" y="998559"/>
            <a:chExt cx="2765965" cy="860885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6069539" y="1474416"/>
            <a:ext cx="57606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789618" y="1332006"/>
            <a:ext cx="1919111" cy="860885"/>
            <a:chOff x="1472558" y="998559"/>
            <a:chExt cx="2765965" cy="860885"/>
          </a:xfrm>
        </p:grpSpPr>
        <p:sp>
          <p:nvSpPr>
            <p:cNvPr id="34" name="TextBox 33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682574" y="1676566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ounded Rectangle 27"/>
          <p:cNvSpPr/>
          <p:nvPr/>
        </p:nvSpPr>
        <p:spPr>
          <a:xfrm>
            <a:off x="2669418" y="2897829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30"/>
          <p:cNvSpPr>
            <a:spLocks noChangeAspect="1"/>
          </p:cNvSpPr>
          <p:nvPr/>
        </p:nvSpPr>
        <p:spPr>
          <a:xfrm>
            <a:off x="6217594" y="1622881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Oval 7"/>
          <p:cNvSpPr>
            <a:spLocks noChangeAspect="1"/>
          </p:cNvSpPr>
          <p:nvPr/>
        </p:nvSpPr>
        <p:spPr>
          <a:xfrm>
            <a:off x="6190342" y="2834640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170BA5EE-1AD5-4142-978F-3554C789E6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857787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85188694"/>
              </p:ext>
            </p:extLst>
          </p:nvPr>
        </p:nvGraphicFramePr>
        <p:xfrm>
          <a:off x="395536" y="2558318"/>
          <a:ext cx="8352928" cy="73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94194" y="2724839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3176" y="2724839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0666" y="2724839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21500" y="2724839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67003" y="1874221"/>
            <a:ext cx="6269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.  Easy to change colors, photos and Text.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37400" y="3941643"/>
            <a:ext cx="62692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.  Easy to change colors, photos and Text. </a:t>
            </a:r>
          </a:p>
        </p:txBody>
      </p:sp>
      <p:sp>
        <p:nvSpPr>
          <p:cNvPr id="17" name="Rectangle 9"/>
          <p:cNvSpPr/>
          <p:nvPr/>
        </p:nvSpPr>
        <p:spPr>
          <a:xfrm>
            <a:off x="1271338" y="3346779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21"/>
          <p:cNvSpPr>
            <a:spLocks noChangeAspect="1"/>
          </p:cNvSpPr>
          <p:nvPr/>
        </p:nvSpPr>
        <p:spPr>
          <a:xfrm>
            <a:off x="7063606" y="3352126"/>
            <a:ext cx="297715" cy="3002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1795255">
            <a:off x="5224785" y="3308635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3395929" y="3347548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82679" y="1491630"/>
            <a:ext cx="55786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483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9"/>
          <p:cNvSpPr>
            <a:spLocks noEditPoints="1"/>
          </p:cNvSpPr>
          <p:nvPr/>
        </p:nvSpPr>
        <p:spPr bwMode="auto">
          <a:xfrm>
            <a:off x="467544" y="1797865"/>
            <a:ext cx="4585654" cy="2808312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13639" y="1434138"/>
            <a:ext cx="336281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00379" y="3363838"/>
            <a:ext cx="2530659" cy="544144"/>
            <a:chOff x="5825140" y="1737035"/>
            <a:chExt cx="2800954" cy="602263"/>
          </a:xfrm>
          <a:solidFill>
            <a:srgbClr val="85D8DE"/>
          </a:solidFill>
        </p:grpSpPr>
        <p:sp>
          <p:nvSpPr>
            <p:cNvPr id="7" name="Round Same Side Corner Rectangle 8"/>
            <p:cNvSpPr/>
            <p:nvPr/>
          </p:nvSpPr>
          <p:spPr>
            <a:xfrm flipH="1">
              <a:off x="6109400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8" name="Round Same Side Corner Rectangle 8"/>
            <p:cNvSpPr/>
            <p:nvPr/>
          </p:nvSpPr>
          <p:spPr>
            <a:xfrm flipH="1">
              <a:off x="5825140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9" name="Round Same Side Corner Rectangle 8"/>
            <p:cNvSpPr/>
            <p:nvPr/>
          </p:nvSpPr>
          <p:spPr>
            <a:xfrm flipH="1">
              <a:off x="6395403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0" name="Round Same Side Corner Rectangle 8"/>
            <p:cNvSpPr/>
            <p:nvPr/>
          </p:nvSpPr>
          <p:spPr>
            <a:xfrm flipH="1">
              <a:off x="6681406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1" name="Round Same Side Corner Rectangle 8"/>
            <p:cNvSpPr/>
            <p:nvPr/>
          </p:nvSpPr>
          <p:spPr>
            <a:xfrm flipH="1">
              <a:off x="6967409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2" name="Round Same Side Corner Rectangle 8"/>
            <p:cNvSpPr/>
            <p:nvPr/>
          </p:nvSpPr>
          <p:spPr>
            <a:xfrm flipH="1">
              <a:off x="7253412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3" name="Round Same Side Corner Rectangle 8"/>
            <p:cNvSpPr/>
            <p:nvPr/>
          </p:nvSpPr>
          <p:spPr>
            <a:xfrm flipH="1">
              <a:off x="7539415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4" name="Round Same Side Corner Rectangle 8"/>
            <p:cNvSpPr/>
            <p:nvPr/>
          </p:nvSpPr>
          <p:spPr>
            <a:xfrm flipH="1">
              <a:off x="7825418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Round Same Side Corner Rectangle 8"/>
            <p:cNvSpPr/>
            <p:nvPr/>
          </p:nvSpPr>
          <p:spPr>
            <a:xfrm flipH="1">
              <a:off x="8111421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ound Same Side Corner Rectangle 8"/>
            <p:cNvSpPr/>
            <p:nvPr/>
          </p:nvSpPr>
          <p:spPr>
            <a:xfrm flipH="1">
              <a:off x="8397423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00379" y="4015894"/>
            <a:ext cx="2585543" cy="557806"/>
            <a:chOff x="5764394" y="3394105"/>
            <a:chExt cx="2861700" cy="617384"/>
          </a:xfrm>
          <a:solidFill>
            <a:srgbClr val="85D8DE"/>
          </a:solidFill>
        </p:grpSpPr>
        <p:sp>
          <p:nvSpPr>
            <p:cNvPr id="18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885922" y="3374300"/>
            <a:ext cx="76815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80</a:t>
            </a:r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08297" y="4033187"/>
            <a:ext cx="76815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70</a:t>
            </a:r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9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3003061" y="1329864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r>
              <a:rPr lang="en-US" altLang="ko-KR" b="1" dirty="0">
                <a:solidFill>
                  <a:srgbClr val="FEB856"/>
                </a:solidFill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3061" y="2883589"/>
            <a:ext cx="309634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4951" y="1068422"/>
            <a:ext cx="3082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E96BDCF-27EA-4D80-8F18-4F5FD2A6B4E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8B2D2367-5C38-4C07-AFB9-02E7C51CDB48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184641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Columns Style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937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29378" y="1212894"/>
            <a:ext cx="4119086" cy="3457473"/>
            <a:chOff x="2227884" y="1330362"/>
            <a:chExt cx="2835932" cy="3457473"/>
          </a:xfrm>
        </p:grpSpPr>
        <p:sp>
          <p:nvSpPr>
            <p:cNvPr id="6" name="TextBox 5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0519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effectLst/>
        </p:spPr>
        <p:txBody>
          <a:bodyPr/>
          <a:lstStyle/>
          <a:p>
            <a:r>
              <a:rPr lang="en-US" altLang="ko-KR" b="1" dirty="0"/>
              <a:t>Columns Style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effectLst/>
        </p:spPr>
        <p:txBody>
          <a:bodyPr/>
          <a:lstStyle/>
          <a:p>
            <a:pPr lvl="0"/>
            <a:r>
              <a:rPr lang="en-US" altLang="ko-KR" b="1" dirty="0"/>
              <a:t>Insert the title of your 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2937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04248" y="1212894"/>
            <a:ext cx="1811213" cy="3457473"/>
            <a:chOff x="2227884" y="1330362"/>
            <a:chExt cx="2835932" cy="3457473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80424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29378" y="1212894"/>
            <a:ext cx="1811213" cy="3457473"/>
            <a:chOff x="2227884" y="1330362"/>
            <a:chExt cx="2835932" cy="3457473"/>
          </a:xfrm>
        </p:grpSpPr>
        <p:sp>
          <p:nvSpPr>
            <p:cNvPr id="18" name="TextBox 17"/>
            <p:cNvSpPr txBox="1"/>
            <p:nvPr/>
          </p:nvSpPr>
          <p:spPr>
            <a:xfrm>
              <a:off x="2227884" y="1740847"/>
              <a:ext cx="2835932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526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006D2AF4-4339-4921-945C-693FFBF641A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8CCCC67-C98D-49AA-9C67-1C4CBC77EF1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78DA932-44EA-4873-BB2E-C18A7945044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AA05A354-B7EC-42A9-88FF-F9BF38D50304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="" xmlns:a16="http://schemas.microsoft.com/office/drawing/2014/main" id="{40DC8C79-3964-45BE-9E6D-25906DA19615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="" xmlns:a16="http://schemas.microsoft.com/office/drawing/2014/main" id="{B79B55BE-747C-4959-A7B0-BC016912BFA1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="" xmlns:a16="http://schemas.microsoft.com/office/drawing/2014/main" id="{83BE3181-14C2-4464-A388-641FBF728A79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="" xmlns:a16="http://schemas.microsoft.com/office/drawing/2014/main" id="{025B9413-06DE-47AF-A557-FB9FC361BDCD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="" xmlns:a16="http://schemas.microsoft.com/office/drawing/2014/main" id="{E21F2774-B945-4024-9964-75CD59EA4F32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="" xmlns:a16="http://schemas.microsoft.com/office/drawing/2014/main" id="{52F08ECD-8800-42CB-BDEA-E190428D4E46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="" xmlns:a16="http://schemas.microsoft.com/office/drawing/2014/main" id="{3EAA0A22-3701-4EBD-AA2A-D238CD9D0554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="" xmlns:a16="http://schemas.microsoft.com/office/drawing/2014/main" id="{5762ECCD-474C-4280-BBF3-78E8FE3AFF5D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="" xmlns:a16="http://schemas.microsoft.com/office/drawing/2014/main" id="{73870F45-3C2D-404C-84FC-D4E71A9C1AC4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="" xmlns:a16="http://schemas.microsoft.com/office/drawing/2014/main" id="{4A1FF869-46CA-475E-B575-E3B3E9B0270A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="" xmlns:a16="http://schemas.microsoft.com/office/drawing/2014/main" id="{A095942D-EB6D-4E4B-9049-77A6CF953606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="" xmlns:a16="http://schemas.microsoft.com/office/drawing/2014/main" id="{99520E77-3314-4587-B96B-683FE8B88B5D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="" xmlns:a16="http://schemas.microsoft.com/office/drawing/2014/main" id="{6BF0D65D-3740-43E0-B743-38425FB975BE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="" xmlns:a16="http://schemas.microsoft.com/office/drawing/2014/main" id="{6A284071-56E9-41C2-A66A-79F41DB0408E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="" xmlns:a16="http://schemas.microsoft.com/office/drawing/2014/main" id="{B5D709C4-AEAD-4E83-A40B-14FBCC164EEA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="" xmlns:a16="http://schemas.microsoft.com/office/drawing/2014/main" id="{84005F87-E478-4E65-AA0B-E3D28CE33B4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="" xmlns:a16="http://schemas.microsoft.com/office/drawing/2014/main" id="{4377958E-0140-4828-9751-424870B67003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="" xmlns:a16="http://schemas.microsoft.com/office/drawing/2014/main" id="{E6E3A875-C709-4816-9873-CD9120370648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="" xmlns:a16="http://schemas.microsoft.com/office/drawing/2014/main" id="{AF523E53-A0C5-43DD-80EC-6A588E077D0A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="" xmlns:a16="http://schemas.microsoft.com/office/drawing/2014/main" id="{135DCAFD-C66C-491F-991B-672BFE283A52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="" xmlns:a16="http://schemas.microsoft.com/office/drawing/2014/main" id="{AFFAC243-6E82-42F1-AA26-8C9E8A0C82C9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="" xmlns:a16="http://schemas.microsoft.com/office/drawing/2014/main" id="{CEA923DC-2B60-4B7E-8D70-BCB44E0433D2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="" xmlns:a16="http://schemas.microsoft.com/office/drawing/2014/main" id="{BB07B8B5-CC3D-4270-9DD4-195CE2B6B560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="" xmlns:a16="http://schemas.microsoft.com/office/drawing/2014/main" id="{300E703A-AB2A-4106-B84F-5B13875068CD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="" xmlns:a16="http://schemas.microsoft.com/office/drawing/2014/main" id="{82AAE52F-6C9A-41B5-B972-DF9DC7465321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="" xmlns:a16="http://schemas.microsoft.com/office/drawing/2014/main" id="{FE250488-9F8E-42BE-AF77-28976A321631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="" xmlns:a16="http://schemas.microsoft.com/office/drawing/2014/main" id="{1D96CC64-8E92-44D5-92E6-11D1748D8D64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="" xmlns:a16="http://schemas.microsoft.com/office/drawing/2014/main" id="{96B1CC9B-E5D1-438F-BE72-4C7CBE75A845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="" xmlns:a16="http://schemas.microsoft.com/office/drawing/2014/main" id="{23E41CFB-5E32-4340-8122-160FC21572C1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="" xmlns:a16="http://schemas.microsoft.com/office/drawing/2014/main" id="{25DF5FDF-DB7C-4191-AD44-298B5645702E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="" xmlns:a16="http://schemas.microsoft.com/office/drawing/2014/main" id="{7602233C-F060-47DE-A353-50E5E23DF25B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="" xmlns:a16="http://schemas.microsoft.com/office/drawing/2014/main" id="{E90433A6-B721-4EF9-90DD-FB424C020920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="" xmlns:a16="http://schemas.microsoft.com/office/drawing/2014/main" id="{10A15FC4-01C2-418E-A6A9-9C82DF9AB0A9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="" xmlns:a16="http://schemas.microsoft.com/office/drawing/2014/main" id="{815CB3F9-3E2D-44C0-9E29-7042A3B62814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="" xmlns:a16="http://schemas.microsoft.com/office/drawing/2014/main" id="{8C7A936C-B858-49AE-B0CE-06FF8B47FF22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="" xmlns:a16="http://schemas.microsoft.com/office/drawing/2014/main" id="{C638F7EF-9B6A-43BE-8A0A-024D85AF31CB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="" xmlns:a16="http://schemas.microsoft.com/office/drawing/2014/main" id="{50249BFC-DAB1-4F7B-8E1E-906F4332CD6A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="" xmlns:a16="http://schemas.microsoft.com/office/drawing/2014/main" id="{24847C50-B53E-46FD-A436-C1BF523DEFF0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="" xmlns:a16="http://schemas.microsoft.com/office/drawing/2014/main" id="{D9D53839-D4E3-44E7-AD06-2095A6C49017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="" xmlns:a16="http://schemas.microsoft.com/office/drawing/2014/main" id="{D9DD1993-D24C-4187-B545-DB1F97E90930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="" xmlns:a16="http://schemas.microsoft.com/office/drawing/2014/main" id="{B7F2E0FF-0DA6-4176-85CC-0E9E3E1ACCE6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="" xmlns:a16="http://schemas.microsoft.com/office/drawing/2014/main" id="{6E05C808-0100-42BE-9207-08C012A50C25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="" xmlns:a16="http://schemas.microsoft.com/office/drawing/2014/main" id="{8BDFF928-02CF-4B40-962F-241EAA8A268F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="" xmlns:a16="http://schemas.microsoft.com/office/drawing/2014/main" id="{EC856C2F-DC40-4DB3-B723-14C89D2D54F1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="" xmlns:a16="http://schemas.microsoft.com/office/drawing/2014/main" id="{76730F0A-55ED-4BC7-ACD2-11C5DF5601C0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09E5B6F-3AF0-4E77-831D-2DBF30C53B0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24D8D292-2324-45F3-B3FB-C607CD1A885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4DC464D-4D13-4AD2-8FB2-EB36228DB2B5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546ADA24-1C02-41F9-8615-7C55929C80A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="" xmlns:a16="http://schemas.microsoft.com/office/drawing/2014/main" id="{E5BB0AA3-D56D-4EE4-9E70-5047D9966BA9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="" xmlns:a16="http://schemas.microsoft.com/office/drawing/2014/main" id="{15BE9EBD-D703-4BA7-A9C7-0E1EA18A0440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="" xmlns:a16="http://schemas.microsoft.com/office/drawing/2014/main" id="{05AF37BF-01F7-45D4-9A23-7A8A3611DAF3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="" xmlns:a16="http://schemas.microsoft.com/office/drawing/2014/main" id="{4E6A4477-2C68-4888-9942-4F3FFF148C10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="" xmlns:a16="http://schemas.microsoft.com/office/drawing/2014/main" id="{D2E1939F-786F-44E5-849A-C6496C1CF758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="" xmlns:a16="http://schemas.microsoft.com/office/drawing/2014/main" id="{552AD2A1-BE6D-46B3-8FD9-FE747E9D74C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="" xmlns:a16="http://schemas.microsoft.com/office/drawing/2014/main" id="{891D7B6C-8408-48D5-8644-CD75F8F0C63A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="" xmlns:a16="http://schemas.microsoft.com/office/drawing/2014/main" id="{4AA46CEF-AAB6-418B-8933-533FDFEDC1FD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="" xmlns:a16="http://schemas.microsoft.com/office/drawing/2014/main" id="{795CF95B-3CE0-4091-A759-B631B065AE5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="" xmlns:a16="http://schemas.microsoft.com/office/drawing/2014/main" id="{55D64088-315A-4C1A-B377-09956282E928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="" xmlns:a16="http://schemas.microsoft.com/office/drawing/2014/main" id="{81C72329-288B-424C-AD12-2E959E9C6085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="" xmlns:a16="http://schemas.microsoft.com/office/drawing/2014/main" id="{AE1E686E-6E95-4274-85C3-E748D3F321B0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="" xmlns:a16="http://schemas.microsoft.com/office/drawing/2014/main" id="{234350B4-7392-4491-83B5-7B65707E76EF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="" xmlns:a16="http://schemas.microsoft.com/office/drawing/2014/main" id="{DE911334-ED03-41E7-8554-BC38F6D41324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="" xmlns:a16="http://schemas.microsoft.com/office/drawing/2014/main" id="{F3FCBE24-0BCE-45C9-97A5-8BC2238F6790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="" xmlns:a16="http://schemas.microsoft.com/office/drawing/2014/main" id="{ED0C65B9-7802-4B27-AF4B-EFFA004C71F4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="" xmlns:a16="http://schemas.microsoft.com/office/drawing/2014/main" id="{FBBEF29E-A1E0-48D3-AC8F-A2C293DB524D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="" xmlns:a16="http://schemas.microsoft.com/office/drawing/2014/main" id="{C0B491C9-E428-46D8-B47E-CBAF96A51AA9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="" xmlns:a16="http://schemas.microsoft.com/office/drawing/2014/main" id="{1A42F52D-EFE3-4B5D-AC30-DE8DC9C9B1EE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="" xmlns:a16="http://schemas.microsoft.com/office/drawing/2014/main" id="{CB6AD178-DC20-4806-85D1-B4A48824D062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="" xmlns:a16="http://schemas.microsoft.com/office/drawing/2014/main" id="{768ED41B-5903-4CFE-BE44-81210C8447D3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="" xmlns:a16="http://schemas.microsoft.com/office/drawing/2014/main" id="{CC69382B-77C6-4FED-9C8E-61105D274B28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="" xmlns:a16="http://schemas.microsoft.com/office/drawing/2014/main" id="{A360D2BA-8EB6-4B6D-BF3A-59CD58ED1220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="" xmlns:a16="http://schemas.microsoft.com/office/drawing/2014/main" id="{7AA426FE-5E84-4EF8-B85B-74A63DDF18EB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="" xmlns:a16="http://schemas.microsoft.com/office/drawing/2014/main" id="{38501299-D684-4F86-9186-E0623BCBE99F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="" xmlns:a16="http://schemas.microsoft.com/office/drawing/2014/main" id="{F9A397B4-D471-4E9B-B17C-EB6BA3EEEE09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="" xmlns:a16="http://schemas.microsoft.com/office/drawing/2014/main" id="{151BDBED-B229-4F7F-9865-2DD876DBA64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="" xmlns:a16="http://schemas.microsoft.com/office/drawing/2014/main" id="{174415EF-FA25-4E4B-881C-7156FA9E2F5A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="" xmlns:a16="http://schemas.microsoft.com/office/drawing/2014/main" id="{48D56080-2BF1-4208-B3F1-0102464BA7F2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="" xmlns:a16="http://schemas.microsoft.com/office/drawing/2014/main" id="{72CFFE88-65E3-4AEF-9E81-60CB6ADE80EC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="" xmlns:a16="http://schemas.microsoft.com/office/drawing/2014/main" id="{EE289659-1A3A-44A9-BFDD-B455379EE389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="" xmlns:a16="http://schemas.microsoft.com/office/drawing/2014/main" id="{877F869E-C892-4808-BE32-55322CE949B1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="" xmlns:a16="http://schemas.microsoft.com/office/drawing/2014/main" id="{8A67B1D2-B478-4548-B727-EB51DDE65667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="" xmlns:a16="http://schemas.microsoft.com/office/drawing/2014/main" id="{6A0F1161-E90A-47BF-8911-0A538B35F2CA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="" xmlns:a16="http://schemas.microsoft.com/office/drawing/2014/main" id="{18C18636-A521-4031-9A11-1873EF9A37C6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="" xmlns:a16="http://schemas.microsoft.com/office/drawing/2014/main" id="{5897A354-53AD-47B3-8321-E45473231B6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="" xmlns:a16="http://schemas.microsoft.com/office/drawing/2014/main" id="{EFA8C0C3-55E9-41E8-94F7-9526F367450B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="" xmlns:a16="http://schemas.microsoft.com/office/drawing/2014/main" id="{A868A0AC-BDA5-4A5B-830B-1D8EC797667F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="" xmlns:a16="http://schemas.microsoft.com/office/drawing/2014/main" id="{817D18EE-F0FF-45DE-B729-B6D84DD6F746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="" xmlns:a16="http://schemas.microsoft.com/office/drawing/2014/main" id="{FADE4736-319C-4E00-86FF-533FBC8405CD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="" xmlns:a16="http://schemas.microsoft.com/office/drawing/2014/main" id="{7E604CC0-D923-4CDD-AA98-C4F62D0FEBD0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="" xmlns:a16="http://schemas.microsoft.com/office/drawing/2014/main" id="{D25159D7-A5C5-4FD6-935D-4E9870D538FA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="" xmlns:a16="http://schemas.microsoft.com/office/drawing/2014/main" id="{4E43C6AD-B2DD-4058-8B46-F292AD809CCE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="" xmlns:a16="http://schemas.microsoft.com/office/drawing/2014/main" id="{A4A30500-2379-467E-AC72-4F2033CE6B21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="" xmlns:a16="http://schemas.microsoft.com/office/drawing/2014/main" id="{ED9748FD-2411-4343-8052-1E7C740869A3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="" xmlns:a16="http://schemas.microsoft.com/office/drawing/2014/main" id="{FF01123C-62EE-456F-A3C0-41708B5E40AE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="" xmlns:a16="http://schemas.microsoft.com/office/drawing/2014/main" id="{5BE33B9F-92F8-4412-8C27-D886E6CA7799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="" xmlns:a16="http://schemas.microsoft.com/office/drawing/2014/main" id="{63323538-DFBB-4FA2-8E67-93E061BF9804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="" xmlns:a16="http://schemas.microsoft.com/office/drawing/2014/main" id="{507D8183-9A78-4B66-A2C9-55C7F757EF57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="" xmlns:a16="http://schemas.microsoft.com/office/drawing/2014/main" id="{4A75C149-DEAA-495B-B36B-5F93287DDC22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="" xmlns:a16="http://schemas.microsoft.com/office/drawing/2014/main" id="{7D9C5946-6DF3-46D5-994E-C9A51704585E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="" xmlns:a16="http://schemas.microsoft.com/office/drawing/2014/main" id="{C1DED476-F98D-4792-A892-AF2B4892AAF7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="" xmlns:a16="http://schemas.microsoft.com/office/drawing/2014/main" id="{C5143996-775A-41B9-8BBC-35A2E756CC3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="" xmlns:a16="http://schemas.microsoft.com/office/drawing/2014/main" id="{55BD2F6B-0E8F-4F85-8D17-9AC58159C8F4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="" xmlns:a16="http://schemas.microsoft.com/office/drawing/2014/main" id="{32D28FF2-43ED-498D-B78D-BDA11D72A0E5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="" xmlns:a16="http://schemas.microsoft.com/office/drawing/2014/main" id="{6981BCC8-0F23-47EA-AA29-202857B727C8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="" xmlns:a16="http://schemas.microsoft.com/office/drawing/2014/main" id="{5E19C4F0-E124-4072-B5C3-3D3E54A83C6F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="" xmlns:a16="http://schemas.microsoft.com/office/drawing/2014/main" id="{485BF17C-8A0C-44AE-B33B-B5E5B703738F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="" xmlns:a16="http://schemas.microsoft.com/office/drawing/2014/main" id="{DF1355D0-5200-49AC-8319-5D05F711528A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="" xmlns:a16="http://schemas.microsoft.com/office/drawing/2014/main" id="{7E833EF5-CCFC-4297-BB1D-147115A7711D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="" xmlns:a16="http://schemas.microsoft.com/office/drawing/2014/main" id="{FF0984A7-795D-421B-97C9-AEEDA52691B4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="" xmlns:a16="http://schemas.microsoft.com/office/drawing/2014/main" id="{FDE3CBDE-EEAE-4947-B693-F257D24D8778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="" xmlns:a16="http://schemas.microsoft.com/office/drawing/2014/main" id="{67A2865C-B789-43B5-80DB-86DE80688D31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="" xmlns:a16="http://schemas.microsoft.com/office/drawing/2014/main" id="{36040492-149E-4613-AA54-899B5ED2B40F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="" xmlns:a16="http://schemas.microsoft.com/office/drawing/2014/main" id="{DFA7D42F-B473-405D-816E-4FA1B66E658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="" xmlns:a16="http://schemas.microsoft.com/office/drawing/2014/main" id="{6B8F35BA-35A0-4085-868D-267F44979D5F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="" xmlns:a16="http://schemas.microsoft.com/office/drawing/2014/main" id="{64C56BA9-40D1-441E-9228-95F89ADF4A3E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="" xmlns:a16="http://schemas.microsoft.com/office/drawing/2014/main" id="{FE44782A-FFE6-4AD3-B69D-AF9170F6BC78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="" xmlns:a16="http://schemas.microsoft.com/office/drawing/2014/main" id="{134654AC-5431-498C-BEB7-AC49B9D6AAE8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="" xmlns:a16="http://schemas.microsoft.com/office/drawing/2014/main" id="{290A8367-B4B6-47E4-89DC-747B97D5AB97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="" xmlns:a16="http://schemas.microsoft.com/office/drawing/2014/main" id="{23A1B384-E5B4-4AE2-AC95-535D00C7E884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="" xmlns:a16="http://schemas.microsoft.com/office/drawing/2014/main" id="{F9EDDD62-5A4F-4FE0-A112-2B7D7A7D94F7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="" xmlns:a16="http://schemas.microsoft.com/office/drawing/2014/main" id="{7E2A2F55-82B6-4BC1-9C13-4F6F36F9FD6C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="" xmlns:a16="http://schemas.microsoft.com/office/drawing/2014/main" id="{85AFF65B-A37F-46E0-8AEA-44E3433D9FF0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="" xmlns:a16="http://schemas.microsoft.com/office/drawing/2014/main" id="{A84EF30B-D316-4BD5-8255-80104C8E3008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="" xmlns:a16="http://schemas.microsoft.com/office/drawing/2014/main" id="{06A8747E-03CA-4F1B-8D8A-4983263EF56C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="" xmlns:a16="http://schemas.microsoft.com/office/drawing/2014/main" id="{1E4B0A3A-54A7-4F3E-8413-A537742988B4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="" xmlns:a16="http://schemas.microsoft.com/office/drawing/2014/main" id="{FB8D0F26-4949-49FC-A56A-A023ADE6CCE1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="" xmlns:a16="http://schemas.microsoft.com/office/drawing/2014/main" id="{3E79AC26-E557-4DA6-B074-CAB705C80ED2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="" xmlns:a16="http://schemas.microsoft.com/office/drawing/2014/main" id="{02B6229A-9877-42DC-917B-0715DE03B0D3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="" xmlns:a16="http://schemas.microsoft.com/office/drawing/2014/main" id="{30B5BA08-7DC9-4D9A-8A65-F103082CC82D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="" xmlns:a16="http://schemas.microsoft.com/office/drawing/2014/main" id="{BC8F3543-3023-447D-8482-A7A90211BAD2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="" xmlns:a16="http://schemas.microsoft.com/office/drawing/2014/main" id="{EBAFE0F1-2C7A-45BB-B72D-F3209C58A871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="" xmlns:a16="http://schemas.microsoft.com/office/drawing/2014/main" id="{40D85981-550F-4407-98D2-B2B4100083C8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="" xmlns:a16="http://schemas.microsoft.com/office/drawing/2014/main" id="{94EEA930-E29C-4336-BE14-0113A624C4BC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="" xmlns:a16="http://schemas.microsoft.com/office/drawing/2014/main" id="{8060F8F4-88D1-403E-AEED-026342856024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="" xmlns:a16="http://schemas.microsoft.com/office/drawing/2014/main" id="{01697A21-A1FB-4E3F-AC99-23798234E94B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="" xmlns:a16="http://schemas.microsoft.com/office/drawing/2014/main" id="{F75052F6-B0B4-49A2-BD49-1D987F7E38C6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="" xmlns:a16="http://schemas.microsoft.com/office/drawing/2014/main" id="{6C7B569D-B6C4-4D82-8705-2A9CB6561D64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="" xmlns:a16="http://schemas.microsoft.com/office/drawing/2014/main" id="{5B7D0536-00D1-48F7-9550-EC69E67C5796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="" xmlns:a16="http://schemas.microsoft.com/office/drawing/2014/main" id="{131DAA1D-C953-4BFB-A540-AD9AA1DBD70E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="" xmlns:a16="http://schemas.microsoft.com/office/drawing/2014/main" id="{B6AFEE37-09C9-426B-86EA-91C5BC9CBB4D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="" xmlns:a16="http://schemas.microsoft.com/office/drawing/2014/main" id="{71703181-8ADE-468F-989E-CC795EB1AA0E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="" xmlns:a16="http://schemas.microsoft.com/office/drawing/2014/main" id="{FBA4685F-1471-4062-9791-F454859BBEB9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="" xmlns:a16="http://schemas.microsoft.com/office/drawing/2014/main" id="{11A02CD9-5AB9-45D0-92A6-40C919301F80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="" xmlns:a16="http://schemas.microsoft.com/office/drawing/2014/main" id="{79D0A256-9ECB-4651-B419-738E00E5BDB0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B6061EA2-D512-4A1C-92B6-93B00475D4AA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40300C00-5CCE-449B-9CE5-F1BD6062896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BE90AF27-C1A1-492E-B7EC-C08391F59C56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E2B04715-0D27-434D-B8DF-37ED62C2DD67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27"/>
          <p:cNvSpPr/>
          <p:nvPr/>
        </p:nvSpPr>
        <p:spPr>
          <a:xfrm>
            <a:off x="4241667" y="1589480"/>
            <a:ext cx="660663" cy="5074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65182" y="3119538"/>
            <a:ext cx="24134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4849012" y="1690289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72724" y="1690289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693076" y="3327229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849012" y="3327229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7112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463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3400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3400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32669" y="1482998"/>
            <a:ext cx="2932815" cy="1107996"/>
            <a:chOff x="1448989" y="1595280"/>
            <a:chExt cx="3030085" cy="1107996"/>
          </a:xfrm>
        </p:grpSpPr>
        <p:sp>
          <p:nvSpPr>
            <p:cNvPr id="13" name="TextBox 12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82388" y="3119938"/>
            <a:ext cx="2932815" cy="1107996"/>
            <a:chOff x="1448989" y="1595280"/>
            <a:chExt cx="3030085" cy="1107996"/>
          </a:xfrm>
        </p:grpSpPr>
        <p:sp>
          <p:nvSpPr>
            <p:cNvPr id="16" name="TextBox 15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6236" y="1481454"/>
            <a:ext cx="2932815" cy="1107996"/>
            <a:chOff x="1448989" y="1595280"/>
            <a:chExt cx="3030085" cy="1107996"/>
          </a:xfrm>
        </p:grpSpPr>
        <p:sp>
          <p:nvSpPr>
            <p:cNvPr id="19" name="TextBox 18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05955" y="3118394"/>
            <a:ext cx="2932815" cy="1107996"/>
            <a:chOff x="1448989" y="1595280"/>
            <a:chExt cx="3030085" cy="1107996"/>
          </a:xfrm>
        </p:grpSpPr>
        <p:sp>
          <p:nvSpPr>
            <p:cNvPr id="22" name="TextBox 21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11560" y="3075806"/>
            <a:ext cx="1728192" cy="1648869"/>
            <a:chOff x="3779911" y="3327771"/>
            <a:chExt cx="1584177" cy="1648869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0666" y="3075806"/>
            <a:ext cx="1728192" cy="1648869"/>
            <a:chOff x="3779911" y="3327771"/>
            <a:chExt cx="1584177" cy="1648869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749772" y="3075806"/>
            <a:ext cx="1728192" cy="1648869"/>
            <a:chOff x="3779911" y="3327771"/>
            <a:chExt cx="1584177" cy="1648869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18878" y="3075806"/>
            <a:ext cx="1728192" cy="1648869"/>
            <a:chOff x="3779911" y="3327771"/>
            <a:chExt cx="1584177" cy="1648869"/>
          </a:xfrm>
        </p:grpSpPr>
        <p:sp>
          <p:nvSpPr>
            <p:cNvPr id="6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318675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8" name="Text Placeholder 18"/>
            <p:cNvSpPr txBox="1">
              <a:spLocks/>
            </p:cNvSpPr>
            <p:nvPr/>
          </p:nvSpPr>
          <p:spPr>
            <a:xfrm>
              <a:off x="3779911" y="3711633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4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573FFDEB-8315-4031-A14D-B9E05AEE865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5048602F-E74C-456D-858E-A85D7B13D05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="" xmlns:a16="http://schemas.microsoft.com/office/drawing/2014/main" id="{A041886C-4548-474C-84D7-96BD05E9F97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="" xmlns:a16="http://schemas.microsoft.com/office/drawing/2014/main" id="{5B7685A7-A2F2-4C87-8AE6-4B512AB7810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967676" y="2053064"/>
            <a:ext cx="1073" cy="1512000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66189" y="2053064"/>
            <a:ext cx="1073" cy="151200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164702" y="2053064"/>
            <a:ext cx="1073" cy="1512000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07229" y="2053064"/>
            <a:ext cx="0" cy="1512000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69163" y="2053064"/>
            <a:ext cx="0" cy="1512000"/>
          </a:xfrm>
          <a:prstGeom prst="line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2862618"/>
            <a:ext cx="9144000" cy="76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009123" y="2502578"/>
            <a:ext cx="720080" cy="72008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2607636" y="2502578"/>
            <a:ext cx="720080" cy="72008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4206149" y="2502578"/>
            <a:ext cx="720080" cy="72008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804662" y="2502578"/>
            <a:ext cx="720080" cy="72008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7403173" y="2358562"/>
            <a:ext cx="1008112" cy="10081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29448" y="1718093"/>
            <a:ext cx="1079430" cy="369332"/>
            <a:chOff x="604227" y="3010206"/>
            <a:chExt cx="1079430" cy="369332"/>
          </a:xfrm>
        </p:grpSpPr>
        <p:sp>
          <p:nvSpPr>
            <p:cNvPr id="16" name="Rounded Rectangle 15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5129" y="3010206"/>
              <a:ext cx="69762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2015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29034" y="1718093"/>
            <a:ext cx="1079430" cy="369332"/>
            <a:chOff x="604227" y="3010206"/>
            <a:chExt cx="1079430" cy="369332"/>
          </a:xfrm>
        </p:grpSpPr>
        <p:sp>
          <p:nvSpPr>
            <p:cNvPr id="19" name="Rounded Rectangle 18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5129" y="3010206"/>
              <a:ext cx="69762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2016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28620" y="1718093"/>
            <a:ext cx="1079430" cy="369332"/>
            <a:chOff x="604227" y="3010206"/>
            <a:chExt cx="1079430" cy="369332"/>
          </a:xfrm>
        </p:grpSpPr>
        <p:sp>
          <p:nvSpPr>
            <p:cNvPr id="22" name="Rounded Rectangle 21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5129" y="3010206"/>
              <a:ext cx="69762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2017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28207" y="1707654"/>
            <a:ext cx="1079430" cy="369332"/>
            <a:chOff x="604227" y="3010206"/>
            <a:chExt cx="1079430" cy="369332"/>
          </a:xfrm>
        </p:grpSpPr>
        <p:sp>
          <p:nvSpPr>
            <p:cNvPr id="25" name="Rounded Rectangle 24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5129" y="3010206"/>
              <a:ext cx="69762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2018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67514" y="1718093"/>
            <a:ext cx="1079430" cy="369332"/>
            <a:chOff x="604227" y="3010206"/>
            <a:chExt cx="1079430" cy="369332"/>
          </a:xfrm>
        </p:grpSpPr>
        <p:sp>
          <p:nvSpPr>
            <p:cNvPr id="28" name="Rounded Rectangle 27"/>
            <p:cNvSpPr/>
            <p:nvPr/>
          </p:nvSpPr>
          <p:spPr>
            <a:xfrm>
              <a:off x="604227" y="3014852"/>
              <a:ext cx="107943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5129" y="3010206"/>
              <a:ext cx="69762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cs typeface="Arial" pitchFamily="34" charset="0"/>
                </a:rPr>
                <a:t>2019</a:t>
              </a:r>
              <a:endParaRPr lang="ko-KR" altLang="en-US" sz="1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0" name="Oval 21"/>
          <p:cNvSpPr>
            <a:spLocks noChangeAspect="1"/>
          </p:cNvSpPr>
          <p:nvPr/>
        </p:nvSpPr>
        <p:spPr>
          <a:xfrm>
            <a:off x="7678157" y="2631632"/>
            <a:ext cx="458144" cy="4619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9"/>
          <p:cNvSpPr/>
          <p:nvPr/>
        </p:nvSpPr>
        <p:spPr>
          <a:xfrm>
            <a:off x="6021769" y="2725806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Donut 24"/>
          <p:cNvSpPr/>
          <p:nvPr/>
        </p:nvSpPr>
        <p:spPr>
          <a:xfrm>
            <a:off x="4394514" y="2689546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ounded Rectangle 27"/>
          <p:cNvSpPr/>
          <p:nvPr/>
        </p:nvSpPr>
        <p:spPr>
          <a:xfrm>
            <a:off x="2819691" y="2722450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ounded Rectangle 7"/>
          <p:cNvSpPr/>
          <p:nvPr/>
        </p:nvSpPr>
        <p:spPr>
          <a:xfrm>
            <a:off x="1194770" y="2689546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53129" y="3611958"/>
            <a:ext cx="1402807" cy="1048024"/>
            <a:chOff x="803640" y="3362835"/>
            <a:chExt cx="2059657" cy="1048024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52715" y="3611958"/>
            <a:ext cx="1402807" cy="1048024"/>
            <a:chOff x="803640" y="3362835"/>
            <a:chExt cx="2059657" cy="1048024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52301" y="3611958"/>
            <a:ext cx="1402807" cy="1048024"/>
            <a:chOff x="803640" y="3362835"/>
            <a:chExt cx="2059657" cy="104802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451888" y="3611958"/>
            <a:ext cx="1402807" cy="1048024"/>
            <a:chOff x="803640" y="3362835"/>
            <a:chExt cx="2059657" cy="1048024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91195" y="3611958"/>
            <a:ext cx="1402807" cy="1048024"/>
            <a:chOff x="803640" y="3362835"/>
            <a:chExt cx="2059657" cy="1048024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2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 txBox="1">
            <a:spLocks/>
          </p:cNvSpPr>
          <p:nvPr/>
        </p:nvSpPr>
        <p:spPr>
          <a:xfrm>
            <a:off x="539552" y="236135"/>
            <a:ext cx="3456384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195580-1A31-4462-8F77-7DDADC7122AD}"/>
              </a:ext>
            </a:extLst>
          </p:cNvPr>
          <p:cNvSpPr txBox="1"/>
          <p:nvPr/>
        </p:nvSpPr>
        <p:spPr>
          <a:xfrm>
            <a:off x="4932040" y="411509"/>
            <a:ext cx="338437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930C711-2FB7-4B7A-B695-851F67E0BB3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750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8" name="Teardrop 27"/>
          <p:cNvSpPr/>
          <p:nvPr/>
        </p:nvSpPr>
        <p:spPr>
          <a:xfrm rot="2700000">
            <a:off x="6585079" y="1547344"/>
            <a:ext cx="1692000" cy="1692000"/>
          </a:xfrm>
          <a:prstGeom prst="teardrop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6670852" y="1630227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ardrop 29"/>
          <p:cNvSpPr/>
          <p:nvPr/>
        </p:nvSpPr>
        <p:spPr>
          <a:xfrm rot="2700000">
            <a:off x="4679026" y="1547344"/>
            <a:ext cx="1692000" cy="1692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30"/>
          <p:cNvSpPr/>
          <p:nvPr/>
        </p:nvSpPr>
        <p:spPr>
          <a:xfrm>
            <a:off x="4764799" y="1630227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ardrop 31"/>
          <p:cNvSpPr/>
          <p:nvPr/>
        </p:nvSpPr>
        <p:spPr>
          <a:xfrm rot="2700000">
            <a:off x="2772973" y="1547344"/>
            <a:ext cx="1692000" cy="1692000"/>
          </a:xfrm>
          <a:prstGeom prst="teardrop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/>
          <p:cNvSpPr/>
          <p:nvPr/>
        </p:nvSpPr>
        <p:spPr>
          <a:xfrm>
            <a:off x="2858746" y="1630227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ardrop 33"/>
          <p:cNvSpPr/>
          <p:nvPr/>
        </p:nvSpPr>
        <p:spPr>
          <a:xfrm rot="2700000">
            <a:off x="866920" y="1547344"/>
            <a:ext cx="1692000" cy="1692000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4"/>
          <p:cNvSpPr/>
          <p:nvPr/>
        </p:nvSpPr>
        <p:spPr>
          <a:xfrm>
            <a:off x="952693" y="1630227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55323" y="2571750"/>
            <a:ext cx="131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61376" y="2571750"/>
            <a:ext cx="131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67429" y="2571750"/>
            <a:ext cx="131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3482" y="2571750"/>
            <a:ext cx="131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48824" y="3493224"/>
            <a:ext cx="1728192" cy="1152128"/>
            <a:chOff x="848824" y="3219822"/>
            <a:chExt cx="1728192" cy="1152128"/>
          </a:xfrm>
        </p:grpSpPr>
        <p:sp>
          <p:nvSpPr>
            <p:cNvPr id="41" name="TextBox 40"/>
            <p:cNvSpPr txBox="1"/>
            <p:nvPr/>
          </p:nvSpPr>
          <p:spPr>
            <a:xfrm>
              <a:off x="848824" y="3219822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48824" y="3540953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54877" y="3493224"/>
            <a:ext cx="1728192" cy="1152128"/>
            <a:chOff x="2754877" y="3219822"/>
            <a:chExt cx="1728192" cy="1152128"/>
          </a:xfrm>
        </p:grpSpPr>
        <p:sp>
          <p:nvSpPr>
            <p:cNvPr id="44" name="TextBox 43"/>
            <p:cNvSpPr txBox="1"/>
            <p:nvPr/>
          </p:nvSpPr>
          <p:spPr>
            <a:xfrm>
              <a:off x="2754877" y="3219822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54877" y="3540953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0930" y="3493224"/>
            <a:ext cx="1728192" cy="1152128"/>
            <a:chOff x="4660930" y="3219822"/>
            <a:chExt cx="1728192" cy="1152128"/>
          </a:xfrm>
        </p:grpSpPr>
        <p:sp>
          <p:nvSpPr>
            <p:cNvPr id="47" name="TextBox 46"/>
            <p:cNvSpPr txBox="1"/>
            <p:nvPr/>
          </p:nvSpPr>
          <p:spPr>
            <a:xfrm>
              <a:off x="4660930" y="3219822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60930" y="3540953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566983" y="3493224"/>
            <a:ext cx="1728192" cy="1152128"/>
            <a:chOff x="6566983" y="3219822"/>
            <a:chExt cx="1728192" cy="1152128"/>
          </a:xfrm>
        </p:grpSpPr>
        <p:sp>
          <p:nvSpPr>
            <p:cNvPr id="50" name="TextBox 49"/>
            <p:cNvSpPr txBox="1"/>
            <p:nvPr/>
          </p:nvSpPr>
          <p:spPr>
            <a:xfrm>
              <a:off x="6566983" y="3219822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66983" y="3540953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52" name="Rectangle 9"/>
          <p:cNvSpPr/>
          <p:nvPr/>
        </p:nvSpPr>
        <p:spPr>
          <a:xfrm>
            <a:off x="3435339" y="2143211"/>
            <a:ext cx="367269" cy="3437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23"/>
          <p:cNvSpPr/>
          <p:nvPr/>
        </p:nvSpPr>
        <p:spPr>
          <a:xfrm>
            <a:off x="7213211" y="2169217"/>
            <a:ext cx="435738" cy="256312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Rectangle 30"/>
          <p:cNvSpPr/>
          <p:nvPr/>
        </p:nvSpPr>
        <p:spPr>
          <a:xfrm>
            <a:off x="1548393" y="2106579"/>
            <a:ext cx="329053" cy="32809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Oval 7"/>
          <p:cNvSpPr/>
          <p:nvPr/>
        </p:nvSpPr>
        <p:spPr>
          <a:xfrm>
            <a:off x="5329905" y="2105659"/>
            <a:ext cx="390242" cy="39024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2537</Words>
  <Application>Microsoft Office PowerPoint</Application>
  <PresentationFormat>On-screen Show (16:9)</PresentationFormat>
  <Paragraphs>409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</cp:lastModifiedBy>
  <cp:revision>98</cp:revision>
  <dcterms:created xsi:type="dcterms:W3CDTF">2016-12-05T23:26:54Z</dcterms:created>
  <dcterms:modified xsi:type="dcterms:W3CDTF">2020-01-20T03:32:43Z</dcterms:modified>
</cp:coreProperties>
</file>