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C56C-0688-DA18-EF0D-4F3EEC42C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FEEC3-63F9-2AE4-EFA5-2A20323A4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5B203-DF22-E91B-C54E-DD678D8F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18AE-1372-4A8F-8BAD-B0001FC35D9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05E4-FA7C-E79A-53A2-CFC87339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9B92C-A29A-F9CC-2A49-E7A61B07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ECF-02B9-474B-92AB-7063F8E2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EDE4-CDBC-EDAA-69D5-7ACD9997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103A2-8B8B-4BBF-3593-4E4E5B0F2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1B6AB-1D3D-ABE0-4AEE-A5765F62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18AE-1372-4A8F-8BAD-B0001FC35D9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062B7-8377-5061-C3D4-3EB57AE3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862D-CFA7-8745-109A-71D0820B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ECF-02B9-474B-92AB-7063F8E2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8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78E8D-5553-81E1-1689-FC587AC97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57E90-B5C8-A2BB-BF22-D7601C8E6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59212-5E79-D378-A531-D55DD8C5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18AE-1372-4A8F-8BAD-B0001FC35D9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85C73-51DB-F3F4-F70B-75493B45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8BBC-B28B-EB0C-B42D-D214E769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ECF-02B9-474B-92AB-7063F8E2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0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0A60-383C-EA47-D699-CD9FE507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4D5D-D87B-5716-ACBF-919228E7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A2E5-D3CE-EFB3-9CB6-1B8A2E33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18AE-1372-4A8F-8BAD-B0001FC35D9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E1982-8E69-4BE9-DBFA-32102298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5D43B-7D9D-6AB2-36D3-7E4BB30C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ECF-02B9-474B-92AB-7063F8E2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5DF0-9208-2038-1C15-94FE1938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46637-CC21-D630-C8EF-15D6ECFB8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1600-F248-A16A-4653-85294C59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18AE-1372-4A8F-8BAD-B0001FC35D9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13CCD-2A90-878D-910D-CF66754A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8520-9652-0E4A-07AD-3E954142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ECF-02B9-474B-92AB-7063F8E2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8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B447-9FAB-3639-2136-60106B27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C708-BF7D-37D4-C1DC-34231EC90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65F50-F1D7-ABFC-A673-E384DFE64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E8FB-D2C6-4E62-5239-D64C705A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18AE-1372-4A8F-8BAD-B0001FC35D9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38D32-F2AC-5535-E112-81F85283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2D8B0-8234-CF75-BD39-67847774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ECF-02B9-474B-92AB-7063F8E2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F323-3964-48A1-21DD-F06E8D14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D9C56-858B-CEE1-B141-CFBE4A842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E9213-BA46-88E5-28E7-59848D61C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83799-2E4A-1B90-A3A1-4505F2E9F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D4C87-0BC9-75EE-0842-5D07BF8C9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6A03E-B62C-D156-18D8-A45411E4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18AE-1372-4A8F-8BAD-B0001FC35D9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28910-97BA-EF29-D225-68A3BBAB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F7FCE-9EF7-72E1-D3A9-572A284D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ECF-02B9-474B-92AB-7063F8E2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5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ED4F-AB53-ADF1-7C0F-BB0F881E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64F0D-BEE1-16F9-FDDA-88CCAD30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18AE-1372-4A8F-8BAD-B0001FC35D9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E4B4B-8509-F01C-3A5D-ECFE9343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6B510-9E3E-ABF4-60EC-FF647321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ECF-02B9-474B-92AB-7063F8E2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2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A1673-CA7D-2F3E-2818-20D238CF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18AE-1372-4A8F-8BAD-B0001FC35D9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BEFA5-E26E-20E4-7F66-DE5FF266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D5450-51C9-499E-028F-522A8ECA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ECF-02B9-474B-92AB-7063F8E2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2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C80B-53EE-F304-9968-963DEB5E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71EB-6744-F34B-EAB4-90BCDBCB7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BC4EA-F3D4-6799-715A-81D0FFA54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7544E-C64F-FE3E-A2DF-B79BEE75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18AE-1372-4A8F-8BAD-B0001FC35D9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ED0AE-CCC4-067E-1C50-8CCBD667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D97DF-2AF4-ECC6-73C1-ABC1372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ECF-02B9-474B-92AB-7063F8E2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1113-6E14-BCA5-967E-3794FFDF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0F54B-FA22-5634-16F5-53CCB23A4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A58D3-8ABE-14DE-AEF9-C1E495191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5F3B5-A8D4-1AC9-6F85-A25DFC8B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18AE-1372-4A8F-8BAD-B0001FC35D9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07105-E9AE-1B63-74DB-D74C524C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5A2BF-3205-01CC-AD72-2B0C5191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88ECF-02B9-474B-92AB-7063F8E2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CCC7F-E8D5-D104-560F-A3A5BED1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4C5B6-4261-3569-BCC0-924B8E9E6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F8D5E-6C8E-7465-778E-1B0DA0FD7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18AE-1372-4A8F-8BAD-B0001FC35D9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0B46-327F-21E4-A391-538DA234E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418B-C453-FC6E-93C4-3C8580D4A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88ECF-02B9-474B-92AB-7063F8E20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4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8528D6-E8C8-3732-EA71-6B05556E6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96" y="737723"/>
            <a:ext cx="9573208" cy="50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2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EAE8CF-564F-2D24-DB9D-EEB6B7896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8" y="555548"/>
            <a:ext cx="10273004" cy="524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8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AB50F3-22BD-0D47-7D96-07BBD4B84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32" y="615204"/>
            <a:ext cx="10282335" cy="49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7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 Fahruzhi</dc:creator>
  <cp:lastModifiedBy>Faiz Fahruzhi</cp:lastModifiedBy>
  <cp:revision>1</cp:revision>
  <dcterms:created xsi:type="dcterms:W3CDTF">2024-01-09T14:27:12Z</dcterms:created>
  <dcterms:modified xsi:type="dcterms:W3CDTF">2024-01-09T14:28:00Z</dcterms:modified>
</cp:coreProperties>
</file>