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24" r:id="rId5"/>
    <p:sldId id="2527" r:id="rId6"/>
    <p:sldId id="2543" r:id="rId7"/>
    <p:sldId id="2523" r:id="rId8"/>
    <p:sldId id="2531" r:id="rId9"/>
    <p:sldId id="2532" r:id="rId10"/>
    <p:sldId id="2542" r:id="rId11"/>
    <p:sldId id="2546" r:id="rId12"/>
    <p:sldId id="2545" r:id="rId13"/>
    <p:sldId id="2534" r:id="rId14"/>
    <p:sldId id="2533" r:id="rId15"/>
    <p:sldId id="2547" r:id="rId16"/>
    <p:sldId id="2537" r:id="rId17"/>
    <p:sldId id="2535" r:id="rId18"/>
    <p:sldId id="2541" r:id="rId19"/>
    <p:sldId id="2536" r:id="rId20"/>
    <p:sldId id="2538" r:id="rId21"/>
    <p:sldId id="2539" r:id="rId22"/>
    <p:sldId id="2549" r:id="rId23"/>
    <p:sldId id="2550" r:id="rId24"/>
    <p:sldId id="253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8072" autoAdjust="0"/>
  </p:normalViewPr>
  <p:slideViewPr>
    <p:cSldViewPr snapToGrid="0" snapToObjects="1" showGuides="1">
      <p:cViewPr>
        <p:scale>
          <a:sx n="53" d="100"/>
          <a:sy n="53" d="100"/>
        </p:scale>
        <p:origin x="-1140" y="-416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2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 dirty="0"/>
              <a:t>WEBSITE GOES HERE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5092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A5E4FE9-CEDE-F34D-924F-EB11B49749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63424" y="2367777"/>
            <a:ext cx="5056426" cy="3791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0780" y="839972"/>
            <a:ext cx="4767262" cy="1342045"/>
          </a:xfrm>
        </p:spPr>
        <p:txBody>
          <a:bodyPr lIns="0" anchor="b"/>
          <a:lstStyle/>
          <a:p>
            <a:r>
              <a:rPr lang="en-US" dirty="0"/>
              <a:t>TITLE GOES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=""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0780" y="3019352"/>
            <a:ext cx="4767262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05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0780" y="2247679"/>
            <a:ext cx="4767262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20781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=""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=""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=""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 dirty="0"/>
              <a:t>WEBSITE GOES HERE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Caption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=""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hape 61">
            <a:extLst>
              <a:ext uri="{FF2B5EF4-FFF2-40B4-BE49-F238E27FC236}">
                <a16:creationId xmlns=""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540747" y="4350527"/>
            <a:ext cx="1919693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1600" b="1" i="0" spc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MARGIE'S TRAVEL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=""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19100" y="798384"/>
            <a:ext cx="1" cy="2188805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7" name="Shape 42">
            <a:extLst>
              <a:ext uri="{FF2B5EF4-FFF2-40B4-BE49-F238E27FC236}">
                <a16:creationId xmlns=""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6CB4B4D-7CA3-9044-876B-883B54F8677D}" type="slidenum">
              <a:rPr lang="en-US" sz="1050" smtClean="0">
                <a:solidFill>
                  <a:schemeClr val="tx2"/>
                </a:solidFill>
              </a:rPr>
              <a:pPr algn="ct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9" name="Shape 61">
            <a:extLst>
              <a:ext uri="{FF2B5EF4-FFF2-40B4-BE49-F238E27FC236}">
                <a16:creationId xmlns=""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537006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400" b="1" i="0" spc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74" r:id="rId3"/>
    <p:sldLayoutId id="2147483670" r:id="rId4"/>
    <p:sldLayoutId id="2147483669" r:id="rId5"/>
    <p:sldLayoutId id="2147483664" r:id="rId6"/>
    <p:sldLayoutId id="2147483650" r:id="rId7"/>
    <p:sldLayoutId id="2147483653" r:id="rId8"/>
    <p:sldLayoutId id="2147483680" r:id="rId9"/>
    <p:sldLayoutId id="2147483678" r:id="rId10"/>
    <p:sldLayoutId id="2147483679" r:id="rId11"/>
    <p:sldLayoutId id="2147483672" r:id="rId12"/>
    <p:sldLayoutId id="2147483683" r:id="rId13"/>
    <p:sldLayoutId id="2147483663" r:id="rId14"/>
    <p:sldLayoutId id="2147483675" r:id="rId15"/>
    <p:sldLayoutId id="2147483681" r:id="rId16"/>
    <p:sldLayoutId id="2147483682" r:id="rId17"/>
    <p:sldLayoutId id="2147483671" r:id="rId18"/>
    <p:sldLayoutId id="2147483677" r:id="rId19"/>
    <p:sldLayoutId id="2147483676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Relationship Id="rId1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Relationship Id="rId1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jp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5" Type="http://schemas.openxmlformats.org/officeDocument/2006/relationships/image" Target="../media/image11.png"/><Relationship Id="rId10" Type="http://schemas.openxmlformats.org/officeDocument/2006/relationships/image" Target="../media/image17.svg"/><Relationship Id="rId4" Type="http://schemas.openxmlformats.org/officeDocument/2006/relationships/image" Target="../media/image14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147"/>
            <a:ext cx="6548438" cy="2550253"/>
          </a:xfrm>
        </p:spPr>
        <p:txBody>
          <a:bodyPr/>
          <a:lstStyle/>
          <a:p>
            <a:r>
              <a:rPr lang="en-US" sz="8000" dirty="0"/>
              <a:t>E</a:t>
            </a:r>
            <a:r>
              <a:rPr lang="en-US" sz="8000" dirty="0" smtClean="0"/>
              <a:t>-Absen.in</a:t>
            </a:r>
            <a:endParaRPr lang="en-US" sz="80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C424D4E-A6B5-45B4-894F-2674E2D18254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228E2B57-7BD4-4A7C-A82F-AA0663F6A747}"/>
              </a:ext>
            </a:extLst>
          </p:cNvPr>
          <p:cNvSpPr txBox="1">
            <a:spLocks/>
          </p:cNvSpPr>
          <p:nvPr/>
        </p:nvSpPr>
        <p:spPr>
          <a:xfrm rot="16200000">
            <a:off x="-957540" y="4106213"/>
            <a:ext cx="2593596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 smtClean="0"/>
              <a:t>E-Absen.in ------- E.absein.in</a:t>
            </a:r>
            <a:endParaRPr lang="en-US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8782124-0386-47AF-A504-75EDFDB9CA0D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3BCAD925-468D-445D-8279-35ABBD0E08C2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7" t="22234" r="3123" b="30467"/>
          <a:stretch/>
        </p:blipFill>
        <p:spPr>
          <a:xfrm>
            <a:off x="715616" y="464795"/>
            <a:ext cx="11476383" cy="5461552"/>
          </a:xfr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DAC64E9-15DA-46EE-B068-756FD0133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0CFF161D-4B32-40EF-B04C-2F878028CB7B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D4CB9AF4-D2C6-4242-9EDD-B5711539BB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529BA4AF-C1B5-4F8F-94FE-29B9A2C32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443916" y="2546144"/>
            <a:ext cx="1744089" cy="2180112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/>
          <a:lstStyle/>
          <a:p>
            <a:r>
              <a:rPr lang="en-US" dirty="0" err="1" smtClean="0"/>
              <a:t>Jabatan</a:t>
            </a:r>
            <a:r>
              <a:rPr lang="en-US" dirty="0" smtClean="0"/>
              <a:t> (admin)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945951" y="2654730"/>
            <a:ext cx="2927973" cy="2213135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Jabatan</a:t>
            </a:r>
            <a:r>
              <a:rPr lang="en-US" dirty="0" smtClean="0"/>
              <a:t> (admin)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E37233A-8906-40E1-885C-99C08724C619}"/>
              </a:ext>
            </a:extLst>
          </p:cNvPr>
          <p:cNvSpPr txBox="1"/>
          <p:nvPr/>
        </p:nvSpPr>
        <p:spPr>
          <a:xfrm>
            <a:off x="1285473" y="5113217"/>
            <a:ext cx="10148112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jabatan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admin, </a:t>
            </a:r>
            <a:r>
              <a:rPr lang="en-US" dirty="0" err="1" smtClean="0"/>
              <a:t>fungsinya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jabatan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mengedit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data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26" y="2835835"/>
            <a:ext cx="2182913" cy="1389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933" y="2813050"/>
            <a:ext cx="939592" cy="16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6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443916" y="2546143"/>
            <a:ext cx="1670279" cy="2087849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/>
          <a:lstStyle/>
          <a:p>
            <a:r>
              <a:rPr lang="en-US" dirty="0" err="1" smtClean="0"/>
              <a:t>Anggota</a:t>
            </a:r>
            <a:r>
              <a:rPr lang="en-US" dirty="0" smtClean="0"/>
              <a:t> (admin)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756169" y="2654730"/>
            <a:ext cx="2902094" cy="2193575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Anggota</a:t>
            </a:r>
            <a:r>
              <a:rPr lang="en-US" dirty="0" smtClean="0"/>
              <a:t> (admin)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BE19C53-3316-465B-9532-2A0313172266}"/>
              </a:ext>
            </a:extLst>
          </p:cNvPr>
          <p:cNvSpPr txBox="1"/>
          <p:nvPr/>
        </p:nvSpPr>
        <p:spPr>
          <a:xfrm>
            <a:off x="1285473" y="5113217"/>
            <a:ext cx="10148112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admin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mengedit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admin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ditambahkan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06" y="2839065"/>
            <a:ext cx="2186449" cy="13679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759" y="2824317"/>
            <a:ext cx="898275" cy="15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2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443916" y="2546143"/>
            <a:ext cx="1670279" cy="2087849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/>
          <a:lstStyle/>
          <a:p>
            <a:r>
              <a:rPr lang="en-US" dirty="0" err="1" smtClean="0"/>
              <a:t>Anggota</a:t>
            </a:r>
            <a:r>
              <a:rPr lang="en-US" dirty="0" smtClean="0"/>
              <a:t> (user)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756169" y="2654730"/>
            <a:ext cx="2902094" cy="2193575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</a:t>
            </a:r>
            <a:r>
              <a:rPr lang="en-US" dirty="0" err="1" smtClean="0"/>
              <a:t>nggota</a:t>
            </a:r>
            <a:r>
              <a:rPr lang="en-US" dirty="0" smtClean="0"/>
              <a:t> (user)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BE19C53-3316-465B-9532-2A0313172266}"/>
              </a:ext>
            </a:extLst>
          </p:cNvPr>
          <p:cNvSpPr txBox="1"/>
          <p:nvPr/>
        </p:nvSpPr>
        <p:spPr>
          <a:xfrm>
            <a:off x="1285473" y="5113217"/>
            <a:ext cx="10148112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admin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list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anggota-anggota</a:t>
            </a:r>
            <a:r>
              <a:rPr lang="en-US" dirty="0" smtClean="0"/>
              <a:t> lain </a:t>
            </a:r>
            <a:r>
              <a:rPr lang="en-US" dirty="0" err="1" smtClean="0"/>
              <a:t>dan</a:t>
            </a:r>
            <a:r>
              <a:rPr lang="en-US" dirty="0" smtClean="0"/>
              <a:t> user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lain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no.telepon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55" y="2841571"/>
            <a:ext cx="2161919" cy="13548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2813050"/>
            <a:ext cx="888999" cy="155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0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400784" y="2546144"/>
            <a:ext cx="1707143" cy="2133930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/>
          <a:lstStyle/>
          <a:p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smtClean="0"/>
              <a:t>(admin)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747540" y="2654730"/>
            <a:ext cx="2963478" cy="2239972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Absen</a:t>
            </a:r>
            <a:r>
              <a:rPr lang="en-US" dirty="0" smtClean="0"/>
              <a:t> (</a:t>
            </a:r>
            <a:r>
              <a:rPr lang="en-US" dirty="0" smtClean="0"/>
              <a:t>admin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A213033-1CCC-4AE8-BA77-6C73D6979ECA}"/>
              </a:ext>
            </a:extLst>
          </p:cNvPr>
          <p:cNvSpPr txBox="1"/>
          <p:nvPr/>
        </p:nvSpPr>
        <p:spPr>
          <a:xfrm>
            <a:off x="1285473" y="5113217"/>
            <a:ext cx="10148112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admin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hadir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42" y="2835621"/>
            <a:ext cx="2215590" cy="13887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525" y="2815683"/>
            <a:ext cx="914400" cy="15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6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418035" y="2546144"/>
            <a:ext cx="1677179" cy="2096474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/>
          <a:lstStyle/>
          <a:p>
            <a:r>
              <a:rPr lang="en-US" dirty="0" err="1" smtClean="0"/>
              <a:t>Absen</a:t>
            </a:r>
            <a:r>
              <a:rPr lang="en-US" dirty="0" smtClean="0"/>
              <a:t> (</a:t>
            </a:r>
            <a:r>
              <a:rPr lang="en-US" dirty="0" smtClean="0"/>
              <a:t>user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807927" y="2654730"/>
            <a:ext cx="2878925" cy="2176062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Absen</a:t>
            </a:r>
            <a:r>
              <a:rPr lang="en-US" dirty="0" smtClean="0"/>
              <a:t> (</a:t>
            </a:r>
            <a:r>
              <a:rPr lang="en-US" dirty="0" smtClean="0"/>
              <a:t>user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EEDCC92-E31B-4A0E-9F7D-5DC563747C37}"/>
              </a:ext>
            </a:extLst>
          </p:cNvPr>
          <p:cNvSpPr txBox="1"/>
          <p:nvPr/>
        </p:nvSpPr>
        <p:spPr>
          <a:xfrm>
            <a:off x="1285473" y="5113217"/>
            <a:ext cx="10148112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admin,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04" y="2845654"/>
            <a:ext cx="2141284" cy="1337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98" y="2811433"/>
            <a:ext cx="895769" cy="15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1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409409" y="2546144"/>
            <a:ext cx="1744089" cy="2180112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/>
          <a:lstStyle/>
          <a:p>
            <a:r>
              <a:rPr lang="en-US" dirty="0" err="1" smtClean="0"/>
              <a:t>Absenku</a:t>
            </a:r>
            <a:r>
              <a:rPr lang="en-US" dirty="0" smtClean="0"/>
              <a:t> (</a:t>
            </a:r>
            <a:r>
              <a:rPr lang="en-US" dirty="0" smtClean="0"/>
              <a:t>admin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928696" y="2654730"/>
            <a:ext cx="2910720" cy="2200095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Absenku</a:t>
            </a:r>
            <a:r>
              <a:rPr lang="en-US" dirty="0" smtClean="0"/>
              <a:t> (</a:t>
            </a:r>
            <a:r>
              <a:rPr lang="en-US" dirty="0" smtClean="0"/>
              <a:t>admin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D935377-1F62-4636-A5B5-74FC4227FE8C}"/>
              </a:ext>
            </a:extLst>
          </p:cNvPr>
          <p:cNvSpPr txBox="1"/>
          <p:nvPr/>
        </p:nvSpPr>
        <p:spPr>
          <a:xfrm>
            <a:off x="1285473" y="5113217"/>
            <a:ext cx="10148112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absenku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riwayat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. </a:t>
            </a: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keteranga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, </a:t>
            </a:r>
            <a:r>
              <a:rPr lang="en-US" dirty="0" err="1" smtClean="0"/>
              <a:t>tanggal</a:t>
            </a:r>
            <a:r>
              <a:rPr lang="en-US" dirty="0" smtClean="0"/>
              <a:t>,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89" y="2848132"/>
            <a:ext cx="2173574" cy="1355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212" y="2824147"/>
            <a:ext cx="932389" cy="1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659577" y="2546144"/>
            <a:ext cx="1707143" cy="2133930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/>
          <a:lstStyle/>
          <a:p>
            <a:r>
              <a:rPr lang="en-US" dirty="0" err="1" smtClean="0"/>
              <a:t>Absenku</a:t>
            </a:r>
            <a:r>
              <a:rPr lang="en-US" dirty="0" smtClean="0"/>
              <a:t> (</a:t>
            </a:r>
            <a:r>
              <a:rPr lang="en-US" dirty="0" smtClean="0"/>
              <a:t>user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928696" y="2654730"/>
            <a:ext cx="2919347" cy="2206615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Absenku</a:t>
            </a:r>
            <a:r>
              <a:rPr lang="en-US" dirty="0" smtClean="0"/>
              <a:t> (</a:t>
            </a:r>
            <a:r>
              <a:rPr lang="en-US" dirty="0" smtClean="0"/>
              <a:t>user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85AE09B-9844-413B-B581-547EF3C98416}"/>
              </a:ext>
            </a:extLst>
          </p:cNvPr>
          <p:cNvSpPr txBox="1"/>
          <p:nvPr/>
        </p:nvSpPr>
        <p:spPr>
          <a:xfrm>
            <a:off x="1285473" y="5113217"/>
            <a:ext cx="10148112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Absenku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absenku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riwayat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83" y="2836281"/>
            <a:ext cx="2170531" cy="13705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37" y="2808762"/>
            <a:ext cx="904048" cy="15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0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512928" y="2546144"/>
            <a:ext cx="1707143" cy="2133930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/>
          <a:lstStyle/>
          <a:p>
            <a:r>
              <a:rPr lang="en-US" dirty="0" smtClean="0"/>
              <a:t>Jam </a:t>
            </a:r>
            <a:r>
              <a:rPr lang="en-US" dirty="0" err="1" smtClean="0"/>
              <a:t>kerja</a:t>
            </a:r>
            <a:r>
              <a:rPr lang="en-US" dirty="0" smtClean="0"/>
              <a:t> (</a:t>
            </a:r>
            <a:r>
              <a:rPr lang="en-US" dirty="0" smtClean="0"/>
              <a:t>admin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928696" y="2654730"/>
            <a:ext cx="2850335" cy="2154452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Jam </a:t>
            </a:r>
            <a:r>
              <a:rPr lang="en-US" dirty="0" err="1" smtClean="0"/>
              <a:t>kerja</a:t>
            </a:r>
            <a:r>
              <a:rPr lang="en-US" dirty="0" smtClean="0"/>
              <a:t> (</a:t>
            </a:r>
            <a:r>
              <a:rPr lang="en-US" dirty="0" smtClean="0"/>
              <a:t>admin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29C2DF7-C311-4510-8E7B-11E63A10B778}"/>
              </a:ext>
            </a:extLst>
          </p:cNvPr>
          <p:cNvSpPr txBox="1"/>
          <p:nvPr/>
        </p:nvSpPr>
        <p:spPr>
          <a:xfrm>
            <a:off x="1285473" y="5113217"/>
            <a:ext cx="1014811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Jam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admin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jam </a:t>
            </a:r>
            <a:r>
              <a:rPr lang="en-US" dirty="0" err="1" smtClean="0"/>
              <a:t>kerja</a:t>
            </a:r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65" y="2845585"/>
            <a:ext cx="2135954" cy="13274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04" y="2819400"/>
            <a:ext cx="915745" cy="15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8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590568" y="2546143"/>
            <a:ext cx="1670279" cy="2087849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/>
          <a:lstStyle/>
          <a:p>
            <a:r>
              <a:rPr lang="en-US" dirty="0" err="1" smtClean="0"/>
              <a:t>Rekap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(</a:t>
            </a:r>
            <a:r>
              <a:rPr lang="en-US" dirty="0" smtClean="0"/>
              <a:t>admin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713037" y="2654730"/>
            <a:ext cx="2963478" cy="2239972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Rekap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(</a:t>
            </a:r>
            <a:r>
              <a:rPr lang="en-US" dirty="0" smtClean="0"/>
              <a:t>admin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9E5766A-F893-4E20-BFBF-FE815029FF02}"/>
              </a:ext>
            </a:extLst>
          </p:cNvPr>
          <p:cNvSpPr txBox="1"/>
          <p:nvPr/>
        </p:nvSpPr>
        <p:spPr>
          <a:xfrm>
            <a:off x="1285473" y="5113217"/>
            <a:ext cx="10148112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Rekap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abse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, admin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di check </a:t>
            </a:r>
            <a:r>
              <a:rPr lang="en-US" dirty="0" err="1" smtClean="0"/>
              <a:t>riwayat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47" y="2848947"/>
            <a:ext cx="2211355" cy="1377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98" y="2815869"/>
            <a:ext cx="893205" cy="15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512928" y="2546144"/>
            <a:ext cx="1707143" cy="2133930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/>
          <a:lstStyle/>
          <a:p>
            <a:r>
              <a:rPr lang="en-US" dirty="0" smtClean="0"/>
              <a:t>Profile (</a:t>
            </a:r>
            <a:r>
              <a:rPr lang="en-US" dirty="0" smtClean="0"/>
              <a:t>admin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928696" y="2654730"/>
            <a:ext cx="2850335" cy="2154452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Profile</a:t>
            </a:r>
            <a:r>
              <a:rPr lang="en-US" dirty="0" smtClean="0"/>
              <a:t> (</a:t>
            </a:r>
            <a:r>
              <a:rPr lang="en-US" dirty="0" smtClean="0"/>
              <a:t>admin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29C2DF7-C311-4510-8E7B-11E63A10B778}"/>
              </a:ext>
            </a:extLst>
          </p:cNvPr>
          <p:cNvSpPr txBox="1"/>
          <p:nvPr/>
        </p:nvSpPr>
        <p:spPr>
          <a:xfrm>
            <a:off x="1285473" y="5113217"/>
            <a:ext cx="10148112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Profile </a:t>
            </a:r>
            <a:r>
              <a:rPr lang="en-US" dirty="0" err="1" smtClean="0"/>
              <a:t>pada</a:t>
            </a:r>
            <a:r>
              <a:rPr lang="en-US" dirty="0" smtClean="0"/>
              <a:t> admin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mensetting</a:t>
            </a:r>
            <a:r>
              <a:rPr lang="en-US" dirty="0" smtClean="0"/>
              <a:t> data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, </a:t>
            </a: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email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31" y="2838390"/>
            <a:ext cx="2115288" cy="1335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66" y="2814536"/>
            <a:ext cx="930613" cy="158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3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="" xmlns:a16="http://schemas.microsoft.com/office/drawing/2014/main" id="{3BC3A2D7-5CFE-0944-821B-1E6E6760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174" y="2026618"/>
            <a:ext cx="5652892" cy="2150135"/>
          </a:xfrm>
        </p:spPr>
        <p:txBody>
          <a:bodyPr>
            <a:normAutofit fontScale="90000"/>
          </a:bodyPr>
          <a:lstStyle/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Kelompok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28, TIF’D 19</a:t>
            </a:r>
            <a:b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Febri Putra Tris </a:t>
            </a:r>
            <a:r>
              <a:rPr lang="en-US" sz="2400" b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Budiono</a:t>
            </a:r>
            <a:r>
              <a:rPr lang="en-US" sz="2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(E41192131)</a:t>
            </a:r>
            <a:br>
              <a:rPr lang="en-US" sz="2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Dimas </a:t>
            </a:r>
            <a:r>
              <a:rPr lang="en-US" sz="2400" b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Cahya</a:t>
            </a:r>
            <a:r>
              <a:rPr lang="en-US" sz="2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Ramadhan		(E41192208)</a:t>
            </a:r>
            <a:br>
              <a:rPr lang="en-US" sz="2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400" b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Bagus</a:t>
            </a:r>
            <a:r>
              <a:rPr lang="en-US" sz="2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b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Bachtiar</a:t>
            </a:r>
            <a:r>
              <a:rPr lang="en-US" sz="2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b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Rizki</a:t>
            </a:r>
            <a:r>
              <a:rPr lang="en-US" sz="2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(E41192340)</a:t>
            </a:r>
            <a:br>
              <a:rPr lang="en-US" sz="2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 </a:t>
            </a:r>
            <a:r>
              <a:rPr lang="en-US" sz="2400" b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Fahrelia</a:t>
            </a:r>
            <a:r>
              <a:rPr lang="en-US" sz="2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Wava Agustin		(E41192271</a:t>
            </a:r>
            <a:r>
              <a:rPr lang="en-US" sz="2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br>
              <a:rPr lang="en-US" sz="2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400" b="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Sofyan</a:t>
            </a:r>
            <a:r>
              <a:rPr lang="en-US" sz="2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b="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Arif</a:t>
            </a:r>
            <a:r>
              <a:rPr lang="en-US" sz="2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b="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Af</a:t>
            </a:r>
            <a:r>
              <a:rPr lang="en-US" sz="2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Rizal		(E41192160)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C382879-FAA1-4FF1-8A9E-466C27ABE5EC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3719728-A6E3-46D5-830C-B852FE139E83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</a:t>
            </a:r>
            <a:r>
              <a:rPr lang="en-US" sz="1800" dirty="0" smtClean="0"/>
              <a:t>---- E.absein.in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F6EC262-4FCA-4D18-90A5-44CB49FC0B20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DAC64E9-15DA-46EE-B068-756FD013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0CFF161D-4B32-40EF-B04C-2F878028CB7B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D4CB9AF4-D2C6-4242-9EDD-B5711539BB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529BA4AF-C1B5-4F8F-94FE-29B9A2C32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9" t="22464" r="3434" b="20290"/>
          <a:stretch/>
        </p:blipFill>
        <p:spPr>
          <a:xfrm>
            <a:off x="1044174" y="947873"/>
            <a:ext cx="10558459" cy="4962254"/>
          </a:xfrm>
        </p:spPr>
      </p:pic>
    </p:spTree>
    <p:extLst>
      <p:ext uri="{BB962C8B-B14F-4D97-AF65-F5344CB8AC3E}">
        <p14:creationId xmlns:p14="http://schemas.microsoft.com/office/powerpoint/2010/main" val="85521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512928" y="2546144"/>
            <a:ext cx="1707143" cy="2133930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/>
          <a:lstStyle/>
          <a:p>
            <a:pPr algn="just"/>
            <a:r>
              <a:rPr lang="en-US" dirty="0" smtClean="0"/>
              <a:t>Profile (user)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928696" y="2654730"/>
            <a:ext cx="2850335" cy="2154452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Profile (user)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29C2DF7-C311-4510-8E7B-11E63A10B778}"/>
              </a:ext>
            </a:extLst>
          </p:cNvPr>
          <p:cNvSpPr txBox="1"/>
          <p:nvPr/>
        </p:nvSpPr>
        <p:spPr>
          <a:xfrm>
            <a:off x="1285473" y="5113217"/>
            <a:ext cx="10148112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profile </a:t>
            </a:r>
            <a:r>
              <a:rPr lang="en-US" dirty="0" err="1" smtClean="0"/>
              <a:t>pada</a:t>
            </a:r>
            <a:r>
              <a:rPr lang="en-US" dirty="0" smtClean="0"/>
              <a:t> user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profile </a:t>
            </a:r>
            <a:r>
              <a:rPr lang="en-US" dirty="0" err="1" smtClean="0"/>
              <a:t>pada</a:t>
            </a:r>
            <a:r>
              <a:rPr lang="en-US" dirty="0" smtClean="0"/>
              <a:t> admin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mensetting</a:t>
            </a:r>
            <a:r>
              <a:rPr lang="en-US" dirty="0" smtClean="0"/>
              <a:t>/</a:t>
            </a:r>
            <a:r>
              <a:rPr lang="en-US" dirty="0" err="1" smtClean="0"/>
              <a:t>mengatur</a:t>
            </a:r>
            <a:r>
              <a:rPr lang="en-US" dirty="0" smtClean="0"/>
              <a:t> data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email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no.telepon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15" y="2847584"/>
            <a:ext cx="2121074" cy="1315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69" y="2812941"/>
            <a:ext cx="922556" cy="15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3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B516E3E-5EFE-4EBE-B821-28A54E2B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lvl="0"/>
            <a:r>
              <a:rPr lang="en-US" dirty="0">
                <a:sym typeface="Bebas"/>
              </a:rPr>
              <a:t>THANK YOU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8230" y="3449370"/>
            <a:ext cx="461726" cy="213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03469" y="6038661"/>
            <a:ext cx="566487" cy="570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2" t="22356" r="851" b="20346"/>
          <a:stretch/>
        </p:blipFill>
        <p:spPr>
          <a:xfrm>
            <a:off x="669956" y="254534"/>
            <a:ext cx="11182212" cy="5689066"/>
          </a:xfr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8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76C3E0A7-1C3E-0A40-AC21-1EAD4086C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6681" y="2635727"/>
            <a:ext cx="5153570" cy="254012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/>
              <a:t>E-Absen.in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melaporkan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merekam</a:t>
            </a:r>
            <a:r>
              <a:rPr lang="en-US" dirty="0" smtClean="0"/>
              <a:t> </a:t>
            </a:r>
            <a:r>
              <a:rPr lang="en-US" dirty="0" err="1" smtClean="0"/>
              <a:t>kehadiran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 yang </a:t>
            </a:r>
            <a:r>
              <a:rPr lang="en-US" dirty="0" err="1" smtClean="0"/>
              <a:t>bersangkutan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e-</a:t>
            </a:r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melaporkan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 err="1"/>
              <a:t>karyawan,pegawai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token </a:t>
            </a:r>
            <a:r>
              <a:rPr lang="en-US" dirty="0" err="1"/>
              <a:t>mengandalkan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internet </a:t>
            </a:r>
            <a:r>
              <a:rPr lang="en-US" dirty="0" err="1"/>
              <a:t>atau</a:t>
            </a:r>
            <a:r>
              <a:rPr lang="en-US" dirty="0"/>
              <a:t> wireless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server,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di </a:t>
            </a:r>
            <a:r>
              <a:rPr lang="en-US" dirty="0" err="1"/>
              <a:t>monitori</a:t>
            </a:r>
            <a:r>
              <a:rPr lang="en-US" dirty="0" smtClean="0"/>
              <a:t>. </a:t>
            </a:r>
          </a:p>
          <a:p>
            <a:pPr marL="0" lv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yang </a:t>
            </a:r>
            <a:r>
              <a:rPr lang="en-US" dirty="0" err="1" smtClean="0"/>
              <a:t>serba</a:t>
            </a:r>
            <a:r>
              <a:rPr lang="en-US" dirty="0" smtClean="0"/>
              <a:t> </a:t>
            </a:r>
            <a:r>
              <a:rPr lang="en-US" dirty="0" err="1" smtClean="0"/>
              <a:t>onine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di </a:t>
            </a:r>
            <a:r>
              <a:rPr lang="en-US" dirty="0" err="1" smtClean="0"/>
              <a:t>adakan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 </a:t>
            </a:r>
            <a:r>
              <a:rPr lang="en-US" dirty="0" err="1" smtClean="0"/>
              <a:t>online,wfh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8AE8251-ADD2-4D06-90C8-D77D1B43DC42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62E103B4-2656-42D5-A295-5265715C434A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</a:t>
            </a:r>
            <a:r>
              <a:rPr lang="en-US" sz="1800" dirty="0" smtClean="0"/>
              <a:t>---- </a:t>
            </a:r>
            <a:r>
              <a:rPr lang="en-US" sz="1800" dirty="0"/>
              <a:t>E.absein.in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5A7C9D6-6837-4F43-887D-C4B0043EECA7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31303C25-A943-4AC0-9919-5DFE45A3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B51531B-656F-436E-BD6C-7B98237BEB73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CB2B8A42-3194-4E9E-9360-F1D480881C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5EEE68C5-9FB6-459C-B7AF-AF070BEA8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F154547C-75D6-4E0F-AD8D-4D158F69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681" y="1492371"/>
            <a:ext cx="5053725" cy="1077836"/>
          </a:xfrm>
        </p:spPr>
        <p:txBody>
          <a:bodyPr>
            <a:noAutofit/>
          </a:bodyPr>
          <a:lstStyle/>
          <a:p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 smtClean="0"/>
              <a:t>itu</a:t>
            </a:r>
            <a:r>
              <a:rPr lang="en-US" sz="3600" dirty="0" smtClean="0"/>
              <a:t> </a:t>
            </a:r>
            <a:r>
              <a:rPr lang="en-US" sz="3600" dirty="0" err="1" smtClean="0"/>
              <a:t>Aplikasi</a:t>
            </a:r>
            <a:r>
              <a:rPr lang="en-US" sz="3600" dirty="0" smtClean="0"/>
              <a:t> E-absen.in?</a:t>
            </a:r>
            <a:endParaRPr lang="en-US" sz="3600" dirty="0"/>
          </a:p>
        </p:txBody>
      </p:sp>
      <p:pic>
        <p:nvPicPr>
          <p:cNvPr id="19" name="Content Placeholder 20">
            <a:extLst>
              <a:ext uri="{FF2B5EF4-FFF2-40B4-BE49-F238E27FC236}">
                <a16:creationId xmlns="" xmlns:a16="http://schemas.microsoft.com/office/drawing/2014/main" id="{FB5F53CF-E132-4CED-A50E-8941A0DFC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806" y="1685621"/>
            <a:ext cx="4110811" cy="31071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196" r="-2082"/>
          <a:stretch/>
        </p:blipFill>
        <p:spPr>
          <a:xfrm>
            <a:off x="1674813" y="1979801"/>
            <a:ext cx="3126799" cy="18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519926" y="2709760"/>
            <a:ext cx="1670279" cy="2087849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/>
          <a:lstStyle/>
          <a:p>
            <a:r>
              <a:rPr lang="en-US" dirty="0" smtClean="0"/>
              <a:t>Login (admin/user)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687500" y="2718151"/>
            <a:ext cx="3014237" cy="2278339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Login (admin/user)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297DE26-8E96-44E7-A591-48BF7FD01E13}"/>
              </a:ext>
            </a:extLst>
          </p:cNvPr>
          <p:cNvSpPr txBox="1"/>
          <p:nvPr/>
        </p:nvSpPr>
        <p:spPr>
          <a:xfrm>
            <a:off x="1285473" y="5115465"/>
            <a:ext cx="10148112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Login,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website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/admin. </a:t>
            </a:r>
            <a:r>
              <a:rPr lang="en-US" dirty="0" err="1"/>
              <a:t>Jika</a:t>
            </a:r>
            <a:r>
              <a:rPr lang="en-US" dirty="0"/>
              <a:t> username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dihadapkan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Homepage user, </a:t>
            </a:r>
            <a:r>
              <a:rPr lang="en-US" dirty="0" err="1"/>
              <a:t>jika</a:t>
            </a:r>
            <a:r>
              <a:rPr lang="en-US" dirty="0"/>
              <a:t> username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admin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dihadapkan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Homepage </a:t>
            </a:r>
            <a:r>
              <a:rPr lang="en-US" dirty="0" smtClean="0"/>
              <a:t>admin.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0" y="2909887"/>
            <a:ext cx="2252085" cy="1433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264" y="2968818"/>
            <a:ext cx="911710" cy="15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702706" y="2546143"/>
            <a:ext cx="1670279" cy="2087849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Forgot Password (admin/user)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963203" y="2654730"/>
            <a:ext cx="2829507" cy="2138709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Forgot Password (admin/user)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C0DABF7-BBE9-42F0-BE63-8D6596A3F1CF}"/>
              </a:ext>
            </a:extLst>
          </p:cNvPr>
          <p:cNvSpPr txBox="1"/>
          <p:nvPr/>
        </p:nvSpPr>
        <p:spPr>
          <a:xfrm>
            <a:off x="1124223" y="5106838"/>
            <a:ext cx="10148112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Password,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password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login.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password </a:t>
            </a:r>
            <a:r>
              <a:rPr lang="en-US" dirty="0"/>
              <a:t>yang </a:t>
            </a:r>
            <a:r>
              <a:rPr lang="en-US" dirty="0" err="1" smtClean="0"/>
              <a:t>telah</a:t>
            </a:r>
            <a:r>
              <a:rPr lang="en-US" dirty="0" smtClean="0"/>
              <a:t> di </a:t>
            </a:r>
            <a:r>
              <a:rPr lang="en-US" dirty="0" err="1" smtClean="0"/>
              <a:t>daftarkan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smtClean="0"/>
              <a:t>username </a:t>
            </a:r>
            <a:r>
              <a:rPr lang="en-US" dirty="0" err="1" smtClean="0"/>
              <a:t>atau</a:t>
            </a:r>
            <a:r>
              <a:rPr lang="en-US" dirty="0" smtClean="0"/>
              <a:t> password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form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email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didaftarkan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user/admin.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68" y="2843719"/>
            <a:ext cx="2123871" cy="13099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544" y="2801028"/>
            <a:ext cx="901186" cy="1564961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6436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2027307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362412" y="2525095"/>
            <a:ext cx="1744089" cy="2180112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/>
          <a:lstStyle/>
          <a:p>
            <a:r>
              <a:rPr lang="en-US" dirty="0" smtClean="0"/>
              <a:t>Welcome Page (</a:t>
            </a:r>
            <a:r>
              <a:rPr lang="en-US" dirty="0"/>
              <a:t>a</a:t>
            </a:r>
            <a:r>
              <a:rPr lang="en-US" dirty="0" smtClean="0"/>
              <a:t>dmin)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687152" y="2654730"/>
            <a:ext cx="3005611" cy="2271819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Welcome Page (admin)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57717F6-369F-4CE1-B299-87D5BFF2688E}"/>
              </a:ext>
            </a:extLst>
          </p:cNvPr>
          <p:cNvSpPr txBox="1"/>
          <p:nvPr/>
        </p:nvSpPr>
        <p:spPr>
          <a:xfrm>
            <a:off x="1285473" y="5113217"/>
            <a:ext cx="10148112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Welcomepage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login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err="1"/>
              <a:t>-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fitru</a:t>
            </a:r>
            <a:r>
              <a:rPr lang="en-US" dirty="0" smtClean="0"/>
              <a:t> </a:t>
            </a:r>
            <a:r>
              <a:rPr lang="en-US" dirty="0" err="1" smtClean="0"/>
              <a:t>Jabatan</a:t>
            </a:r>
            <a:r>
              <a:rPr lang="en-US" dirty="0" smtClean="0"/>
              <a:t>, </a:t>
            </a:r>
            <a:r>
              <a:rPr lang="en-US" dirty="0" err="1" smtClean="0"/>
              <a:t>Anggota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2" y="2813869"/>
            <a:ext cx="2252311" cy="14849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033" y="2787065"/>
            <a:ext cx="927957" cy="1651944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078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89590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426668" y="2511640"/>
            <a:ext cx="1744089" cy="2180112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/>
          <a:lstStyle/>
          <a:p>
            <a:r>
              <a:rPr lang="en-US" dirty="0" smtClean="0"/>
              <a:t>Welcome Page (user)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738915" y="2654730"/>
            <a:ext cx="2963478" cy="2239972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Welome</a:t>
            </a:r>
            <a:r>
              <a:rPr lang="en-US" dirty="0" smtClean="0"/>
              <a:t> Page (user)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256CA53-110E-427A-A441-5D157F8069A3}"/>
              </a:ext>
            </a:extLst>
          </p:cNvPr>
          <p:cNvSpPr txBox="1"/>
          <p:nvPr/>
        </p:nvSpPr>
        <p:spPr>
          <a:xfrm>
            <a:off x="1285473" y="5113217"/>
            <a:ext cx="10148112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Welcome page user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Welcome page admin,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jabatan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69" y="2842788"/>
            <a:ext cx="2186034" cy="1385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563" y="2791674"/>
            <a:ext cx="925674" cy="16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1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2027307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362412" y="2525095"/>
            <a:ext cx="1744089" cy="2180112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/>
          <a:lstStyle/>
          <a:p>
            <a:r>
              <a:rPr lang="en-US" dirty="0" smtClean="0"/>
              <a:t>Dashboard (admin)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687152" y="2654730"/>
            <a:ext cx="3005611" cy="2271819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Dashboard (admin)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57717F6-369F-4CE1-B299-87D5BFF2688E}"/>
              </a:ext>
            </a:extLst>
          </p:cNvPr>
          <p:cNvSpPr txBox="1"/>
          <p:nvPr/>
        </p:nvSpPr>
        <p:spPr>
          <a:xfrm>
            <a:off x="1285473" y="5113217"/>
            <a:ext cx="1014811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Dashboard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jabatan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jam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74" y="2843403"/>
            <a:ext cx="2255003" cy="14186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40" y="2812405"/>
            <a:ext cx="928624" cy="16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4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A8C3B5B8-DED3-4CEE-B0D3-1C2B230367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2" b="38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slide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=""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89590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=""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Rectangle 69" descr="black accent box">
            <a:extLst>
              <a:ext uri="{FF2B5EF4-FFF2-40B4-BE49-F238E27FC236}">
                <a16:creationId xmlns=""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198959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=""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101390"/>
            <a:ext cx="322500" cy="322500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="" xmlns:a16="http://schemas.microsoft.com/office/drawing/2014/main" id="{B095D693-1C08-4B18-B6F4-56CC93368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426668" y="2511640"/>
            <a:ext cx="1744089" cy="2180112"/>
          </a:xfr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3DC075-9814-4F35-A8A6-D39B63D8BC85}"/>
              </a:ext>
            </a:extLst>
          </p:cNvPr>
          <p:cNvSpPr/>
          <p:nvPr/>
        </p:nvSpPr>
        <p:spPr>
          <a:xfrm>
            <a:off x="267419" y="3429000"/>
            <a:ext cx="293298" cy="213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7EE9D9-7312-4963-90F4-E99A3C182D68}"/>
              </a:ext>
            </a:extLst>
          </p:cNvPr>
          <p:cNvSpPr/>
          <p:nvPr/>
        </p:nvSpPr>
        <p:spPr>
          <a:xfrm>
            <a:off x="103469" y="5926347"/>
            <a:ext cx="810931" cy="78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648F01-3236-4F2F-9AC2-2190CB70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1989590"/>
            <a:ext cx="4242611" cy="645001"/>
          </a:xfrm>
        </p:spPr>
        <p:txBody>
          <a:bodyPr/>
          <a:lstStyle/>
          <a:p>
            <a:r>
              <a:rPr lang="en-US" dirty="0" smtClean="0"/>
              <a:t>Dashboard (user)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6BEC874A-1379-481C-BA50-524A4CCB8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738915" y="2654730"/>
            <a:ext cx="2963478" cy="2239972"/>
          </a:xfrm>
        </p:spPr>
      </p:pic>
      <p:sp>
        <p:nvSpPr>
          <p:cNvPr id="32" name="Rectangle 31" descr="black accent box">
            <a:extLst>
              <a:ext uri="{FF2B5EF4-FFF2-40B4-BE49-F238E27FC236}">
                <a16:creationId xmlns="" xmlns:a16="http://schemas.microsoft.com/office/drawing/2014/main" id="{DF83A039-3336-4214-B089-83196D0B3BC7}"/>
              </a:ext>
            </a:extLst>
          </p:cNvPr>
          <p:cNvSpPr/>
          <p:nvPr/>
        </p:nvSpPr>
        <p:spPr>
          <a:xfrm>
            <a:off x="6756674" y="2014365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Add">
            <a:extLst>
              <a:ext uri="{FF2B5EF4-FFF2-40B4-BE49-F238E27FC236}">
                <a16:creationId xmlns="" xmlns:a16="http://schemas.microsoft.com/office/drawing/2014/main" id="{E8A4A1BA-1596-42A8-ACB7-46EF99B42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8474" y="2126165"/>
            <a:ext cx="322500" cy="3225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DB1B057A-5909-4802-946F-35A26BF18675}"/>
              </a:ext>
            </a:extLst>
          </p:cNvPr>
          <p:cNvSpPr txBox="1">
            <a:spLocks/>
          </p:cNvSpPr>
          <p:nvPr/>
        </p:nvSpPr>
        <p:spPr>
          <a:xfrm>
            <a:off x="7467601" y="2014365"/>
            <a:ext cx="4242611" cy="64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/>
                </a:solidFill>
                <a:latin typeface="+mj-lt"/>
                <a:ea typeface="+mn-ea"/>
                <a:cs typeface="Gill Sans" panose="020B05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Dashboard (user)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BADC0F2A-4980-40C8-80CF-45B52A99A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94892"/>
            <a:ext cx="2895600" cy="308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225511-D2E0-40DA-9DD1-B14002F6EE2F}"/>
              </a:ext>
            </a:extLst>
          </p:cNvPr>
          <p:cNvSpPr/>
          <p:nvPr/>
        </p:nvSpPr>
        <p:spPr>
          <a:xfrm>
            <a:off x="8920405" y="94890"/>
            <a:ext cx="683770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8E19B6F-F851-49DE-A23E-14A9B79A4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48"/>
          <a:stretch/>
        </p:blipFill>
        <p:spPr>
          <a:xfrm>
            <a:off x="8920405" y="104415"/>
            <a:ext cx="426991" cy="3002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B4DCF385-B584-42C0-A6A9-DCB8CF3AF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425" y="103517"/>
            <a:ext cx="300239" cy="300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256CA53-110E-427A-A441-5D157F8069A3}"/>
              </a:ext>
            </a:extLst>
          </p:cNvPr>
          <p:cNvSpPr txBox="1"/>
          <p:nvPr/>
        </p:nvSpPr>
        <p:spPr>
          <a:xfrm>
            <a:off x="1285473" y="5113217"/>
            <a:ext cx="10148112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Dashboard </a:t>
            </a:r>
            <a:r>
              <a:rPr lang="en-US" dirty="0" err="1" smtClean="0"/>
              <a:t>pada</a:t>
            </a:r>
            <a:r>
              <a:rPr lang="en-US" dirty="0" smtClean="0"/>
              <a:t> user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/user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jabatan</a:t>
            </a:r>
            <a:r>
              <a:rPr lang="en-US" dirty="0" smtClean="0"/>
              <a:t>,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jam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4528C215-C4C3-4D99-ACFE-45FCBCCEB6AD}"/>
              </a:ext>
            </a:extLst>
          </p:cNvPr>
          <p:cNvSpPr txBox="1">
            <a:spLocks/>
          </p:cNvSpPr>
          <p:nvPr/>
        </p:nvSpPr>
        <p:spPr>
          <a:xfrm rot="16200000">
            <a:off x="-860533" y="4203221"/>
            <a:ext cx="2399581" cy="47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1800" dirty="0"/>
              <a:t>E-Absen.in ---- </a:t>
            </a:r>
            <a:r>
              <a:rPr lang="en-US" sz="1800" dirty="0" smtClean="0"/>
              <a:t>E.absein.in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21" y="2846231"/>
            <a:ext cx="2202287" cy="1395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88" y="2773251"/>
            <a:ext cx="934223" cy="163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3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78646930_Travel presentation_AAS_v4" id="{69A0B7D3-DFC2-4DF4-94EE-39D7101E6D25}" vid="{C2C8F544-DED4-470E-87EA-91DC811D3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DE6D2A-0A40-4DAB-B8AE-656243D6AB3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E2D894-9887-4C6E-B664-EB7E082F3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presentation</Template>
  <TotalTime>1236</TotalTime>
  <Words>776</Words>
  <Application>Microsoft Office PowerPoint</Application>
  <PresentationFormat>Custom</PresentationFormat>
  <Paragraphs>97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E-Absen.in</vt:lpstr>
      <vt:lpstr>Kelompok 28, TIF’D 19  Febri Putra Tris Budiono  (E41192131) Dimas Cahya Ramadhan  (E41192208) Bagus Bachtiar Rizki  (E41192340) Al Fahrelia Wava Agustin  (E41192271) Sofyan  Arif  Af Rizal  (E41192160)</vt:lpstr>
      <vt:lpstr>Apa itu Aplikasi E-absen.in?</vt:lpstr>
      <vt:lpstr>Comparison slide</vt:lpstr>
      <vt:lpstr>Comparison slide</vt:lpstr>
      <vt:lpstr>Comparison slide</vt:lpstr>
      <vt:lpstr>Comparison slide</vt:lpstr>
      <vt:lpstr>Comparison slide</vt:lpstr>
      <vt:lpstr>Comparison slide</vt:lpstr>
      <vt:lpstr>Comparison slide</vt:lpstr>
      <vt:lpstr>Comparison slide</vt:lpstr>
      <vt:lpstr>Comparison slide</vt:lpstr>
      <vt:lpstr>Comparison slide</vt:lpstr>
      <vt:lpstr>Comparison slide</vt:lpstr>
      <vt:lpstr>Comparison slide</vt:lpstr>
      <vt:lpstr>Comparison slide</vt:lpstr>
      <vt:lpstr>Comparison slide</vt:lpstr>
      <vt:lpstr>Comparison slide</vt:lpstr>
      <vt:lpstr>Comparison slide</vt:lpstr>
      <vt:lpstr>Comparison slide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AlfanAneka MacamBibit</dc:title>
  <dc:creator>Febri</dc:creator>
  <cp:lastModifiedBy>al fahrelia</cp:lastModifiedBy>
  <cp:revision>84</cp:revision>
  <dcterms:created xsi:type="dcterms:W3CDTF">2021-01-25T02:51:00Z</dcterms:created>
  <dcterms:modified xsi:type="dcterms:W3CDTF">2021-07-18T08:17:13Z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