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420" r:id="rId2"/>
    <p:sldId id="1446" r:id="rId3"/>
    <p:sldId id="1447" r:id="rId4"/>
    <p:sldId id="263" r:id="rId5"/>
    <p:sldId id="1448" r:id="rId6"/>
    <p:sldId id="1444" r:id="rId7"/>
    <p:sldId id="1449" r:id="rId8"/>
    <p:sldId id="1450" r:id="rId9"/>
    <p:sldId id="1438" r:id="rId10"/>
    <p:sldId id="1451" r:id="rId11"/>
    <p:sldId id="1452" r:id="rId12"/>
    <p:sldId id="1453" r:id="rId13"/>
    <p:sldId id="350"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C231"/>
    <a:srgbClr val="7CB342"/>
    <a:srgbClr val="004C64"/>
    <a:srgbClr val="0099B8"/>
    <a:srgbClr val="E74C3C"/>
    <a:srgbClr val="F89406"/>
    <a:srgbClr val="F7B32D"/>
    <a:srgbClr val="76D8FF"/>
    <a:srgbClr val="4ABDC6"/>
    <a:srgbClr val="FA36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7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88C5-1697-4F06-B106-3EE216118B56}" type="datetimeFigureOut">
              <a:rPr lang="es-CO" smtClean="0"/>
              <a:t>07/04/2020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8975-4C2E-4E2E-9D18-43E3EE8DFED9}" type="slidenum">
              <a:rPr lang="es-CO" smtClean="0"/>
              <a:t>‹Nº›</a:t>
            </a:fld>
            <a:endParaRPr lang="es-CO"/>
          </a:p>
        </p:txBody>
      </p:sp>
    </p:spTree>
    <p:extLst>
      <p:ext uri="{BB962C8B-B14F-4D97-AF65-F5344CB8AC3E}">
        <p14:creationId xmlns:p14="http://schemas.microsoft.com/office/powerpoint/2010/main" val="1899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a:latin typeface="Source Sans Pro" panose="020B0503030403020204" pitchFamily="34" charset="0"/>
            </a:endParaRPr>
          </a:p>
        </p:txBody>
      </p:sp>
      <p:sp>
        <p:nvSpPr>
          <p:cNvPr id="8909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1030288">
              <a:defRPr sz="3600">
                <a:solidFill>
                  <a:schemeClr val="tx1"/>
                </a:solidFill>
                <a:latin typeface="Lato Light" panose="020F0302020204030203" pitchFamily="34" charset="0"/>
                <a:ea typeface="MS PGothic" panose="020B0600070205080204" pitchFamily="34" charset="-128"/>
              </a:defRPr>
            </a:lvl1pPr>
            <a:lvl2pPr marL="742950" indent="-285750" defTabSz="1030288">
              <a:defRPr sz="3600">
                <a:solidFill>
                  <a:schemeClr val="tx1"/>
                </a:solidFill>
                <a:latin typeface="Lato Light" panose="020F0302020204030203" pitchFamily="34" charset="0"/>
                <a:ea typeface="MS PGothic" panose="020B0600070205080204" pitchFamily="34" charset="-128"/>
              </a:defRPr>
            </a:lvl2pPr>
            <a:lvl3pPr marL="1143000" indent="-228600" defTabSz="1030288">
              <a:defRPr sz="3600">
                <a:solidFill>
                  <a:schemeClr val="tx1"/>
                </a:solidFill>
                <a:latin typeface="Lato Light" panose="020F0302020204030203" pitchFamily="34" charset="0"/>
                <a:ea typeface="MS PGothic" panose="020B0600070205080204" pitchFamily="34" charset="-128"/>
              </a:defRPr>
            </a:lvl3pPr>
            <a:lvl4pPr marL="1600200" indent="-228600" defTabSz="1030288">
              <a:defRPr sz="3600">
                <a:solidFill>
                  <a:schemeClr val="tx1"/>
                </a:solidFill>
                <a:latin typeface="Lato Light" panose="020F0302020204030203" pitchFamily="34" charset="0"/>
                <a:ea typeface="MS PGothic" panose="020B0600070205080204" pitchFamily="34" charset="-128"/>
              </a:defRPr>
            </a:lvl4pPr>
            <a:lvl5pPr marL="2057400" indent="-228600" defTabSz="1030288">
              <a:defRPr sz="3600">
                <a:solidFill>
                  <a:schemeClr val="tx1"/>
                </a:solidFill>
                <a:latin typeface="Lato Light" panose="020F0302020204030203" pitchFamily="34" charset="0"/>
                <a:ea typeface="MS PGothic" panose="020B0600070205080204" pitchFamily="34" charset="-128"/>
              </a:defRPr>
            </a:lvl5pPr>
            <a:lvl6pPr marL="2514600" indent="-228600" defTabSz="1030288"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030288"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030288"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030288"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fontAlgn="base">
              <a:spcBef>
                <a:spcPct val="0"/>
              </a:spcBef>
              <a:spcAft>
                <a:spcPct val="0"/>
              </a:spcAft>
            </a:pPr>
            <a:r>
              <a:rPr lang="en-US" altLang="es-MX" sz="1200">
                <a:latin typeface="Source Sans Pro" panose="020B0503030403020204" pitchFamily="34" charset="0"/>
                <a:cs typeface="Arial" panose="020B0604020202020204" pitchFamily="34" charset="0"/>
              </a:rPr>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33F98DE-149F-4E3C-A226-2AF4B9218DBB}"/>
              </a:ext>
            </a:extLst>
          </p:cNvPr>
          <p:cNvSpPr>
            <a:spLocks noGrp="1"/>
          </p:cNvSpPr>
          <p:nvPr>
            <p:ph type="body" sz="quarter" idx="10" hasCustomPrompt="1"/>
          </p:nvPr>
        </p:nvSpPr>
        <p:spPr>
          <a:xfrm>
            <a:off x="990600" y="476250"/>
            <a:ext cx="10210800" cy="819150"/>
          </a:xfrm>
          <a:prstGeom prst="rect">
            <a:avLst/>
          </a:prstGeom>
        </p:spPr>
        <p:txBody>
          <a:bodyPr/>
          <a:lstStyle>
            <a:lvl1pPr marL="0" indent="0" algn="ctr">
              <a:buNone/>
              <a:defRPr sz="4000">
                <a:solidFill>
                  <a:srgbClr val="004C64"/>
                </a:solidFill>
                <a:latin typeface="Arial" panose="020B0604020202020204" pitchFamily="34" charset="0"/>
                <a:cs typeface="Arial" panose="020B0604020202020204" pitchFamily="34" charset="0"/>
              </a:defRPr>
            </a:lvl1pPr>
          </a:lstStyle>
          <a:p>
            <a:pPr lvl="0"/>
            <a:r>
              <a:rPr lang="es-CO" dirty="0"/>
              <a:t>WRITE YOUR TITLE HERE</a:t>
            </a:r>
          </a:p>
        </p:txBody>
      </p:sp>
    </p:spTree>
    <p:extLst>
      <p:ext uri="{BB962C8B-B14F-4D97-AF65-F5344CB8AC3E}">
        <p14:creationId xmlns:p14="http://schemas.microsoft.com/office/powerpoint/2010/main" val="266369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16" name="Elipse 15">
            <a:extLst>
              <a:ext uri="{FF2B5EF4-FFF2-40B4-BE49-F238E27FC236}">
                <a16:creationId xmlns:a16="http://schemas.microsoft.com/office/drawing/2014/main" id="{F6938EB9-F501-45D0-877F-EE3F99676000}"/>
              </a:ext>
            </a:extLst>
          </p:cNvPr>
          <p:cNvSpPr/>
          <p:nvPr userDrawn="1"/>
        </p:nvSpPr>
        <p:spPr>
          <a:xfrm>
            <a:off x="5554992" y="107855"/>
            <a:ext cx="5922498" cy="59224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Marcador de posición de imagen 2">
            <a:extLst>
              <a:ext uri="{FF2B5EF4-FFF2-40B4-BE49-F238E27FC236}">
                <a16:creationId xmlns:a16="http://schemas.microsoft.com/office/drawing/2014/main" id="{A60679B0-FCE2-446E-8D29-F3AC001B0C25}"/>
              </a:ext>
            </a:extLst>
          </p:cNvPr>
          <p:cNvSpPr>
            <a:spLocks noGrp="1"/>
          </p:cNvSpPr>
          <p:nvPr>
            <p:ph type="pic" sz="quarter" idx="10" hasCustomPrompt="1"/>
          </p:nvPr>
        </p:nvSpPr>
        <p:spPr>
          <a:xfrm>
            <a:off x="0" y="3903663"/>
            <a:ext cx="12192000" cy="29543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Tree>
    <p:extLst>
      <p:ext uri="{BB962C8B-B14F-4D97-AF65-F5344CB8AC3E}">
        <p14:creationId xmlns:p14="http://schemas.microsoft.com/office/powerpoint/2010/main" val="380129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11">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5A8CF5-94A4-48A8-8D1F-B20677EACD62}"/>
              </a:ext>
            </a:extLst>
          </p:cNvPr>
          <p:cNvPicPr>
            <a:picLocks noChangeAspect="1"/>
          </p:cNvPicPr>
          <p:nvPr userDrawn="1"/>
        </p:nvPicPr>
        <p:blipFill>
          <a:blip r:embed="rId2"/>
          <a:stretch>
            <a:fillRect/>
          </a:stretch>
        </p:blipFill>
        <p:spPr>
          <a:xfrm>
            <a:off x="4801698" y="855563"/>
            <a:ext cx="2588604" cy="5146873"/>
          </a:xfrm>
          <a:prstGeom prst="rect">
            <a:avLst/>
          </a:prstGeom>
        </p:spPr>
      </p:pic>
      <p:sp>
        <p:nvSpPr>
          <p:cNvPr id="5" name="Marcador de posición de imagen 4">
            <a:extLst>
              <a:ext uri="{FF2B5EF4-FFF2-40B4-BE49-F238E27FC236}">
                <a16:creationId xmlns:a16="http://schemas.microsoft.com/office/drawing/2014/main" id="{2A800C37-EAC1-4D14-9015-9BD54E0574E0}"/>
              </a:ext>
            </a:extLst>
          </p:cNvPr>
          <p:cNvSpPr>
            <a:spLocks noGrp="1"/>
          </p:cNvSpPr>
          <p:nvPr>
            <p:ph type="pic" sz="quarter" idx="10" hasCustomPrompt="1"/>
          </p:nvPr>
        </p:nvSpPr>
        <p:spPr>
          <a:xfrm>
            <a:off x="4881599" y="1408113"/>
            <a:ext cx="2408238" cy="4165600"/>
          </a:xfrm>
          <a:prstGeom prst="rect">
            <a:avLst/>
          </a:prstGeom>
        </p:spPr>
        <p:txBody>
          <a:bodyPr/>
          <a:lstStyle>
            <a:lvl1pPr marL="0" indent="0" algn="ctr">
              <a:buNone/>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Tree>
    <p:extLst>
      <p:ext uri="{BB962C8B-B14F-4D97-AF65-F5344CB8AC3E}">
        <p14:creationId xmlns:p14="http://schemas.microsoft.com/office/powerpoint/2010/main" val="297314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3EFFBC-F4A0-45A2-B11C-7531385AE6BA}"/>
              </a:ext>
            </a:extLst>
          </p:cNvPr>
          <p:cNvSpPr>
            <a:spLocks noGrp="1"/>
          </p:cNvSpPr>
          <p:nvPr>
            <p:ph type="title" hasCustomPrompt="1"/>
          </p:nvPr>
        </p:nvSpPr>
        <p:spPr>
          <a:xfrm>
            <a:off x="838200" y="365125"/>
            <a:ext cx="10515600" cy="1325563"/>
          </a:xfrm>
          <a:prstGeom prst="rect">
            <a:avLst/>
          </a:prstGeom>
        </p:spPr>
        <p:txBody>
          <a:bodyPr/>
          <a:lstStyle>
            <a:lvl1pPr>
              <a:defRPr sz="4000">
                <a:solidFill>
                  <a:srgbClr val="0099B8"/>
                </a:solidFill>
                <a:latin typeface="Arial" panose="020B0604020202020204" pitchFamily="34" charset="0"/>
                <a:cs typeface="Arial" panose="020B0604020202020204" pitchFamily="34" charset="0"/>
              </a:defRPr>
            </a:lvl1pPr>
          </a:lstStyle>
          <a:p>
            <a:r>
              <a:rPr lang="es-ES" dirty="0" err="1"/>
              <a:t>Click</a:t>
            </a:r>
            <a:r>
              <a:rPr lang="es-ES" dirty="0"/>
              <a:t> </a:t>
            </a:r>
            <a:r>
              <a:rPr lang="es-ES" dirty="0" err="1"/>
              <a:t>to</a:t>
            </a:r>
            <a:r>
              <a:rPr lang="es-ES" dirty="0"/>
              <a:t> </a:t>
            </a:r>
            <a:r>
              <a:rPr lang="es-ES" dirty="0" err="1"/>
              <a:t>Add</a:t>
            </a:r>
            <a:r>
              <a:rPr lang="es-ES" dirty="0"/>
              <a:t> </a:t>
            </a:r>
            <a:r>
              <a:rPr lang="es-ES" dirty="0" err="1"/>
              <a:t>Title</a:t>
            </a:r>
            <a:endParaRPr lang="es-CO" dirty="0"/>
          </a:p>
        </p:txBody>
      </p:sp>
      <p:sp>
        <p:nvSpPr>
          <p:cNvPr id="4" name="Marcador de posición de imagen 3">
            <a:extLst>
              <a:ext uri="{FF2B5EF4-FFF2-40B4-BE49-F238E27FC236}">
                <a16:creationId xmlns:a16="http://schemas.microsoft.com/office/drawing/2014/main" id="{09D59B92-2AE2-4B2B-924F-1438C3976F01}"/>
              </a:ext>
            </a:extLst>
          </p:cNvPr>
          <p:cNvSpPr>
            <a:spLocks noGrp="1"/>
          </p:cNvSpPr>
          <p:nvPr>
            <p:ph type="pic" sz="quarter" idx="10" hasCustomPrompt="1"/>
          </p:nvPr>
        </p:nvSpPr>
        <p:spPr>
          <a:xfrm>
            <a:off x="1292225" y="2192338"/>
            <a:ext cx="3759200" cy="3759200"/>
          </a:xfrm>
          <a:prstGeom prst="ellipse">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icon</a:t>
            </a:r>
            <a:endParaRPr lang="es-CO" dirty="0"/>
          </a:p>
          <a:p>
            <a:endParaRPr lang="es-CO" dirty="0"/>
          </a:p>
        </p:txBody>
      </p:sp>
      <p:sp>
        <p:nvSpPr>
          <p:cNvPr id="6" name="Marcador de texto 5">
            <a:extLst>
              <a:ext uri="{FF2B5EF4-FFF2-40B4-BE49-F238E27FC236}">
                <a16:creationId xmlns:a16="http://schemas.microsoft.com/office/drawing/2014/main" id="{66D0CA01-45FE-40AE-80BD-2EF9F44F7FC7}"/>
              </a:ext>
            </a:extLst>
          </p:cNvPr>
          <p:cNvSpPr>
            <a:spLocks noGrp="1"/>
          </p:cNvSpPr>
          <p:nvPr>
            <p:ph type="body" sz="quarter" idx="11" hasCustomPrompt="1"/>
          </p:nvPr>
        </p:nvSpPr>
        <p:spPr>
          <a:xfrm>
            <a:off x="5965825" y="2192338"/>
            <a:ext cx="5049838" cy="37592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CO" dirty="0" err="1"/>
              <a:t>Click</a:t>
            </a:r>
            <a:r>
              <a:rPr lang="es-CO" dirty="0"/>
              <a:t> </a:t>
            </a:r>
            <a:r>
              <a:rPr lang="es-CO" dirty="0" err="1"/>
              <a:t>to</a:t>
            </a:r>
            <a:r>
              <a:rPr lang="es-CO" dirty="0"/>
              <a:t> </a:t>
            </a:r>
            <a:r>
              <a:rPr lang="es-CO" dirty="0" err="1"/>
              <a:t>add</a:t>
            </a:r>
            <a:r>
              <a:rPr lang="es-CO" dirty="0"/>
              <a:t> </a:t>
            </a:r>
            <a:r>
              <a:rPr lang="es-CO" dirty="0" err="1"/>
              <a:t>text</a:t>
            </a:r>
            <a:endParaRPr lang="es-CO" dirty="0"/>
          </a:p>
          <a:p>
            <a:pPr lvl="0"/>
            <a:endParaRPr lang="es-CO" dirty="0"/>
          </a:p>
        </p:txBody>
      </p:sp>
    </p:spTree>
    <p:extLst>
      <p:ext uri="{BB962C8B-B14F-4D97-AF65-F5344CB8AC3E}">
        <p14:creationId xmlns:p14="http://schemas.microsoft.com/office/powerpoint/2010/main" val="2067931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13">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737208"/>
      </p:ext>
    </p:extLst>
  </p:cSld>
  <p:clrMapOvr>
    <a:masterClrMapping/>
  </p:clrMapOvr>
  <p:transition advClick="0" advTm="3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A6626807-947A-4CF6-B0C5-8E3FE5ED4F59}"/>
              </a:ext>
            </a:extLst>
          </p:cNvPr>
          <p:cNvSpPr>
            <a:spLocks noGrp="1"/>
          </p:cNvSpPr>
          <p:nvPr>
            <p:ph type="pic" sz="quarter" idx="10" hasCustomPrompt="1"/>
          </p:nvPr>
        </p:nvSpPr>
        <p:spPr>
          <a:xfrm>
            <a:off x="0" y="457200"/>
            <a:ext cx="12192000" cy="1905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Tree>
    <p:extLst>
      <p:ext uri="{BB962C8B-B14F-4D97-AF65-F5344CB8AC3E}">
        <p14:creationId xmlns:p14="http://schemas.microsoft.com/office/powerpoint/2010/main" val="313251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529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436AE76-F92D-4604-94F3-A24979893E27}"/>
              </a:ext>
            </a:extLst>
          </p:cNvPr>
          <p:cNvSpPr/>
          <p:nvPr userDrawn="1"/>
        </p:nvSpPr>
        <p:spPr>
          <a:xfrm>
            <a:off x="0" y="0"/>
            <a:ext cx="12192000" cy="6858000"/>
          </a:xfrm>
          <a:prstGeom prst="rect">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426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D375B8EC-319C-48D4-88CF-E03FA72743EF}"/>
              </a:ext>
            </a:extLst>
          </p:cNvPr>
          <p:cNvSpPr>
            <a:spLocks noGrp="1"/>
          </p:cNvSpPr>
          <p:nvPr>
            <p:ph type="body" sz="quarter" idx="10" hasCustomPrompt="1"/>
          </p:nvPr>
        </p:nvSpPr>
        <p:spPr>
          <a:xfrm>
            <a:off x="6270173" y="1680937"/>
            <a:ext cx="4325256" cy="1018722"/>
          </a:xfrm>
          <a:prstGeom prst="rect">
            <a:avLst/>
          </a:prstGeom>
        </p:spPr>
        <p:txBody>
          <a:bodyPr/>
          <a:lstStyle>
            <a:lvl1pPr marL="0" indent="0" algn="l">
              <a:lnSpc>
                <a:spcPts val="3800"/>
              </a:lnSpc>
              <a:buNone/>
              <a:defRPr sz="3600" b="1">
                <a:solidFill>
                  <a:schemeClr val="bg1"/>
                </a:solidFill>
                <a:latin typeface="Arial" panose="020B0604020202020204" pitchFamily="34" charset="0"/>
                <a:cs typeface="Arial" panose="020B0604020202020204" pitchFamily="34" charset="0"/>
              </a:defRPr>
            </a:lvl1pPr>
          </a:lstStyle>
          <a:p>
            <a:pPr lvl="0"/>
            <a:r>
              <a:rPr lang="es-CO" dirty="0"/>
              <a:t>TITLE</a:t>
            </a:r>
          </a:p>
        </p:txBody>
      </p:sp>
      <p:sp>
        <p:nvSpPr>
          <p:cNvPr id="6" name="Marcador de texto 5">
            <a:extLst>
              <a:ext uri="{FF2B5EF4-FFF2-40B4-BE49-F238E27FC236}">
                <a16:creationId xmlns:a16="http://schemas.microsoft.com/office/drawing/2014/main" id="{D6DCBD6F-35C7-49F8-B55F-14AA569D054D}"/>
              </a:ext>
            </a:extLst>
          </p:cNvPr>
          <p:cNvSpPr>
            <a:spLocks noGrp="1"/>
          </p:cNvSpPr>
          <p:nvPr>
            <p:ph type="body" sz="quarter" idx="11" hasCustomPrompt="1"/>
          </p:nvPr>
        </p:nvSpPr>
        <p:spPr>
          <a:xfrm>
            <a:off x="6270625" y="2990397"/>
            <a:ext cx="5283200" cy="2960688"/>
          </a:xfrm>
          <a:prstGeom prst="rect">
            <a:avLst/>
          </a:prstGeom>
        </p:spPr>
        <p:txBody>
          <a:bodyPr/>
          <a:lstStyle>
            <a:lvl1pPr marL="0" indent="0">
              <a:lnSpc>
                <a:spcPts val="2000"/>
              </a:lnSpc>
              <a:buNone/>
              <a:defRPr sz="1800">
                <a:solidFill>
                  <a:schemeClr val="bg1"/>
                </a:solidFill>
                <a:latin typeface="Arial" panose="020B0604020202020204" pitchFamily="34" charset="0"/>
                <a:cs typeface="Arial" panose="020B0604020202020204" pitchFamily="34" charset="0"/>
              </a:defRPr>
            </a:lvl1pPr>
          </a:lstStyle>
          <a:p>
            <a:pPr lvl="0"/>
            <a:r>
              <a:rPr lang="es-CO" dirty="0" err="1"/>
              <a:t>Click</a:t>
            </a:r>
            <a:r>
              <a:rPr lang="es-CO" dirty="0"/>
              <a:t> </a:t>
            </a:r>
            <a:r>
              <a:rPr lang="es-CO" dirty="0" err="1"/>
              <a:t>to</a:t>
            </a:r>
            <a:r>
              <a:rPr lang="es-CO" dirty="0"/>
              <a:t> </a:t>
            </a:r>
            <a:r>
              <a:rPr lang="es-CO" dirty="0" err="1"/>
              <a:t>add</a:t>
            </a:r>
            <a:r>
              <a:rPr lang="es-CO" dirty="0"/>
              <a:t> </a:t>
            </a:r>
            <a:r>
              <a:rPr lang="es-CO" dirty="0" err="1"/>
              <a:t>text</a:t>
            </a:r>
            <a:endParaRPr lang="es-CO" dirty="0"/>
          </a:p>
        </p:txBody>
      </p:sp>
      <p:sp>
        <p:nvSpPr>
          <p:cNvPr id="8" name="Marcador de texto 7">
            <a:extLst>
              <a:ext uri="{FF2B5EF4-FFF2-40B4-BE49-F238E27FC236}">
                <a16:creationId xmlns:a16="http://schemas.microsoft.com/office/drawing/2014/main" id="{CD0C7E7A-1E09-4647-A984-6388D1DC7641}"/>
              </a:ext>
            </a:extLst>
          </p:cNvPr>
          <p:cNvSpPr>
            <a:spLocks noGrp="1"/>
          </p:cNvSpPr>
          <p:nvPr>
            <p:ph type="body" sz="quarter" idx="12" hasCustomPrompt="1"/>
          </p:nvPr>
        </p:nvSpPr>
        <p:spPr>
          <a:xfrm>
            <a:off x="6270625" y="1036979"/>
            <a:ext cx="5283200" cy="363537"/>
          </a:xfrm>
          <a:prstGeom prst="rect">
            <a:avLst/>
          </a:prstGeom>
        </p:spPr>
        <p:txBody>
          <a:bodyPr/>
          <a:lstStyle>
            <a:lvl1pPr marL="0" indent="0">
              <a:buNone/>
              <a:defRPr sz="1800" b="1">
                <a:solidFill>
                  <a:srgbClr val="76D8FF"/>
                </a:solidFill>
                <a:latin typeface="Arial" panose="020B0604020202020204" pitchFamily="34" charset="0"/>
                <a:cs typeface="Arial" panose="020B0604020202020204" pitchFamily="34" charset="0"/>
              </a:defRPr>
            </a:lvl1pPr>
          </a:lstStyle>
          <a:p>
            <a:pPr lvl="0"/>
            <a:r>
              <a:rPr lang="es-CO" dirty="0" err="1"/>
              <a:t>Click</a:t>
            </a:r>
            <a:r>
              <a:rPr lang="es-CO" dirty="0"/>
              <a:t> </a:t>
            </a:r>
            <a:r>
              <a:rPr lang="es-CO" dirty="0" err="1"/>
              <a:t>to</a:t>
            </a:r>
            <a:r>
              <a:rPr lang="es-CO" dirty="0"/>
              <a:t> </a:t>
            </a:r>
            <a:r>
              <a:rPr lang="es-CO" dirty="0" err="1"/>
              <a:t>add</a:t>
            </a:r>
            <a:r>
              <a:rPr lang="es-CO" dirty="0"/>
              <a:t> </a:t>
            </a:r>
            <a:r>
              <a:rPr lang="es-CO" dirty="0" err="1"/>
              <a:t>title</a:t>
            </a:r>
            <a:r>
              <a:rPr lang="es-CO" dirty="0"/>
              <a:t>	</a:t>
            </a:r>
          </a:p>
        </p:txBody>
      </p:sp>
      <p:sp>
        <p:nvSpPr>
          <p:cNvPr id="10" name="Marcador de posición de imagen 9">
            <a:extLst>
              <a:ext uri="{FF2B5EF4-FFF2-40B4-BE49-F238E27FC236}">
                <a16:creationId xmlns:a16="http://schemas.microsoft.com/office/drawing/2014/main" id="{3C176D6D-2B79-4607-86D8-142991C5608E}"/>
              </a:ext>
            </a:extLst>
          </p:cNvPr>
          <p:cNvSpPr>
            <a:spLocks noGrp="1"/>
          </p:cNvSpPr>
          <p:nvPr>
            <p:ph type="pic" sz="quarter" idx="13" hasCustomPrompt="1"/>
          </p:nvPr>
        </p:nvSpPr>
        <p:spPr>
          <a:xfrm>
            <a:off x="0" y="0"/>
            <a:ext cx="5529263" cy="6858000"/>
          </a:xfrm>
          <a:prstGeom prst="rect">
            <a:avLst/>
          </a:prstGeom>
        </p:spPr>
        <p:txBody>
          <a:bodyPr/>
          <a:lstStyle>
            <a:lvl1pPr marL="0" indent="0">
              <a:buNone/>
              <a:defRPr sz="20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Tree>
    <p:extLst>
      <p:ext uri="{BB962C8B-B14F-4D97-AF65-F5344CB8AC3E}">
        <p14:creationId xmlns:p14="http://schemas.microsoft.com/office/powerpoint/2010/main" val="30932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2560FBA8-EF33-4939-8E01-B748B2FB81B2}"/>
              </a:ext>
            </a:extLst>
          </p:cNvPr>
          <p:cNvSpPr>
            <a:spLocks noGrp="1"/>
          </p:cNvSpPr>
          <p:nvPr>
            <p:ph type="pic" sz="quarter" idx="10" hasCustomPrompt="1"/>
          </p:nvPr>
        </p:nvSpPr>
        <p:spPr>
          <a:xfrm>
            <a:off x="1765300" y="1409700"/>
            <a:ext cx="2019300" cy="20193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5" name="Marcador de posición de imagen 2">
            <a:extLst>
              <a:ext uri="{FF2B5EF4-FFF2-40B4-BE49-F238E27FC236}">
                <a16:creationId xmlns:a16="http://schemas.microsoft.com/office/drawing/2014/main" id="{E73A7053-45AB-4815-A44B-8E1D5B44983A}"/>
              </a:ext>
            </a:extLst>
          </p:cNvPr>
          <p:cNvSpPr>
            <a:spLocks noGrp="1"/>
          </p:cNvSpPr>
          <p:nvPr>
            <p:ph type="pic" sz="quarter" idx="11" hasCustomPrompt="1"/>
          </p:nvPr>
        </p:nvSpPr>
        <p:spPr>
          <a:xfrm>
            <a:off x="4076700" y="1409700"/>
            <a:ext cx="2019300" cy="20193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6" name="Marcador de posición de imagen 2">
            <a:extLst>
              <a:ext uri="{FF2B5EF4-FFF2-40B4-BE49-F238E27FC236}">
                <a16:creationId xmlns:a16="http://schemas.microsoft.com/office/drawing/2014/main" id="{A585373D-9136-4529-A9EB-1C868A9FB917}"/>
              </a:ext>
            </a:extLst>
          </p:cNvPr>
          <p:cNvSpPr>
            <a:spLocks noGrp="1"/>
          </p:cNvSpPr>
          <p:nvPr>
            <p:ph type="pic" sz="quarter" idx="12" hasCustomPrompt="1"/>
          </p:nvPr>
        </p:nvSpPr>
        <p:spPr>
          <a:xfrm>
            <a:off x="6305552" y="14097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7" name="Marcador de posición de imagen 2">
            <a:extLst>
              <a:ext uri="{FF2B5EF4-FFF2-40B4-BE49-F238E27FC236}">
                <a16:creationId xmlns:a16="http://schemas.microsoft.com/office/drawing/2014/main" id="{0E414C1A-0CA4-451C-8F6F-43D6BDEC5FAD}"/>
              </a:ext>
            </a:extLst>
          </p:cNvPr>
          <p:cNvSpPr>
            <a:spLocks noGrp="1"/>
          </p:cNvSpPr>
          <p:nvPr>
            <p:ph type="pic" sz="quarter" idx="13" hasCustomPrompt="1"/>
          </p:nvPr>
        </p:nvSpPr>
        <p:spPr>
          <a:xfrm>
            <a:off x="8616952" y="14097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9" name="Marcador de posición de imagen 2">
            <a:extLst>
              <a:ext uri="{FF2B5EF4-FFF2-40B4-BE49-F238E27FC236}">
                <a16:creationId xmlns:a16="http://schemas.microsoft.com/office/drawing/2014/main" id="{6EC650D4-D9B4-4B05-8C57-FA80E1375AD0}"/>
              </a:ext>
            </a:extLst>
          </p:cNvPr>
          <p:cNvSpPr>
            <a:spLocks noGrp="1"/>
          </p:cNvSpPr>
          <p:nvPr>
            <p:ph type="pic" sz="quarter" idx="14" hasCustomPrompt="1"/>
          </p:nvPr>
        </p:nvSpPr>
        <p:spPr>
          <a:xfrm>
            <a:off x="1765300" y="40005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10" name="Marcador de posición de imagen 2">
            <a:extLst>
              <a:ext uri="{FF2B5EF4-FFF2-40B4-BE49-F238E27FC236}">
                <a16:creationId xmlns:a16="http://schemas.microsoft.com/office/drawing/2014/main" id="{620A1DF5-FB7F-4010-9132-2DD03A3EAC11}"/>
              </a:ext>
            </a:extLst>
          </p:cNvPr>
          <p:cNvSpPr>
            <a:spLocks noGrp="1"/>
          </p:cNvSpPr>
          <p:nvPr>
            <p:ph type="pic" sz="quarter" idx="15" hasCustomPrompt="1"/>
          </p:nvPr>
        </p:nvSpPr>
        <p:spPr>
          <a:xfrm>
            <a:off x="4076700" y="40005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11" name="Marcador de posición de imagen 2">
            <a:extLst>
              <a:ext uri="{FF2B5EF4-FFF2-40B4-BE49-F238E27FC236}">
                <a16:creationId xmlns:a16="http://schemas.microsoft.com/office/drawing/2014/main" id="{06425164-30C0-46E8-BF69-985F29BC22CC}"/>
              </a:ext>
            </a:extLst>
          </p:cNvPr>
          <p:cNvSpPr>
            <a:spLocks noGrp="1"/>
          </p:cNvSpPr>
          <p:nvPr>
            <p:ph type="pic" sz="quarter" idx="16" hasCustomPrompt="1"/>
          </p:nvPr>
        </p:nvSpPr>
        <p:spPr>
          <a:xfrm>
            <a:off x="6305552" y="40005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12" name="Marcador de posición de imagen 2">
            <a:extLst>
              <a:ext uri="{FF2B5EF4-FFF2-40B4-BE49-F238E27FC236}">
                <a16:creationId xmlns:a16="http://schemas.microsoft.com/office/drawing/2014/main" id="{A3E20826-B461-4C22-A6E4-A6907CEADE20}"/>
              </a:ext>
            </a:extLst>
          </p:cNvPr>
          <p:cNvSpPr>
            <a:spLocks noGrp="1"/>
          </p:cNvSpPr>
          <p:nvPr>
            <p:ph type="pic" sz="quarter" idx="17" hasCustomPrompt="1"/>
          </p:nvPr>
        </p:nvSpPr>
        <p:spPr>
          <a:xfrm>
            <a:off x="8616952" y="4000500"/>
            <a:ext cx="2019300" cy="201930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Tree>
    <p:extLst>
      <p:ext uri="{BB962C8B-B14F-4D97-AF65-F5344CB8AC3E}">
        <p14:creationId xmlns:p14="http://schemas.microsoft.com/office/powerpoint/2010/main" val="157004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3729C790-0107-44C8-A0B7-CA2149F5F93B}"/>
              </a:ext>
            </a:extLst>
          </p:cNvPr>
          <p:cNvSpPr>
            <a:spLocks noGrp="1"/>
          </p:cNvSpPr>
          <p:nvPr>
            <p:ph type="pic" sz="quarter" idx="10" hasCustomPrompt="1"/>
          </p:nvPr>
        </p:nvSpPr>
        <p:spPr>
          <a:xfrm>
            <a:off x="5695947" y="0"/>
            <a:ext cx="2047874" cy="3358924"/>
          </a:xfrm>
          <a:prstGeom prst="rect">
            <a:avLst/>
          </a:prstGeom>
        </p:spPr>
        <p:txBody>
          <a:bodyPr/>
          <a:lstStyle>
            <a:lvl1pPr marL="0" indent="0">
              <a:buNone/>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
        <p:nvSpPr>
          <p:cNvPr id="5" name="Marcador de posición de imagen 3">
            <a:extLst>
              <a:ext uri="{FF2B5EF4-FFF2-40B4-BE49-F238E27FC236}">
                <a16:creationId xmlns:a16="http://schemas.microsoft.com/office/drawing/2014/main" id="{81A66BE6-B7C4-4B20-8BB1-75ED38E19C9D}"/>
              </a:ext>
            </a:extLst>
          </p:cNvPr>
          <p:cNvSpPr>
            <a:spLocks noGrp="1"/>
          </p:cNvSpPr>
          <p:nvPr>
            <p:ph type="pic" sz="quarter" idx="11" hasCustomPrompt="1"/>
          </p:nvPr>
        </p:nvSpPr>
        <p:spPr>
          <a:xfrm>
            <a:off x="7810497" y="0"/>
            <a:ext cx="2047874" cy="5067300"/>
          </a:xfrm>
          <a:prstGeom prst="rect">
            <a:avLst/>
          </a:prstGeom>
        </p:spPr>
        <p:txBody>
          <a:bodyPr/>
          <a:lstStyle>
            <a:lvl1pPr marL="0" indent="0">
              <a:buNone/>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
        <p:nvSpPr>
          <p:cNvPr id="6" name="Marcador de posición de imagen 3">
            <a:extLst>
              <a:ext uri="{FF2B5EF4-FFF2-40B4-BE49-F238E27FC236}">
                <a16:creationId xmlns:a16="http://schemas.microsoft.com/office/drawing/2014/main" id="{0537B3A1-3B31-4923-8ABC-0A6CD79FE317}"/>
              </a:ext>
            </a:extLst>
          </p:cNvPr>
          <p:cNvSpPr>
            <a:spLocks noGrp="1"/>
          </p:cNvSpPr>
          <p:nvPr>
            <p:ph type="pic" sz="quarter" idx="12" hasCustomPrompt="1"/>
          </p:nvPr>
        </p:nvSpPr>
        <p:spPr>
          <a:xfrm>
            <a:off x="9905998" y="0"/>
            <a:ext cx="2047874" cy="2724150"/>
          </a:xfrm>
          <a:prstGeom prst="rect">
            <a:avLst/>
          </a:prstGeom>
        </p:spPr>
        <p:txBody>
          <a:bodyPr/>
          <a:lstStyle>
            <a:lvl1pPr marL="0" indent="0">
              <a:buNone/>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
        <p:nvSpPr>
          <p:cNvPr id="7" name="Marcador de texto 3">
            <a:extLst>
              <a:ext uri="{FF2B5EF4-FFF2-40B4-BE49-F238E27FC236}">
                <a16:creationId xmlns:a16="http://schemas.microsoft.com/office/drawing/2014/main" id="{73A7EF30-54B2-4880-9092-FC3D788C330A}"/>
              </a:ext>
            </a:extLst>
          </p:cNvPr>
          <p:cNvSpPr>
            <a:spLocks noGrp="1"/>
          </p:cNvSpPr>
          <p:nvPr>
            <p:ph type="body" sz="quarter" idx="13" hasCustomPrompt="1"/>
          </p:nvPr>
        </p:nvSpPr>
        <p:spPr>
          <a:xfrm>
            <a:off x="574444" y="2340202"/>
            <a:ext cx="2873834" cy="1018722"/>
          </a:xfrm>
          <a:prstGeom prst="rect">
            <a:avLst/>
          </a:prstGeom>
        </p:spPr>
        <p:txBody>
          <a:bodyPr/>
          <a:lstStyle>
            <a:lvl1pPr marL="0" indent="0" algn="l">
              <a:lnSpc>
                <a:spcPts val="3800"/>
              </a:lnSpc>
              <a:buNone/>
              <a:defRPr sz="3600" b="1">
                <a:solidFill>
                  <a:srgbClr val="76D8FF"/>
                </a:solidFill>
                <a:latin typeface="Arial" panose="020B0604020202020204" pitchFamily="34" charset="0"/>
                <a:cs typeface="Arial" panose="020B0604020202020204" pitchFamily="34" charset="0"/>
              </a:defRPr>
            </a:lvl1pPr>
          </a:lstStyle>
          <a:p>
            <a:pPr lvl="0"/>
            <a:r>
              <a:rPr lang="es-CO" dirty="0"/>
              <a:t>TITLE</a:t>
            </a:r>
          </a:p>
        </p:txBody>
      </p:sp>
      <p:sp>
        <p:nvSpPr>
          <p:cNvPr id="8" name="Marcador de texto 5">
            <a:extLst>
              <a:ext uri="{FF2B5EF4-FFF2-40B4-BE49-F238E27FC236}">
                <a16:creationId xmlns:a16="http://schemas.microsoft.com/office/drawing/2014/main" id="{0EA82B35-F84A-42DF-BA86-CB887CFB8993}"/>
              </a:ext>
            </a:extLst>
          </p:cNvPr>
          <p:cNvSpPr>
            <a:spLocks noGrp="1"/>
          </p:cNvSpPr>
          <p:nvPr>
            <p:ph type="body" sz="quarter" idx="14" hasCustomPrompt="1"/>
          </p:nvPr>
        </p:nvSpPr>
        <p:spPr>
          <a:xfrm>
            <a:off x="574896" y="3649662"/>
            <a:ext cx="4324804" cy="1855788"/>
          </a:xfrm>
          <a:prstGeom prst="rect">
            <a:avLst/>
          </a:prstGeom>
        </p:spPr>
        <p:txBody>
          <a:bodyPr/>
          <a:lstStyle>
            <a:lvl1pPr marL="0" indent="0">
              <a:lnSpc>
                <a:spcPts val="2000"/>
              </a:lnSpc>
              <a:buNone/>
              <a:defRPr sz="1800">
                <a:solidFill>
                  <a:schemeClr val="tx1">
                    <a:lumMod val="50000"/>
                    <a:lumOff val="50000"/>
                  </a:schemeClr>
                </a:solidFill>
                <a:latin typeface="Arial" panose="020B0604020202020204" pitchFamily="34" charset="0"/>
                <a:cs typeface="Arial" panose="020B0604020202020204" pitchFamily="34" charset="0"/>
              </a:defRPr>
            </a:lvl1pPr>
          </a:lstStyle>
          <a:p>
            <a:pPr lvl="0"/>
            <a:r>
              <a:rPr lang="es-CO" dirty="0" err="1"/>
              <a:t>Click</a:t>
            </a:r>
            <a:r>
              <a:rPr lang="es-CO" dirty="0"/>
              <a:t> </a:t>
            </a:r>
            <a:r>
              <a:rPr lang="es-CO" dirty="0" err="1"/>
              <a:t>to</a:t>
            </a:r>
            <a:r>
              <a:rPr lang="es-CO" dirty="0"/>
              <a:t> </a:t>
            </a:r>
            <a:r>
              <a:rPr lang="es-CO" dirty="0" err="1"/>
              <a:t>add</a:t>
            </a:r>
            <a:r>
              <a:rPr lang="es-CO" dirty="0"/>
              <a:t> </a:t>
            </a:r>
            <a:r>
              <a:rPr lang="es-CO" dirty="0" err="1"/>
              <a:t>text</a:t>
            </a:r>
            <a:r>
              <a:rPr lang="es-CO" dirty="0"/>
              <a:t> </a:t>
            </a:r>
          </a:p>
        </p:txBody>
      </p:sp>
    </p:spTree>
    <p:extLst>
      <p:ext uri="{BB962C8B-B14F-4D97-AF65-F5344CB8AC3E}">
        <p14:creationId xmlns:p14="http://schemas.microsoft.com/office/powerpoint/2010/main" val="267280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8">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72D61CD8-3D16-4BAC-B701-DD7CE4888776}"/>
              </a:ext>
            </a:extLst>
          </p:cNvPr>
          <p:cNvSpPr>
            <a:spLocks noGrp="1"/>
          </p:cNvSpPr>
          <p:nvPr>
            <p:ph type="pic" sz="quarter" idx="10" hasCustomPrompt="1"/>
          </p:nvPr>
        </p:nvSpPr>
        <p:spPr>
          <a:xfrm>
            <a:off x="0" y="0"/>
            <a:ext cx="12192000" cy="6858000"/>
          </a:xfrm>
          <a:prstGeom prst="rect">
            <a:avLst/>
          </a:prstGeom>
        </p:spPr>
        <p:txBody>
          <a:bodyPr/>
          <a:lstStyle>
            <a:lvl1pPr marL="0" indent="0">
              <a:buNone/>
              <a:defRPr sz="18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image</a:t>
            </a:r>
            <a:endParaRPr lang="es-CO" dirty="0"/>
          </a:p>
          <a:p>
            <a:endParaRPr lang="es-CO" dirty="0"/>
          </a:p>
        </p:txBody>
      </p:sp>
    </p:spTree>
    <p:extLst>
      <p:ext uri="{BB962C8B-B14F-4D97-AF65-F5344CB8AC3E}">
        <p14:creationId xmlns:p14="http://schemas.microsoft.com/office/powerpoint/2010/main" val="67191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 9">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A8DB7109-A7EE-4F45-B55B-EF55E6951AF4}"/>
              </a:ext>
            </a:extLst>
          </p:cNvPr>
          <p:cNvSpPr>
            <a:spLocks noGrp="1"/>
          </p:cNvSpPr>
          <p:nvPr>
            <p:ph type="pic" sz="quarter" idx="10" hasCustomPrompt="1"/>
          </p:nvPr>
        </p:nvSpPr>
        <p:spPr>
          <a:xfrm>
            <a:off x="3714748" y="0"/>
            <a:ext cx="4238626" cy="3429000"/>
          </a:xfrm>
          <a:prstGeom prst="rect">
            <a:avLst/>
          </a:prstGeom>
        </p:spPr>
        <p:txBody>
          <a:bodyPr/>
          <a:lstStyle>
            <a:lvl1pPr marL="0" indent="0">
              <a:buNone/>
              <a:defRPr sz="20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p:txBody>
      </p:sp>
      <p:sp>
        <p:nvSpPr>
          <p:cNvPr id="10" name="Marcador de posición de imagen 6">
            <a:extLst>
              <a:ext uri="{FF2B5EF4-FFF2-40B4-BE49-F238E27FC236}">
                <a16:creationId xmlns:a16="http://schemas.microsoft.com/office/drawing/2014/main" id="{95336277-0D80-48A0-A911-A0762573CD99}"/>
              </a:ext>
            </a:extLst>
          </p:cNvPr>
          <p:cNvSpPr>
            <a:spLocks noGrp="1"/>
          </p:cNvSpPr>
          <p:nvPr>
            <p:ph type="pic" sz="quarter" idx="11" hasCustomPrompt="1"/>
          </p:nvPr>
        </p:nvSpPr>
        <p:spPr>
          <a:xfrm>
            <a:off x="7982402" y="0"/>
            <a:ext cx="4238626" cy="3429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11" name="Marcador de posición de imagen 6">
            <a:extLst>
              <a:ext uri="{FF2B5EF4-FFF2-40B4-BE49-F238E27FC236}">
                <a16:creationId xmlns:a16="http://schemas.microsoft.com/office/drawing/2014/main" id="{F53F6A04-12A3-44A5-9D48-54DA15F687FA}"/>
              </a:ext>
            </a:extLst>
          </p:cNvPr>
          <p:cNvSpPr>
            <a:spLocks noGrp="1"/>
          </p:cNvSpPr>
          <p:nvPr>
            <p:ph type="pic" sz="quarter" idx="12" hasCustomPrompt="1"/>
          </p:nvPr>
        </p:nvSpPr>
        <p:spPr>
          <a:xfrm>
            <a:off x="7982402" y="3472542"/>
            <a:ext cx="4238626" cy="3429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
        <p:nvSpPr>
          <p:cNvPr id="12" name="Marcador de posición de imagen 6">
            <a:extLst>
              <a:ext uri="{FF2B5EF4-FFF2-40B4-BE49-F238E27FC236}">
                <a16:creationId xmlns:a16="http://schemas.microsoft.com/office/drawing/2014/main" id="{D2AB79F2-BBB6-4375-AE0C-82797B923995}"/>
              </a:ext>
            </a:extLst>
          </p:cNvPr>
          <p:cNvSpPr>
            <a:spLocks noGrp="1"/>
          </p:cNvSpPr>
          <p:nvPr>
            <p:ph type="pic" sz="quarter" idx="13" hasCustomPrompt="1"/>
          </p:nvPr>
        </p:nvSpPr>
        <p:spPr>
          <a:xfrm>
            <a:off x="-1" y="3472542"/>
            <a:ext cx="4833257" cy="3429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es-CO" dirty="0" err="1"/>
              <a:t>Click</a:t>
            </a:r>
            <a:r>
              <a:rPr lang="es-CO" dirty="0"/>
              <a:t> </a:t>
            </a:r>
            <a:r>
              <a:rPr lang="es-CO" dirty="0" err="1"/>
              <a:t>on</a:t>
            </a:r>
            <a:r>
              <a:rPr lang="es-CO" dirty="0"/>
              <a:t> </a:t>
            </a:r>
            <a:r>
              <a:rPr lang="es-CO" dirty="0" err="1"/>
              <a:t>the</a:t>
            </a:r>
            <a:r>
              <a:rPr lang="es-CO" dirty="0"/>
              <a:t> </a:t>
            </a:r>
            <a:r>
              <a:rPr lang="es-CO" dirty="0" err="1"/>
              <a:t>icon</a:t>
            </a:r>
            <a:r>
              <a:rPr lang="es-CO" dirty="0"/>
              <a:t> </a:t>
            </a:r>
            <a:r>
              <a:rPr lang="es-CO" dirty="0" err="1"/>
              <a:t>to</a:t>
            </a:r>
            <a:r>
              <a:rPr lang="es-CO" dirty="0"/>
              <a:t> </a:t>
            </a:r>
            <a:r>
              <a:rPr lang="es-CO" dirty="0" err="1"/>
              <a:t>add</a:t>
            </a:r>
            <a:r>
              <a:rPr lang="es-CO" dirty="0"/>
              <a:t> </a:t>
            </a:r>
            <a:r>
              <a:rPr lang="es-CO" dirty="0" err="1"/>
              <a:t>an</a:t>
            </a:r>
            <a:r>
              <a:rPr lang="es-CO" dirty="0"/>
              <a:t> </a:t>
            </a:r>
            <a:r>
              <a:rPr lang="es-CO" dirty="0" err="1"/>
              <a:t>image</a:t>
            </a:r>
            <a:endParaRPr lang="es-CO" dirty="0"/>
          </a:p>
          <a:p>
            <a:endParaRPr lang="es-CO" dirty="0"/>
          </a:p>
        </p:txBody>
      </p:sp>
    </p:spTree>
    <p:extLst>
      <p:ext uri="{BB962C8B-B14F-4D97-AF65-F5344CB8AC3E}">
        <p14:creationId xmlns:p14="http://schemas.microsoft.com/office/powerpoint/2010/main" val="10154727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15F1CD4-2D85-4990-8D52-784E7B242A06}"/>
              </a:ext>
            </a:extLst>
          </p:cNvPr>
          <p:cNvSpPr/>
          <p:nvPr userDrawn="1"/>
        </p:nvSpPr>
        <p:spPr>
          <a:xfrm>
            <a:off x="-4381500" y="-865241"/>
            <a:ext cx="4381500" cy="997114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B0B4A640-C0F4-4D20-B946-EBF2D1318CBD}"/>
              </a:ext>
            </a:extLst>
          </p:cNvPr>
          <p:cNvSpPr/>
          <p:nvPr userDrawn="1"/>
        </p:nvSpPr>
        <p:spPr>
          <a:xfrm>
            <a:off x="-2989942" y="6881452"/>
            <a:ext cx="5112648" cy="997114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Rectángulo 1">
            <a:extLst>
              <a:ext uri="{FF2B5EF4-FFF2-40B4-BE49-F238E27FC236}">
                <a16:creationId xmlns:a16="http://schemas.microsoft.com/office/drawing/2014/main" id="{8A8FB4FD-790D-4FF8-B4AF-61227E81A8EA}"/>
              </a:ext>
            </a:extLst>
          </p:cNvPr>
          <p:cNvSpPr/>
          <p:nvPr userDrawn="1"/>
        </p:nvSpPr>
        <p:spPr>
          <a:xfrm>
            <a:off x="0" y="6270171"/>
            <a:ext cx="6096000" cy="72572"/>
          </a:xfrm>
          <a:prstGeom prst="rect">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C57BBA21-50CD-42C8-A157-2B3CED08376E}"/>
              </a:ext>
            </a:extLst>
          </p:cNvPr>
          <p:cNvSpPr/>
          <p:nvPr userDrawn="1"/>
        </p:nvSpPr>
        <p:spPr>
          <a:xfrm>
            <a:off x="6096000" y="6270171"/>
            <a:ext cx="6096000" cy="72572"/>
          </a:xfrm>
          <a:prstGeom prst="rect">
            <a:avLst/>
          </a:prstGeom>
          <a:solidFill>
            <a:srgbClr val="009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68079979"/>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68" r:id="rId3"/>
    <p:sldLayoutId id="2147483666" r:id="rId4"/>
    <p:sldLayoutId id="2147483665" r:id="rId5"/>
    <p:sldLayoutId id="2147483651" r:id="rId6"/>
    <p:sldLayoutId id="2147483667" r:id="rId7"/>
    <p:sldLayoutId id="2147483660" r:id="rId8"/>
    <p:sldLayoutId id="2147483662" r:id="rId9"/>
    <p:sldLayoutId id="2147483655" r:id="rId10"/>
    <p:sldLayoutId id="2147483669" r:id="rId11"/>
    <p:sldLayoutId id="2147483663"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ontsquirrel.com/fonts/source-sans-pro" TargetMode="External"/><Relationship Id="rId2" Type="http://schemas.openxmlformats.org/officeDocument/2006/relationships/hyperlink" Target="https://www.fontsquirrel.com/fonts/lato" TargetMode="External"/><Relationship Id="rId1" Type="http://schemas.openxmlformats.org/officeDocument/2006/relationships/slideLayout" Target="../slideLayouts/slideLayout13.xml"/><Relationship Id="rId5" Type="http://schemas.openxmlformats.org/officeDocument/2006/relationships/hyperlink" Target="http://www.pixabay.com/" TargetMode="External"/><Relationship Id="rId4" Type="http://schemas.openxmlformats.org/officeDocument/2006/relationships/hyperlink" Target="https://free-powerpoint-templates-download.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ntsquirrel.com/fonts/lato"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3.xml"/><Relationship Id="rId5" Type="http://schemas.openxmlformats.org/officeDocument/2006/relationships/hyperlink" Target="https://pixabay.com/es/" TargetMode="External"/><Relationship Id="rId4" Type="http://schemas.openxmlformats.org/officeDocument/2006/relationships/hyperlink" Target="https://www.fontsquirrel.com/fonts/source-sans-pr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322"/>
          <p:cNvSpPr txBox="1">
            <a:spLocks noChangeArrowheads="1"/>
          </p:cNvSpPr>
          <p:nvPr/>
        </p:nvSpPr>
        <p:spPr bwMode="auto">
          <a:xfrm>
            <a:off x="3158750" y="1580404"/>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chemeClr val="accent1"/>
                </a:solidFill>
                <a:latin typeface="Lato Black"/>
                <a:cs typeface="Lato Black"/>
              </a:rPr>
              <a:t>01</a:t>
            </a:r>
          </a:p>
        </p:txBody>
      </p:sp>
      <p:sp>
        <p:nvSpPr>
          <p:cNvPr id="75" name="Text Box 334"/>
          <p:cNvSpPr txBox="1">
            <a:spLocks noChangeArrowheads="1"/>
          </p:cNvSpPr>
          <p:nvPr/>
        </p:nvSpPr>
        <p:spPr bwMode="auto">
          <a:xfrm>
            <a:off x="3158750" y="2594816"/>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0099B8"/>
                </a:solidFill>
                <a:latin typeface="Lato Black"/>
                <a:cs typeface="Lato Black"/>
              </a:rPr>
              <a:t>02</a:t>
            </a:r>
          </a:p>
        </p:txBody>
      </p:sp>
      <p:sp>
        <p:nvSpPr>
          <p:cNvPr id="87" name="Text Box 346"/>
          <p:cNvSpPr txBox="1">
            <a:spLocks noChangeArrowheads="1"/>
          </p:cNvSpPr>
          <p:nvPr/>
        </p:nvSpPr>
        <p:spPr bwMode="auto">
          <a:xfrm>
            <a:off x="3158750" y="3613197"/>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AAC231"/>
                </a:solidFill>
                <a:latin typeface="Lato Black"/>
                <a:cs typeface="Lato Black"/>
              </a:rPr>
              <a:t>03</a:t>
            </a:r>
          </a:p>
        </p:txBody>
      </p:sp>
      <p:sp>
        <p:nvSpPr>
          <p:cNvPr id="99" name="Text Box 358"/>
          <p:cNvSpPr txBox="1">
            <a:spLocks noChangeArrowheads="1"/>
          </p:cNvSpPr>
          <p:nvPr/>
        </p:nvSpPr>
        <p:spPr bwMode="auto">
          <a:xfrm>
            <a:off x="3158750" y="4629991"/>
            <a:ext cx="714940"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F7B32D"/>
                </a:solidFill>
                <a:latin typeface="Lato Black"/>
                <a:cs typeface="Lato Black"/>
              </a:rPr>
              <a:t>04</a:t>
            </a:r>
          </a:p>
        </p:txBody>
      </p:sp>
      <p:sp>
        <p:nvSpPr>
          <p:cNvPr id="55309" name="TextBox 121"/>
          <p:cNvSpPr txBox="1">
            <a:spLocks noChangeArrowheads="1"/>
          </p:cNvSpPr>
          <p:nvPr/>
        </p:nvSpPr>
        <p:spPr bwMode="auto">
          <a:xfrm>
            <a:off x="3873690" y="2628666"/>
            <a:ext cx="6705599" cy="80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0099B8"/>
                </a:solidFill>
                <a:latin typeface="Arial" panose="020B0604020202020204" pitchFamily="34" charset="0"/>
                <a:cs typeface="Arial" panose="020B0604020202020204" pitchFamily="34" charset="0"/>
              </a:rPr>
              <a:t>Someone said: “Creativity is the key to success in the future</a:t>
            </a:r>
            <a:r>
              <a:rPr lang="en-US" altLang="es-MX" sz="1400" b="1" dirty="0">
                <a:latin typeface="Arial" panose="020B0604020202020204" pitchFamily="34" charset="0"/>
                <a:cs typeface="Arial" panose="020B0604020202020204" pitchFamily="34" charset="0"/>
              </a:rPr>
              <a:t>”, </a:t>
            </a:r>
            <a:r>
              <a:rPr lang="en-US" altLang="es-MX" sz="1400" dirty="0">
                <a:latin typeface="Arial" panose="020B0604020202020204" pitchFamily="34" charset="0"/>
                <a:cs typeface="Arial" panose="020B0604020202020204" pitchFamily="34" charset="0"/>
              </a:rPr>
              <a:t>you can use this template as you want, use your creativity and change colors, icons and image to give the best and impress your audience.</a:t>
            </a:r>
          </a:p>
        </p:txBody>
      </p:sp>
      <p:sp>
        <p:nvSpPr>
          <p:cNvPr id="55311" name="TextBox 124"/>
          <p:cNvSpPr txBox="1">
            <a:spLocks noChangeArrowheads="1"/>
          </p:cNvSpPr>
          <p:nvPr/>
        </p:nvSpPr>
        <p:spPr bwMode="auto">
          <a:xfrm>
            <a:off x="3873689" y="4646660"/>
            <a:ext cx="6615677" cy="1040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F7B32D"/>
                </a:solidFill>
                <a:latin typeface="Arial" panose="020B0604020202020204" pitchFamily="34" charset="0"/>
                <a:cs typeface="Arial" panose="020B0604020202020204" pitchFamily="34" charset="0"/>
              </a:rPr>
              <a:t>Enjoy</a:t>
            </a:r>
            <a:r>
              <a:rPr lang="en-US" altLang="es-MX" sz="1400" b="1" dirty="0">
                <a:latin typeface="Arial" panose="020B0604020202020204" pitchFamily="34" charset="0"/>
                <a:cs typeface="Arial" panose="020B0604020202020204" pitchFamily="34" charset="0"/>
              </a:rPr>
              <a:t>, </a:t>
            </a:r>
            <a:r>
              <a:rPr lang="en-US" altLang="es-MX" sz="1400" dirty="0">
                <a:latin typeface="Arial" panose="020B0604020202020204" pitchFamily="34" charset="0"/>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2" name="TextBox 125"/>
          <p:cNvSpPr txBox="1">
            <a:spLocks noChangeArrowheads="1"/>
          </p:cNvSpPr>
          <p:nvPr/>
        </p:nvSpPr>
        <p:spPr bwMode="auto">
          <a:xfrm>
            <a:off x="3878451" y="1621679"/>
            <a:ext cx="6609255" cy="97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ja-JP" sz="1400" b="1" dirty="0">
                <a:solidFill>
                  <a:srgbClr val="F7B32D"/>
                </a:solidFill>
                <a:latin typeface="Arial" panose="020B0604020202020204" pitchFamily="34" charset="0"/>
                <a:cs typeface="Arial" panose="020B0604020202020204" pitchFamily="34" charset="0"/>
              </a:rPr>
              <a:t>Download and install </a:t>
            </a:r>
            <a:r>
              <a:rPr lang="en-US" altLang="ja-JP" sz="1400" dirty="0" err="1">
                <a:latin typeface="Arial" panose="020B0604020202020204" pitchFamily="34" charset="0"/>
                <a:cs typeface="Arial" panose="020B0604020202020204" pitchFamily="34" charset="0"/>
                <a:hlinkClick r:id="rId2"/>
              </a:rPr>
              <a:t>Lato</a:t>
            </a:r>
            <a:r>
              <a:rPr lang="en-US" altLang="ja-JP" sz="1400" dirty="0">
                <a:latin typeface="Arial" panose="020B0604020202020204" pitchFamily="34" charset="0"/>
                <a:cs typeface="Arial" panose="020B0604020202020204" pitchFamily="34" charset="0"/>
                <a:hlinkClick r:id="rId2"/>
              </a:rPr>
              <a:t> Family </a:t>
            </a:r>
            <a:r>
              <a:rPr lang="en-US" altLang="ja-JP" sz="1400" dirty="0">
                <a:latin typeface="Arial" panose="020B0604020202020204" pitchFamily="34" charset="0"/>
                <a:cs typeface="Arial" panose="020B0604020202020204" pitchFamily="34" charset="0"/>
              </a:rPr>
              <a:t>&amp; </a:t>
            </a:r>
            <a:r>
              <a:rPr lang="en-US" altLang="ja-JP" sz="1400" dirty="0">
                <a:latin typeface="Arial" panose="020B0604020202020204" pitchFamily="34" charset="0"/>
                <a:cs typeface="Arial" panose="020B0604020202020204" pitchFamily="34" charset="0"/>
                <a:hlinkClick r:id="rId3"/>
              </a:rPr>
              <a:t>Source Sans Pro </a:t>
            </a:r>
            <a:r>
              <a:rPr lang="en-US" altLang="ja-JP" sz="1400" dirty="0">
                <a:latin typeface="Arial" panose="020B0604020202020204" pitchFamily="34" charset="0"/>
                <a:cs typeface="Arial" panose="020B0604020202020204" pitchFamily="34" charset="0"/>
              </a:rPr>
              <a:t> fonts before editing this template, in order to see it as you found it in </a:t>
            </a:r>
            <a:r>
              <a:rPr lang="en-US" altLang="ja-JP" sz="1400" dirty="0">
                <a:latin typeface="Arial" panose="020B0604020202020204" pitchFamily="34" charset="0"/>
                <a:cs typeface="Arial" panose="020B0604020202020204" pitchFamily="34" charset="0"/>
                <a:hlinkClick r:id="rId4"/>
              </a:rPr>
              <a:t>https://free-powerpoint-templates-download.com/</a:t>
            </a:r>
            <a:r>
              <a:rPr lang="en-US" altLang="ja-JP" sz="1400" dirty="0">
                <a:latin typeface="Arial" panose="020B0604020202020204" pitchFamily="34" charset="0"/>
                <a:cs typeface="Arial" panose="020B0604020202020204" pitchFamily="34" charset="0"/>
              </a:rPr>
              <a:t> otherwise the font will change and your template would look different.  </a:t>
            </a:r>
          </a:p>
        </p:txBody>
      </p:sp>
      <p:sp>
        <p:nvSpPr>
          <p:cNvPr id="55317" name="TextBox 29"/>
          <p:cNvSpPr txBox="1">
            <a:spLocks noChangeArrowheads="1"/>
          </p:cNvSpPr>
          <p:nvPr/>
        </p:nvSpPr>
        <p:spPr bwMode="auto">
          <a:xfrm>
            <a:off x="808832" y="264319"/>
            <a:ext cx="321549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solidFill>
                  <a:schemeClr val="tx2"/>
                </a:solidFill>
                <a:latin typeface="Source Sans Pro" panose="020B0503030403020204" pitchFamily="34" charset="0"/>
              </a:rPr>
              <a:t>Read Before Use</a:t>
            </a:r>
          </a:p>
        </p:txBody>
      </p:sp>
      <p:grpSp>
        <p:nvGrpSpPr>
          <p:cNvPr id="55318" name="Group 30"/>
          <p:cNvGrpSpPr>
            <a:grpSpLocks/>
          </p:cNvGrpSpPr>
          <p:nvPr/>
        </p:nvGrpSpPr>
        <p:grpSpPr bwMode="auto">
          <a:xfrm>
            <a:off x="889000" y="858838"/>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latin typeface="Calibri Light"/>
              </a:endParaRPr>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3873690" y="3664060"/>
            <a:ext cx="6705599" cy="56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rgbClr val="AAC231"/>
                </a:solidFill>
                <a:latin typeface="Arial" panose="020B0604020202020204" pitchFamily="34" charset="0"/>
                <a:cs typeface="Arial" panose="020B0604020202020204" pitchFamily="34" charset="0"/>
              </a:rPr>
              <a:t>You won´t find some images, this will allow to use yours, </a:t>
            </a:r>
            <a:r>
              <a:rPr lang="en-US" altLang="es-MX" sz="1400" dirty="0">
                <a:latin typeface="Arial" panose="020B0604020202020204" pitchFamily="34" charset="0"/>
                <a:cs typeface="Arial" panose="020B0604020202020204" pitchFamily="34" charset="0"/>
              </a:rPr>
              <a:t>the images used were find on </a:t>
            </a:r>
            <a:r>
              <a:rPr lang="en-US" altLang="es-MX" sz="1400" dirty="0">
                <a:latin typeface="Arial" panose="020B0604020202020204" pitchFamily="34" charset="0"/>
                <a:cs typeface="Arial" panose="020B0604020202020204" pitchFamily="34" charset="0"/>
                <a:hlinkClick r:id="rId5"/>
              </a:rPr>
              <a:t>www.pixabay.com</a:t>
            </a:r>
            <a:r>
              <a:rPr lang="en-US" altLang="es-MX" sz="1400" dirty="0">
                <a:latin typeface="Arial" panose="020B0604020202020204" pitchFamily="34" charset="0"/>
                <a:cs typeface="Arial" panose="020B0604020202020204" pitchFamily="34" charset="0"/>
              </a:rPr>
              <a:t> there you can find another ones if you want.</a:t>
            </a:r>
          </a:p>
        </p:txBody>
      </p:sp>
      <p:sp>
        <p:nvSpPr>
          <p:cNvPr id="2" name="Rectángulo 1">
            <a:extLst>
              <a:ext uri="{FF2B5EF4-FFF2-40B4-BE49-F238E27FC236}">
                <a16:creationId xmlns:a16="http://schemas.microsoft.com/office/drawing/2014/main" id="{A861E1E4-650F-4B58-BD99-93E6FC21ADED}"/>
              </a:ext>
            </a:extLst>
          </p:cNvPr>
          <p:cNvSpPr/>
          <p:nvPr/>
        </p:nvSpPr>
        <p:spPr>
          <a:xfrm>
            <a:off x="808832" y="934285"/>
            <a:ext cx="6096000" cy="369332"/>
          </a:xfrm>
          <a:prstGeom prst="rect">
            <a:avLst/>
          </a:prstGeom>
        </p:spPr>
        <p:txBody>
          <a:bodyPr>
            <a:spAutoFit/>
          </a:bodyPr>
          <a:lstStyle/>
          <a:p>
            <a:r>
              <a:rPr lang="en-US" b="1">
                <a:solidFill>
                  <a:srgbClr val="0099B8"/>
                </a:solidFill>
              </a:rPr>
              <a:t>Thanks for downloading</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AC0BB1F-F8A5-499D-B80A-A543E4BB819F}"/>
              </a:ext>
            </a:extLst>
          </p:cNvPr>
          <p:cNvSpPr/>
          <p:nvPr/>
        </p:nvSpPr>
        <p:spPr>
          <a:xfrm>
            <a:off x="0" y="3396342"/>
            <a:ext cx="4810161" cy="1542143"/>
          </a:xfrm>
          <a:prstGeom prst="rect">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3C94313C-7C90-43C4-B4CE-13A8E4E7360C}"/>
              </a:ext>
            </a:extLst>
          </p:cNvPr>
          <p:cNvSpPr/>
          <p:nvPr/>
        </p:nvSpPr>
        <p:spPr>
          <a:xfrm>
            <a:off x="0" y="1647371"/>
            <a:ext cx="4810162" cy="1542143"/>
          </a:xfrm>
          <a:prstGeom prst="rect">
            <a:avLst/>
          </a:prstGeom>
          <a:solidFill>
            <a:srgbClr val="009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A2F87F90-758B-453B-8742-437E8BFDE6C1}"/>
              </a:ext>
            </a:extLst>
          </p:cNvPr>
          <p:cNvSpPr/>
          <p:nvPr/>
        </p:nvSpPr>
        <p:spPr>
          <a:xfrm>
            <a:off x="7385428" y="1647371"/>
            <a:ext cx="4801698" cy="1542143"/>
          </a:xfrm>
          <a:prstGeom prst="rect">
            <a:avLst/>
          </a:prstGeom>
          <a:solidFill>
            <a:srgbClr val="F89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BC1D2CBD-E9EE-4AB3-B936-BD02021B8406}"/>
              </a:ext>
            </a:extLst>
          </p:cNvPr>
          <p:cNvSpPr/>
          <p:nvPr/>
        </p:nvSpPr>
        <p:spPr>
          <a:xfrm>
            <a:off x="7390303" y="3396342"/>
            <a:ext cx="4801698" cy="1542143"/>
          </a:xfrm>
          <a:prstGeom prst="rect">
            <a:avLst/>
          </a:prstGeom>
          <a:solidFill>
            <a:srgbClr val="AAC2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3" name="Marcador de posición de imagen 12">
            <a:extLst>
              <a:ext uri="{FF2B5EF4-FFF2-40B4-BE49-F238E27FC236}">
                <a16:creationId xmlns:a16="http://schemas.microsoft.com/office/drawing/2014/main" id="{5821C2D2-B466-414F-A470-0B3307D0F615}"/>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14" name="Rectángulo 13">
            <a:extLst>
              <a:ext uri="{FF2B5EF4-FFF2-40B4-BE49-F238E27FC236}">
                <a16:creationId xmlns:a16="http://schemas.microsoft.com/office/drawing/2014/main" id="{CE300E64-29E6-4F36-BF93-E51A26ACFBC0}"/>
              </a:ext>
            </a:extLst>
          </p:cNvPr>
          <p:cNvSpPr/>
          <p:nvPr/>
        </p:nvSpPr>
        <p:spPr>
          <a:xfrm>
            <a:off x="1342030" y="2166717"/>
            <a:ext cx="3161731" cy="738664"/>
          </a:xfrm>
          <a:prstGeom prst="rect">
            <a:avLst/>
          </a:prstGeom>
        </p:spPr>
        <p:txBody>
          <a:bodyPr wrap="square">
            <a:spAutoFit/>
          </a:bodyPr>
          <a:lstStyle/>
          <a:p>
            <a:r>
              <a:rPr lang="es-CO" sz="1400" dirty="0">
                <a:solidFill>
                  <a:schemeClr val="bg1"/>
                </a:solidFill>
                <a:latin typeface="Arial" panose="020B0604020202020204" pitchFamily="34" charset="0"/>
                <a:cs typeface="Arial" panose="020B0604020202020204" pitchFamily="34" charset="0"/>
              </a:rPr>
              <a:t>Donec fringilla est orci. Orci varius natoque penatibus et magnis dis parturient montes,</a:t>
            </a:r>
            <a:endParaRPr lang="es-CO" sz="1400" dirty="0">
              <a:solidFill>
                <a:schemeClr val="bg1"/>
              </a:solidFill>
            </a:endParaRPr>
          </a:p>
        </p:txBody>
      </p:sp>
      <p:sp>
        <p:nvSpPr>
          <p:cNvPr id="15" name="Rectángulo 14">
            <a:extLst>
              <a:ext uri="{FF2B5EF4-FFF2-40B4-BE49-F238E27FC236}">
                <a16:creationId xmlns:a16="http://schemas.microsoft.com/office/drawing/2014/main" id="{2B0B24BA-FE46-493E-BBD9-3F7533DA68F5}"/>
              </a:ext>
            </a:extLst>
          </p:cNvPr>
          <p:cNvSpPr/>
          <p:nvPr/>
        </p:nvSpPr>
        <p:spPr>
          <a:xfrm>
            <a:off x="1342030" y="1819984"/>
            <a:ext cx="753732" cy="338554"/>
          </a:xfrm>
          <a:prstGeom prst="rect">
            <a:avLst/>
          </a:prstGeom>
        </p:spPr>
        <p:txBody>
          <a:bodyPr wrap="none">
            <a:spAutoFit/>
          </a:bodyPr>
          <a:lstStyle/>
          <a:p>
            <a:r>
              <a:rPr lang="es-CO" sz="1600" b="1" dirty="0">
                <a:solidFill>
                  <a:schemeClr val="bg1"/>
                </a:solidFill>
                <a:latin typeface="Arial" panose="020B0604020202020204" pitchFamily="34" charset="0"/>
                <a:cs typeface="Arial" panose="020B0604020202020204" pitchFamily="34" charset="0"/>
              </a:rPr>
              <a:t>TITLE</a:t>
            </a:r>
            <a:endParaRPr lang="es-CO" sz="1600" b="1" dirty="0"/>
          </a:p>
        </p:txBody>
      </p:sp>
      <p:sp>
        <p:nvSpPr>
          <p:cNvPr id="16" name="Rectángulo 15">
            <a:extLst>
              <a:ext uri="{FF2B5EF4-FFF2-40B4-BE49-F238E27FC236}">
                <a16:creationId xmlns:a16="http://schemas.microsoft.com/office/drawing/2014/main" id="{ADC5C765-7181-42E2-9C7D-8EF15B975D32}"/>
              </a:ext>
            </a:extLst>
          </p:cNvPr>
          <p:cNvSpPr/>
          <p:nvPr/>
        </p:nvSpPr>
        <p:spPr>
          <a:xfrm>
            <a:off x="1342030" y="3932898"/>
            <a:ext cx="3161731" cy="738664"/>
          </a:xfrm>
          <a:prstGeom prst="rect">
            <a:avLst/>
          </a:prstGeom>
        </p:spPr>
        <p:txBody>
          <a:bodyPr wrap="square">
            <a:spAutoFit/>
          </a:bodyPr>
          <a:lstStyle/>
          <a:p>
            <a:r>
              <a:rPr lang="es-CO" sz="1400" dirty="0">
                <a:solidFill>
                  <a:schemeClr val="bg1"/>
                </a:solidFill>
                <a:latin typeface="Arial" panose="020B0604020202020204" pitchFamily="34" charset="0"/>
                <a:cs typeface="Arial" panose="020B0604020202020204" pitchFamily="34" charset="0"/>
              </a:rPr>
              <a:t>Donec fringilla est orci. Orci varius natoque penatibus et magnis dis parturient montes,</a:t>
            </a:r>
            <a:endParaRPr lang="es-CO" sz="1400" dirty="0">
              <a:solidFill>
                <a:schemeClr val="bg1"/>
              </a:solidFill>
            </a:endParaRPr>
          </a:p>
        </p:txBody>
      </p:sp>
      <p:sp>
        <p:nvSpPr>
          <p:cNvPr id="17" name="Rectángulo 16">
            <a:extLst>
              <a:ext uri="{FF2B5EF4-FFF2-40B4-BE49-F238E27FC236}">
                <a16:creationId xmlns:a16="http://schemas.microsoft.com/office/drawing/2014/main" id="{906A2F32-5363-47FB-9ECE-1A077035FEDB}"/>
              </a:ext>
            </a:extLst>
          </p:cNvPr>
          <p:cNvSpPr/>
          <p:nvPr/>
        </p:nvSpPr>
        <p:spPr>
          <a:xfrm>
            <a:off x="1342030" y="3586165"/>
            <a:ext cx="753732" cy="584775"/>
          </a:xfrm>
          <a:prstGeom prst="rect">
            <a:avLst/>
          </a:prstGeom>
        </p:spPr>
        <p:txBody>
          <a:bodyPr wrap="none">
            <a:spAutoFit/>
          </a:bodyPr>
          <a:lstStyle/>
          <a:p>
            <a:r>
              <a:rPr lang="es-CO" sz="1600" b="1" dirty="0">
                <a:solidFill>
                  <a:schemeClr val="bg1"/>
                </a:solidFill>
                <a:latin typeface="Arial" panose="020B0604020202020204" pitchFamily="34" charset="0"/>
                <a:cs typeface="Arial" panose="020B0604020202020204" pitchFamily="34" charset="0"/>
              </a:rPr>
              <a:t>TITLE</a:t>
            </a:r>
            <a:endParaRPr lang="es-CO" sz="1600" b="1" dirty="0"/>
          </a:p>
          <a:p>
            <a:endParaRPr lang="es-CO" sz="1600" b="1" dirty="0"/>
          </a:p>
        </p:txBody>
      </p:sp>
      <p:sp>
        <p:nvSpPr>
          <p:cNvPr id="20" name="Rectángulo 19">
            <a:extLst>
              <a:ext uri="{FF2B5EF4-FFF2-40B4-BE49-F238E27FC236}">
                <a16:creationId xmlns:a16="http://schemas.microsoft.com/office/drawing/2014/main" id="{5995BFB7-8921-4CE0-B738-9FCE11A1A114}"/>
              </a:ext>
            </a:extLst>
          </p:cNvPr>
          <p:cNvSpPr/>
          <p:nvPr/>
        </p:nvSpPr>
        <p:spPr>
          <a:xfrm>
            <a:off x="9106472" y="2166717"/>
            <a:ext cx="3161731" cy="830997"/>
          </a:xfrm>
          <a:prstGeom prst="rect">
            <a:avLst/>
          </a:prstGeom>
        </p:spPr>
        <p:txBody>
          <a:bodyPr wrap="square">
            <a:spAutoFit/>
          </a:bodyPr>
          <a:lstStyle/>
          <a:p>
            <a:r>
              <a:rPr lang="es-CO" sz="1600" dirty="0">
                <a:solidFill>
                  <a:schemeClr val="bg1"/>
                </a:solidFill>
                <a:latin typeface="Arial" panose="020B0604020202020204" pitchFamily="34" charset="0"/>
                <a:cs typeface="Arial" panose="020B0604020202020204" pitchFamily="34" charset="0"/>
              </a:rPr>
              <a:t>Donec fringilla est orci. Orci varius natoque penatibus et magnis dis parturient montes,</a:t>
            </a:r>
            <a:endParaRPr lang="es-CO" sz="1600" dirty="0">
              <a:solidFill>
                <a:schemeClr val="bg1"/>
              </a:solidFill>
            </a:endParaRPr>
          </a:p>
        </p:txBody>
      </p:sp>
      <p:sp>
        <p:nvSpPr>
          <p:cNvPr id="21" name="Rectángulo 20">
            <a:extLst>
              <a:ext uri="{FF2B5EF4-FFF2-40B4-BE49-F238E27FC236}">
                <a16:creationId xmlns:a16="http://schemas.microsoft.com/office/drawing/2014/main" id="{39C6D4CD-3BCD-4DD7-99C5-DD2D15C0E636}"/>
              </a:ext>
            </a:extLst>
          </p:cNvPr>
          <p:cNvSpPr/>
          <p:nvPr/>
        </p:nvSpPr>
        <p:spPr>
          <a:xfrm>
            <a:off x="9106472" y="1819984"/>
            <a:ext cx="825867" cy="369332"/>
          </a:xfrm>
          <a:prstGeom prst="rect">
            <a:avLst/>
          </a:prstGeom>
        </p:spPr>
        <p:txBody>
          <a:bodyPr wrap="none">
            <a:spAutoFit/>
          </a:bodyPr>
          <a:lstStyle/>
          <a:p>
            <a:r>
              <a:rPr lang="es-CO" b="1" dirty="0">
                <a:solidFill>
                  <a:schemeClr val="bg1"/>
                </a:solidFill>
                <a:latin typeface="Arial" panose="020B0604020202020204" pitchFamily="34" charset="0"/>
                <a:cs typeface="Arial" panose="020B0604020202020204" pitchFamily="34" charset="0"/>
              </a:rPr>
              <a:t>TITLE</a:t>
            </a:r>
            <a:endParaRPr lang="es-CO" b="1" dirty="0"/>
          </a:p>
        </p:txBody>
      </p:sp>
      <p:sp>
        <p:nvSpPr>
          <p:cNvPr id="22" name="Rectángulo 21">
            <a:extLst>
              <a:ext uri="{FF2B5EF4-FFF2-40B4-BE49-F238E27FC236}">
                <a16:creationId xmlns:a16="http://schemas.microsoft.com/office/drawing/2014/main" id="{5F4C4C6E-DD0F-4218-8D69-7F7A69E97995}"/>
              </a:ext>
            </a:extLst>
          </p:cNvPr>
          <p:cNvSpPr/>
          <p:nvPr/>
        </p:nvSpPr>
        <p:spPr>
          <a:xfrm>
            <a:off x="9106472" y="3826725"/>
            <a:ext cx="3161731" cy="830997"/>
          </a:xfrm>
          <a:prstGeom prst="rect">
            <a:avLst/>
          </a:prstGeom>
        </p:spPr>
        <p:txBody>
          <a:bodyPr wrap="square">
            <a:spAutoFit/>
          </a:bodyPr>
          <a:lstStyle/>
          <a:p>
            <a:r>
              <a:rPr lang="es-CO" sz="1600" dirty="0">
                <a:solidFill>
                  <a:schemeClr val="bg1"/>
                </a:solidFill>
                <a:latin typeface="Arial" panose="020B0604020202020204" pitchFamily="34" charset="0"/>
                <a:cs typeface="Arial" panose="020B0604020202020204" pitchFamily="34" charset="0"/>
              </a:rPr>
              <a:t>Donec fringilla est orci. Orci varius natoque penatibus et magnis dis parturient montes,</a:t>
            </a:r>
            <a:endParaRPr lang="es-CO" sz="1600" dirty="0">
              <a:solidFill>
                <a:schemeClr val="bg1"/>
              </a:solidFill>
            </a:endParaRPr>
          </a:p>
        </p:txBody>
      </p:sp>
      <p:sp>
        <p:nvSpPr>
          <p:cNvPr id="23" name="Rectángulo 22">
            <a:extLst>
              <a:ext uri="{FF2B5EF4-FFF2-40B4-BE49-F238E27FC236}">
                <a16:creationId xmlns:a16="http://schemas.microsoft.com/office/drawing/2014/main" id="{4574AF36-5130-4947-A90D-BC4E870D2EBD}"/>
              </a:ext>
            </a:extLst>
          </p:cNvPr>
          <p:cNvSpPr/>
          <p:nvPr/>
        </p:nvSpPr>
        <p:spPr>
          <a:xfrm>
            <a:off x="9106472" y="3479992"/>
            <a:ext cx="825867" cy="369332"/>
          </a:xfrm>
          <a:prstGeom prst="rect">
            <a:avLst/>
          </a:prstGeom>
        </p:spPr>
        <p:txBody>
          <a:bodyPr wrap="none">
            <a:spAutoFit/>
          </a:bodyPr>
          <a:lstStyle/>
          <a:p>
            <a:r>
              <a:rPr lang="es-CO" b="1" dirty="0">
                <a:solidFill>
                  <a:schemeClr val="bg1"/>
                </a:solidFill>
                <a:latin typeface="Arial" panose="020B0604020202020204" pitchFamily="34" charset="0"/>
                <a:cs typeface="Arial" panose="020B0604020202020204" pitchFamily="34" charset="0"/>
              </a:rPr>
              <a:t>TITLE</a:t>
            </a:r>
            <a:endParaRPr lang="es-CO" b="1" dirty="0"/>
          </a:p>
        </p:txBody>
      </p:sp>
      <p:grpSp>
        <p:nvGrpSpPr>
          <p:cNvPr id="25" name="Group 4">
            <a:extLst>
              <a:ext uri="{FF2B5EF4-FFF2-40B4-BE49-F238E27FC236}">
                <a16:creationId xmlns:a16="http://schemas.microsoft.com/office/drawing/2014/main" id="{99B55321-00DB-402E-B2CB-35E2C4698838}"/>
              </a:ext>
            </a:extLst>
          </p:cNvPr>
          <p:cNvGrpSpPr>
            <a:grpSpLocks noChangeAspect="1"/>
          </p:cNvGrpSpPr>
          <p:nvPr/>
        </p:nvGrpSpPr>
        <p:grpSpPr bwMode="auto">
          <a:xfrm>
            <a:off x="411153" y="2166717"/>
            <a:ext cx="617201" cy="617954"/>
            <a:chOff x="56" y="1117"/>
            <a:chExt cx="820" cy="821"/>
          </a:xfrm>
          <a:solidFill>
            <a:schemeClr val="bg1"/>
          </a:solidFill>
        </p:grpSpPr>
        <p:sp>
          <p:nvSpPr>
            <p:cNvPr id="27" name="Freeform 5">
              <a:extLst>
                <a:ext uri="{FF2B5EF4-FFF2-40B4-BE49-F238E27FC236}">
                  <a16:creationId xmlns:a16="http://schemas.microsoft.com/office/drawing/2014/main" id="{4EA656FE-2B40-4469-9593-7DE02BE9D2A2}"/>
                </a:ext>
              </a:extLst>
            </p:cNvPr>
            <p:cNvSpPr>
              <a:spLocks noEditPoints="1"/>
            </p:cNvSpPr>
            <p:nvPr/>
          </p:nvSpPr>
          <p:spPr bwMode="auto">
            <a:xfrm>
              <a:off x="587" y="1648"/>
              <a:ext cx="289" cy="274"/>
            </a:xfrm>
            <a:custGeom>
              <a:avLst/>
              <a:gdLst>
                <a:gd name="T0" fmla="*/ 13 w 18"/>
                <a:gd name="T1" fmla="*/ 17 h 17"/>
                <a:gd name="T2" fmla="*/ 10 w 18"/>
                <a:gd name="T3" fmla="*/ 16 h 17"/>
                <a:gd name="T4" fmla="*/ 0 w 18"/>
                <a:gd name="T5" fmla="*/ 6 h 17"/>
                <a:gd name="T6" fmla="*/ 0 w 18"/>
                <a:gd name="T7" fmla="*/ 5 h 17"/>
                <a:gd name="T8" fmla="*/ 0 w 18"/>
                <a:gd name="T9" fmla="*/ 5 h 17"/>
                <a:gd name="T10" fmla="*/ 5 w 18"/>
                <a:gd name="T11" fmla="*/ 0 h 17"/>
                <a:gd name="T12" fmla="*/ 6 w 18"/>
                <a:gd name="T13" fmla="*/ 0 h 17"/>
                <a:gd name="T14" fmla="*/ 16 w 18"/>
                <a:gd name="T15" fmla="*/ 10 h 17"/>
                <a:gd name="T16" fmla="*/ 16 w 18"/>
                <a:gd name="T17" fmla="*/ 16 h 17"/>
                <a:gd name="T18" fmla="*/ 16 w 18"/>
                <a:gd name="T19" fmla="*/ 16 h 17"/>
                <a:gd name="T20" fmla="*/ 13 w 18"/>
                <a:gd name="T21" fmla="*/ 17 h 17"/>
                <a:gd name="T22" fmla="*/ 2 w 18"/>
                <a:gd name="T23" fmla="*/ 5 h 17"/>
                <a:gd name="T24" fmla="*/ 12 w 18"/>
                <a:gd name="T25" fmla="*/ 15 h 17"/>
                <a:gd name="T26" fmla="*/ 15 w 18"/>
                <a:gd name="T27" fmla="*/ 15 h 17"/>
                <a:gd name="T28" fmla="*/ 15 w 18"/>
                <a:gd name="T29" fmla="*/ 15 h 17"/>
                <a:gd name="T30" fmla="*/ 15 w 18"/>
                <a:gd name="T31" fmla="*/ 11 h 17"/>
                <a:gd name="T32" fmla="*/ 5 w 18"/>
                <a:gd name="T33" fmla="*/ 2 h 17"/>
                <a:gd name="T34" fmla="*/ 2 w 18"/>
                <a:gd name="T3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7">
                  <a:moveTo>
                    <a:pt x="13" y="17"/>
                  </a:moveTo>
                  <a:cubicBezTo>
                    <a:pt x="12" y="17"/>
                    <a:pt x="11" y="17"/>
                    <a:pt x="10" y="16"/>
                  </a:cubicBezTo>
                  <a:cubicBezTo>
                    <a:pt x="0" y="6"/>
                    <a:pt x="0" y="6"/>
                    <a:pt x="0" y="6"/>
                  </a:cubicBezTo>
                  <a:cubicBezTo>
                    <a:pt x="0" y="6"/>
                    <a:pt x="0" y="5"/>
                    <a:pt x="0" y="5"/>
                  </a:cubicBezTo>
                  <a:cubicBezTo>
                    <a:pt x="0" y="5"/>
                    <a:pt x="0" y="5"/>
                    <a:pt x="0" y="5"/>
                  </a:cubicBezTo>
                  <a:cubicBezTo>
                    <a:pt x="5" y="0"/>
                    <a:pt x="5" y="0"/>
                    <a:pt x="5" y="0"/>
                  </a:cubicBezTo>
                  <a:cubicBezTo>
                    <a:pt x="5" y="0"/>
                    <a:pt x="6" y="0"/>
                    <a:pt x="6" y="0"/>
                  </a:cubicBezTo>
                  <a:cubicBezTo>
                    <a:pt x="16" y="10"/>
                    <a:pt x="16" y="10"/>
                    <a:pt x="16" y="10"/>
                  </a:cubicBezTo>
                  <a:cubicBezTo>
                    <a:pt x="18" y="12"/>
                    <a:pt x="18" y="14"/>
                    <a:pt x="16" y="16"/>
                  </a:cubicBezTo>
                  <a:cubicBezTo>
                    <a:pt x="16" y="16"/>
                    <a:pt x="16" y="16"/>
                    <a:pt x="16" y="16"/>
                  </a:cubicBezTo>
                  <a:cubicBezTo>
                    <a:pt x="15" y="17"/>
                    <a:pt x="14" y="17"/>
                    <a:pt x="13" y="17"/>
                  </a:cubicBezTo>
                  <a:close/>
                  <a:moveTo>
                    <a:pt x="2" y="5"/>
                  </a:moveTo>
                  <a:cubicBezTo>
                    <a:pt x="12" y="15"/>
                    <a:pt x="12" y="15"/>
                    <a:pt x="12" y="15"/>
                  </a:cubicBezTo>
                  <a:cubicBezTo>
                    <a:pt x="12" y="16"/>
                    <a:pt x="14" y="16"/>
                    <a:pt x="15" y="15"/>
                  </a:cubicBezTo>
                  <a:cubicBezTo>
                    <a:pt x="15" y="15"/>
                    <a:pt x="15" y="15"/>
                    <a:pt x="15" y="15"/>
                  </a:cubicBezTo>
                  <a:cubicBezTo>
                    <a:pt x="16" y="14"/>
                    <a:pt x="16" y="12"/>
                    <a:pt x="15" y="11"/>
                  </a:cubicBezTo>
                  <a:cubicBezTo>
                    <a:pt x="5" y="2"/>
                    <a:pt x="5" y="2"/>
                    <a:pt x="5" y="2"/>
                  </a:cubicBez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8" name="Freeform 6">
              <a:extLst>
                <a:ext uri="{FF2B5EF4-FFF2-40B4-BE49-F238E27FC236}">
                  <a16:creationId xmlns:a16="http://schemas.microsoft.com/office/drawing/2014/main" id="{33195604-50E3-4458-B4B0-D1894DE9C977}"/>
                </a:ext>
              </a:extLst>
            </p:cNvPr>
            <p:cNvSpPr>
              <a:spLocks noEditPoints="1"/>
            </p:cNvSpPr>
            <p:nvPr/>
          </p:nvSpPr>
          <p:spPr bwMode="auto">
            <a:xfrm>
              <a:off x="523" y="1584"/>
              <a:ext cx="193" cy="193"/>
            </a:xfrm>
            <a:custGeom>
              <a:avLst/>
              <a:gdLst>
                <a:gd name="T0" fmla="*/ 3 w 12"/>
                <a:gd name="T1" fmla="*/ 12 h 12"/>
                <a:gd name="T2" fmla="*/ 3 w 12"/>
                <a:gd name="T3" fmla="*/ 11 h 12"/>
                <a:gd name="T4" fmla="*/ 0 w 12"/>
                <a:gd name="T5" fmla="*/ 9 h 12"/>
                <a:gd name="T6" fmla="*/ 0 w 12"/>
                <a:gd name="T7" fmla="*/ 7 h 12"/>
                <a:gd name="T8" fmla="*/ 8 w 12"/>
                <a:gd name="T9" fmla="*/ 0 h 12"/>
                <a:gd name="T10" fmla="*/ 9 w 12"/>
                <a:gd name="T11" fmla="*/ 0 h 12"/>
                <a:gd name="T12" fmla="*/ 11 w 12"/>
                <a:gd name="T13" fmla="*/ 2 h 12"/>
                <a:gd name="T14" fmla="*/ 12 w 12"/>
                <a:gd name="T15" fmla="*/ 3 h 12"/>
                <a:gd name="T16" fmla="*/ 11 w 12"/>
                <a:gd name="T17" fmla="*/ 4 h 12"/>
                <a:gd name="T18" fmla="*/ 4 w 12"/>
                <a:gd name="T19" fmla="*/ 11 h 12"/>
                <a:gd name="T20" fmla="*/ 3 w 12"/>
                <a:gd name="T21" fmla="*/ 12 h 12"/>
                <a:gd name="T22" fmla="*/ 2 w 12"/>
                <a:gd name="T23" fmla="*/ 8 h 12"/>
                <a:gd name="T24" fmla="*/ 3 w 12"/>
                <a:gd name="T25" fmla="*/ 9 h 12"/>
                <a:gd name="T26" fmla="*/ 9 w 12"/>
                <a:gd name="T27" fmla="*/ 3 h 12"/>
                <a:gd name="T28" fmla="*/ 8 w 12"/>
                <a:gd name="T29" fmla="*/ 2 h 12"/>
                <a:gd name="T30" fmla="*/ 2 w 12"/>
                <a:gd name="T3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3" y="12"/>
                  </a:moveTo>
                  <a:cubicBezTo>
                    <a:pt x="3" y="12"/>
                    <a:pt x="3" y="11"/>
                    <a:pt x="3" y="11"/>
                  </a:cubicBezTo>
                  <a:cubicBezTo>
                    <a:pt x="0" y="9"/>
                    <a:pt x="0" y="9"/>
                    <a:pt x="0" y="9"/>
                  </a:cubicBezTo>
                  <a:cubicBezTo>
                    <a:pt x="0" y="8"/>
                    <a:pt x="0" y="8"/>
                    <a:pt x="0" y="7"/>
                  </a:cubicBezTo>
                  <a:cubicBezTo>
                    <a:pt x="8" y="0"/>
                    <a:pt x="8" y="0"/>
                    <a:pt x="8" y="0"/>
                  </a:cubicBezTo>
                  <a:cubicBezTo>
                    <a:pt x="8" y="0"/>
                    <a:pt x="8" y="0"/>
                    <a:pt x="9" y="0"/>
                  </a:cubicBezTo>
                  <a:cubicBezTo>
                    <a:pt x="11" y="2"/>
                    <a:pt x="11" y="2"/>
                    <a:pt x="11" y="2"/>
                  </a:cubicBezTo>
                  <a:cubicBezTo>
                    <a:pt x="11" y="3"/>
                    <a:pt x="12" y="3"/>
                    <a:pt x="12" y="3"/>
                  </a:cubicBezTo>
                  <a:cubicBezTo>
                    <a:pt x="12" y="3"/>
                    <a:pt x="11" y="4"/>
                    <a:pt x="11" y="4"/>
                  </a:cubicBezTo>
                  <a:cubicBezTo>
                    <a:pt x="4" y="11"/>
                    <a:pt x="4" y="11"/>
                    <a:pt x="4" y="11"/>
                  </a:cubicBezTo>
                  <a:cubicBezTo>
                    <a:pt x="4" y="11"/>
                    <a:pt x="3" y="12"/>
                    <a:pt x="3" y="12"/>
                  </a:cubicBezTo>
                  <a:close/>
                  <a:moveTo>
                    <a:pt x="2" y="8"/>
                  </a:moveTo>
                  <a:cubicBezTo>
                    <a:pt x="3" y="9"/>
                    <a:pt x="3" y="9"/>
                    <a:pt x="3" y="9"/>
                  </a:cubicBezTo>
                  <a:cubicBezTo>
                    <a:pt x="9" y="3"/>
                    <a:pt x="9" y="3"/>
                    <a:pt x="9" y="3"/>
                  </a:cubicBezTo>
                  <a:cubicBezTo>
                    <a:pt x="8" y="2"/>
                    <a:pt x="8" y="2"/>
                    <a:pt x="8" y="2"/>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9" name="Freeform 7">
              <a:extLst>
                <a:ext uri="{FF2B5EF4-FFF2-40B4-BE49-F238E27FC236}">
                  <a16:creationId xmlns:a16="http://schemas.microsoft.com/office/drawing/2014/main" id="{4083BAD8-8985-4EE1-8F6D-2ABF28428ADA}"/>
                </a:ext>
              </a:extLst>
            </p:cNvPr>
            <p:cNvSpPr>
              <a:spLocks/>
            </p:cNvSpPr>
            <p:nvPr/>
          </p:nvSpPr>
          <p:spPr bwMode="auto">
            <a:xfrm>
              <a:off x="72" y="1134"/>
              <a:ext cx="563" cy="562"/>
            </a:xfrm>
            <a:custGeom>
              <a:avLst/>
              <a:gdLst>
                <a:gd name="T0" fmla="*/ 31 w 35"/>
                <a:gd name="T1" fmla="*/ 35 h 35"/>
                <a:gd name="T2" fmla="*/ 30 w 35"/>
                <a:gd name="T3" fmla="*/ 34 h 35"/>
                <a:gd name="T4" fmla="*/ 9 w 35"/>
                <a:gd name="T5" fmla="*/ 13 h 35"/>
                <a:gd name="T6" fmla="*/ 5 w 35"/>
                <a:gd name="T7" fmla="*/ 12 h 35"/>
                <a:gd name="T8" fmla="*/ 5 w 35"/>
                <a:gd name="T9" fmla="*/ 11 h 35"/>
                <a:gd name="T10" fmla="*/ 1 w 35"/>
                <a:gd name="T11" fmla="*/ 5 h 35"/>
                <a:gd name="T12" fmla="*/ 1 w 35"/>
                <a:gd name="T13" fmla="*/ 4 h 35"/>
                <a:gd name="T14" fmla="*/ 4 w 35"/>
                <a:gd name="T15" fmla="*/ 1 h 35"/>
                <a:gd name="T16" fmla="*/ 5 w 35"/>
                <a:gd name="T17" fmla="*/ 1 h 35"/>
                <a:gd name="T18" fmla="*/ 11 w 35"/>
                <a:gd name="T19" fmla="*/ 5 h 35"/>
                <a:gd name="T20" fmla="*/ 12 w 35"/>
                <a:gd name="T21" fmla="*/ 5 h 35"/>
                <a:gd name="T22" fmla="*/ 13 w 35"/>
                <a:gd name="T23" fmla="*/ 9 h 35"/>
                <a:gd name="T24" fmla="*/ 34 w 35"/>
                <a:gd name="T25" fmla="*/ 30 h 35"/>
                <a:gd name="T26" fmla="*/ 34 w 35"/>
                <a:gd name="T27" fmla="*/ 32 h 35"/>
                <a:gd name="T28" fmla="*/ 33 w 35"/>
                <a:gd name="T29" fmla="*/ 32 h 35"/>
                <a:gd name="T30" fmla="*/ 11 w 35"/>
                <a:gd name="T31" fmla="*/ 10 h 35"/>
                <a:gd name="T32" fmla="*/ 11 w 35"/>
                <a:gd name="T33" fmla="*/ 9 h 35"/>
                <a:gd name="T34" fmla="*/ 10 w 35"/>
                <a:gd name="T35" fmla="*/ 6 h 35"/>
                <a:gd name="T36" fmla="*/ 4 w 35"/>
                <a:gd name="T37" fmla="*/ 3 h 35"/>
                <a:gd name="T38" fmla="*/ 3 w 35"/>
                <a:gd name="T39" fmla="*/ 4 h 35"/>
                <a:gd name="T40" fmla="*/ 6 w 35"/>
                <a:gd name="T41" fmla="*/ 10 h 35"/>
                <a:gd name="T42" fmla="*/ 9 w 35"/>
                <a:gd name="T43" fmla="*/ 11 h 35"/>
                <a:gd name="T44" fmla="*/ 10 w 35"/>
                <a:gd name="T45" fmla="*/ 11 h 35"/>
                <a:gd name="T46" fmla="*/ 32 w 35"/>
                <a:gd name="T47" fmla="*/ 33 h 35"/>
                <a:gd name="T48" fmla="*/ 32 w 35"/>
                <a:gd name="T49" fmla="*/ 34 h 35"/>
                <a:gd name="T50" fmla="*/ 31 w 35"/>
                <a:gd name="T5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35">
                  <a:moveTo>
                    <a:pt x="31" y="35"/>
                  </a:moveTo>
                  <a:cubicBezTo>
                    <a:pt x="31" y="35"/>
                    <a:pt x="31" y="34"/>
                    <a:pt x="30" y="34"/>
                  </a:cubicBezTo>
                  <a:cubicBezTo>
                    <a:pt x="9" y="13"/>
                    <a:pt x="9" y="13"/>
                    <a:pt x="9" y="13"/>
                  </a:cubicBezTo>
                  <a:cubicBezTo>
                    <a:pt x="5" y="12"/>
                    <a:pt x="5" y="12"/>
                    <a:pt x="5" y="12"/>
                  </a:cubicBezTo>
                  <a:cubicBezTo>
                    <a:pt x="5" y="12"/>
                    <a:pt x="5" y="12"/>
                    <a:pt x="5" y="11"/>
                  </a:cubicBezTo>
                  <a:cubicBezTo>
                    <a:pt x="1" y="5"/>
                    <a:pt x="1" y="5"/>
                    <a:pt x="1" y="5"/>
                  </a:cubicBezTo>
                  <a:cubicBezTo>
                    <a:pt x="0" y="4"/>
                    <a:pt x="1" y="4"/>
                    <a:pt x="1" y="4"/>
                  </a:cubicBezTo>
                  <a:cubicBezTo>
                    <a:pt x="4" y="1"/>
                    <a:pt x="4" y="1"/>
                    <a:pt x="4" y="1"/>
                  </a:cubicBezTo>
                  <a:cubicBezTo>
                    <a:pt x="4" y="1"/>
                    <a:pt x="4" y="0"/>
                    <a:pt x="5" y="1"/>
                  </a:cubicBezTo>
                  <a:cubicBezTo>
                    <a:pt x="11" y="5"/>
                    <a:pt x="11" y="5"/>
                    <a:pt x="11" y="5"/>
                  </a:cubicBezTo>
                  <a:cubicBezTo>
                    <a:pt x="12" y="5"/>
                    <a:pt x="12" y="5"/>
                    <a:pt x="12" y="5"/>
                  </a:cubicBezTo>
                  <a:cubicBezTo>
                    <a:pt x="13" y="9"/>
                    <a:pt x="13" y="9"/>
                    <a:pt x="13" y="9"/>
                  </a:cubicBezTo>
                  <a:cubicBezTo>
                    <a:pt x="34" y="30"/>
                    <a:pt x="34" y="30"/>
                    <a:pt x="34" y="30"/>
                  </a:cubicBezTo>
                  <a:cubicBezTo>
                    <a:pt x="35" y="31"/>
                    <a:pt x="35" y="31"/>
                    <a:pt x="34" y="32"/>
                  </a:cubicBezTo>
                  <a:cubicBezTo>
                    <a:pt x="34" y="32"/>
                    <a:pt x="33" y="32"/>
                    <a:pt x="33" y="32"/>
                  </a:cubicBezTo>
                  <a:cubicBezTo>
                    <a:pt x="11" y="10"/>
                    <a:pt x="11" y="10"/>
                    <a:pt x="11" y="10"/>
                  </a:cubicBezTo>
                  <a:cubicBezTo>
                    <a:pt x="11" y="10"/>
                    <a:pt x="11" y="9"/>
                    <a:pt x="11" y="9"/>
                  </a:cubicBezTo>
                  <a:cubicBezTo>
                    <a:pt x="10" y="6"/>
                    <a:pt x="10" y="6"/>
                    <a:pt x="10" y="6"/>
                  </a:cubicBezTo>
                  <a:cubicBezTo>
                    <a:pt x="4" y="3"/>
                    <a:pt x="4" y="3"/>
                    <a:pt x="4" y="3"/>
                  </a:cubicBezTo>
                  <a:cubicBezTo>
                    <a:pt x="3" y="4"/>
                    <a:pt x="3" y="4"/>
                    <a:pt x="3" y="4"/>
                  </a:cubicBezTo>
                  <a:cubicBezTo>
                    <a:pt x="6" y="10"/>
                    <a:pt x="6" y="10"/>
                    <a:pt x="6" y="10"/>
                  </a:cubicBezTo>
                  <a:cubicBezTo>
                    <a:pt x="9" y="11"/>
                    <a:pt x="9" y="11"/>
                    <a:pt x="9" y="11"/>
                  </a:cubicBezTo>
                  <a:cubicBezTo>
                    <a:pt x="9" y="11"/>
                    <a:pt x="10" y="11"/>
                    <a:pt x="10" y="11"/>
                  </a:cubicBezTo>
                  <a:cubicBezTo>
                    <a:pt x="32" y="33"/>
                    <a:pt x="32" y="33"/>
                    <a:pt x="32" y="33"/>
                  </a:cubicBezTo>
                  <a:cubicBezTo>
                    <a:pt x="32" y="33"/>
                    <a:pt x="32" y="34"/>
                    <a:pt x="32" y="34"/>
                  </a:cubicBezTo>
                  <a:cubicBezTo>
                    <a:pt x="31" y="34"/>
                    <a:pt x="31" y="35"/>
                    <a:pt x="3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0" name="Freeform 8">
              <a:extLst>
                <a:ext uri="{FF2B5EF4-FFF2-40B4-BE49-F238E27FC236}">
                  <a16:creationId xmlns:a16="http://schemas.microsoft.com/office/drawing/2014/main" id="{227EA37F-4BD2-4DF1-8EE6-472B8EEFC449}"/>
                </a:ext>
              </a:extLst>
            </p:cNvPr>
            <p:cNvSpPr>
              <a:spLocks/>
            </p:cNvSpPr>
            <p:nvPr/>
          </p:nvSpPr>
          <p:spPr bwMode="auto">
            <a:xfrm>
              <a:off x="442" y="1117"/>
              <a:ext cx="418" cy="435"/>
            </a:xfrm>
            <a:custGeom>
              <a:avLst/>
              <a:gdLst>
                <a:gd name="T0" fmla="*/ 5 w 26"/>
                <a:gd name="T1" fmla="*/ 27 h 27"/>
                <a:gd name="T2" fmla="*/ 5 w 26"/>
                <a:gd name="T3" fmla="*/ 27 h 27"/>
                <a:gd name="T4" fmla="*/ 5 w 26"/>
                <a:gd name="T5" fmla="*/ 25 h 27"/>
                <a:gd name="T6" fmla="*/ 15 w 26"/>
                <a:gd name="T7" fmla="*/ 15 h 27"/>
                <a:gd name="T8" fmla="*/ 16 w 26"/>
                <a:gd name="T9" fmla="*/ 14 h 27"/>
                <a:gd name="T10" fmla="*/ 22 w 26"/>
                <a:gd name="T11" fmla="*/ 13 h 27"/>
                <a:gd name="T12" fmla="*/ 24 w 26"/>
                <a:gd name="T13" fmla="*/ 9 h 27"/>
                <a:gd name="T14" fmla="*/ 22 w 26"/>
                <a:gd name="T15" fmla="*/ 11 h 27"/>
                <a:gd name="T16" fmla="*/ 21 w 26"/>
                <a:gd name="T17" fmla="*/ 11 h 27"/>
                <a:gd name="T18" fmla="*/ 17 w 26"/>
                <a:gd name="T19" fmla="*/ 10 h 27"/>
                <a:gd name="T20" fmla="*/ 17 w 26"/>
                <a:gd name="T21" fmla="*/ 9 h 27"/>
                <a:gd name="T22" fmla="*/ 16 w 26"/>
                <a:gd name="T23" fmla="*/ 6 h 27"/>
                <a:gd name="T24" fmla="*/ 16 w 26"/>
                <a:gd name="T25" fmla="*/ 5 h 27"/>
                <a:gd name="T26" fmla="*/ 18 w 26"/>
                <a:gd name="T27" fmla="*/ 3 h 27"/>
                <a:gd name="T28" fmla="*/ 14 w 26"/>
                <a:gd name="T29" fmla="*/ 4 h 27"/>
                <a:gd name="T30" fmla="*/ 12 w 26"/>
                <a:gd name="T31" fmla="*/ 11 h 27"/>
                <a:gd name="T32" fmla="*/ 12 w 26"/>
                <a:gd name="T33" fmla="*/ 11 h 27"/>
                <a:gd name="T34" fmla="*/ 1 w 26"/>
                <a:gd name="T35" fmla="*/ 22 h 27"/>
                <a:gd name="T36" fmla="*/ 0 w 26"/>
                <a:gd name="T37" fmla="*/ 22 h 27"/>
                <a:gd name="T38" fmla="*/ 0 w 26"/>
                <a:gd name="T39" fmla="*/ 21 h 27"/>
                <a:gd name="T40" fmla="*/ 11 w 26"/>
                <a:gd name="T41" fmla="*/ 11 h 27"/>
                <a:gd name="T42" fmla="*/ 13 w 26"/>
                <a:gd name="T43" fmla="*/ 3 h 27"/>
                <a:gd name="T44" fmla="*/ 20 w 26"/>
                <a:gd name="T45" fmla="*/ 1 h 27"/>
                <a:gd name="T46" fmla="*/ 21 w 26"/>
                <a:gd name="T47" fmla="*/ 2 h 27"/>
                <a:gd name="T48" fmla="*/ 21 w 26"/>
                <a:gd name="T49" fmla="*/ 3 h 27"/>
                <a:gd name="T50" fmla="*/ 18 w 26"/>
                <a:gd name="T51" fmla="*/ 6 h 27"/>
                <a:gd name="T52" fmla="*/ 18 w 26"/>
                <a:gd name="T53" fmla="*/ 8 h 27"/>
                <a:gd name="T54" fmla="*/ 21 w 26"/>
                <a:gd name="T55" fmla="*/ 9 h 27"/>
                <a:gd name="T56" fmla="*/ 24 w 26"/>
                <a:gd name="T57" fmla="*/ 6 h 27"/>
                <a:gd name="T58" fmla="*/ 25 w 26"/>
                <a:gd name="T59" fmla="*/ 6 h 27"/>
                <a:gd name="T60" fmla="*/ 26 w 26"/>
                <a:gd name="T61" fmla="*/ 6 h 27"/>
                <a:gd name="T62" fmla="*/ 24 w 26"/>
                <a:gd name="T63" fmla="*/ 14 h 27"/>
                <a:gd name="T64" fmla="*/ 16 w 26"/>
                <a:gd name="T65" fmla="*/ 16 h 27"/>
                <a:gd name="T66" fmla="*/ 6 w 26"/>
                <a:gd name="T67" fmla="*/ 27 h 27"/>
                <a:gd name="T68" fmla="*/ 5 w 26"/>
                <a:gd name="T6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7">
                  <a:moveTo>
                    <a:pt x="5" y="27"/>
                  </a:moveTo>
                  <a:cubicBezTo>
                    <a:pt x="5" y="27"/>
                    <a:pt x="5" y="27"/>
                    <a:pt x="5" y="27"/>
                  </a:cubicBezTo>
                  <a:cubicBezTo>
                    <a:pt x="4" y="26"/>
                    <a:pt x="4" y="26"/>
                    <a:pt x="5" y="25"/>
                  </a:cubicBezTo>
                  <a:cubicBezTo>
                    <a:pt x="15" y="15"/>
                    <a:pt x="15" y="15"/>
                    <a:pt x="15" y="15"/>
                  </a:cubicBezTo>
                  <a:cubicBezTo>
                    <a:pt x="16" y="14"/>
                    <a:pt x="16" y="14"/>
                    <a:pt x="16" y="14"/>
                  </a:cubicBezTo>
                  <a:cubicBezTo>
                    <a:pt x="18" y="15"/>
                    <a:pt x="21" y="15"/>
                    <a:pt x="22" y="13"/>
                  </a:cubicBezTo>
                  <a:cubicBezTo>
                    <a:pt x="24" y="12"/>
                    <a:pt x="24" y="10"/>
                    <a:pt x="24" y="9"/>
                  </a:cubicBezTo>
                  <a:cubicBezTo>
                    <a:pt x="22" y="11"/>
                    <a:pt x="22" y="11"/>
                    <a:pt x="22" y="11"/>
                  </a:cubicBezTo>
                  <a:cubicBezTo>
                    <a:pt x="22" y="11"/>
                    <a:pt x="21" y="11"/>
                    <a:pt x="21" y="11"/>
                  </a:cubicBezTo>
                  <a:cubicBezTo>
                    <a:pt x="17" y="10"/>
                    <a:pt x="17" y="10"/>
                    <a:pt x="17" y="10"/>
                  </a:cubicBezTo>
                  <a:cubicBezTo>
                    <a:pt x="17" y="10"/>
                    <a:pt x="17" y="10"/>
                    <a:pt x="17" y="9"/>
                  </a:cubicBezTo>
                  <a:cubicBezTo>
                    <a:pt x="16" y="6"/>
                    <a:pt x="16" y="6"/>
                    <a:pt x="16" y="6"/>
                  </a:cubicBezTo>
                  <a:cubicBezTo>
                    <a:pt x="16" y="6"/>
                    <a:pt x="16" y="5"/>
                    <a:pt x="16" y="5"/>
                  </a:cubicBezTo>
                  <a:cubicBezTo>
                    <a:pt x="18" y="3"/>
                    <a:pt x="18" y="3"/>
                    <a:pt x="18" y="3"/>
                  </a:cubicBezTo>
                  <a:cubicBezTo>
                    <a:pt x="17" y="3"/>
                    <a:pt x="15" y="3"/>
                    <a:pt x="14" y="4"/>
                  </a:cubicBezTo>
                  <a:cubicBezTo>
                    <a:pt x="12" y="6"/>
                    <a:pt x="12" y="8"/>
                    <a:pt x="12" y="11"/>
                  </a:cubicBezTo>
                  <a:cubicBezTo>
                    <a:pt x="13" y="11"/>
                    <a:pt x="12" y="11"/>
                    <a:pt x="12" y="11"/>
                  </a:cubicBezTo>
                  <a:cubicBezTo>
                    <a:pt x="1" y="22"/>
                    <a:pt x="1" y="22"/>
                    <a:pt x="1" y="22"/>
                  </a:cubicBezTo>
                  <a:cubicBezTo>
                    <a:pt x="1" y="23"/>
                    <a:pt x="1" y="23"/>
                    <a:pt x="0" y="22"/>
                  </a:cubicBezTo>
                  <a:cubicBezTo>
                    <a:pt x="0" y="22"/>
                    <a:pt x="0" y="21"/>
                    <a:pt x="0" y="21"/>
                  </a:cubicBezTo>
                  <a:cubicBezTo>
                    <a:pt x="11" y="11"/>
                    <a:pt x="11" y="11"/>
                    <a:pt x="11" y="11"/>
                  </a:cubicBezTo>
                  <a:cubicBezTo>
                    <a:pt x="10" y="8"/>
                    <a:pt x="11" y="5"/>
                    <a:pt x="13" y="3"/>
                  </a:cubicBezTo>
                  <a:cubicBezTo>
                    <a:pt x="15" y="1"/>
                    <a:pt x="18" y="0"/>
                    <a:pt x="20" y="1"/>
                  </a:cubicBezTo>
                  <a:cubicBezTo>
                    <a:pt x="21" y="1"/>
                    <a:pt x="21" y="2"/>
                    <a:pt x="21" y="2"/>
                  </a:cubicBezTo>
                  <a:cubicBezTo>
                    <a:pt x="21" y="2"/>
                    <a:pt x="21" y="3"/>
                    <a:pt x="21" y="3"/>
                  </a:cubicBezTo>
                  <a:cubicBezTo>
                    <a:pt x="18" y="6"/>
                    <a:pt x="18" y="6"/>
                    <a:pt x="18" y="6"/>
                  </a:cubicBezTo>
                  <a:cubicBezTo>
                    <a:pt x="18" y="8"/>
                    <a:pt x="18" y="8"/>
                    <a:pt x="18" y="8"/>
                  </a:cubicBezTo>
                  <a:cubicBezTo>
                    <a:pt x="21" y="9"/>
                    <a:pt x="21" y="9"/>
                    <a:pt x="21" y="9"/>
                  </a:cubicBezTo>
                  <a:cubicBezTo>
                    <a:pt x="24" y="6"/>
                    <a:pt x="24" y="6"/>
                    <a:pt x="24" y="6"/>
                  </a:cubicBezTo>
                  <a:cubicBezTo>
                    <a:pt x="24" y="6"/>
                    <a:pt x="25" y="6"/>
                    <a:pt x="25" y="6"/>
                  </a:cubicBezTo>
                  <a:cubicBezTo>
                    <a:pt x="25" y="6"/>
                    <a:pt x="25" y="6"/>
                    <a:pt x="26" y="6"/>
                  </a:cubicBezTo>
                  <a:cubicBezTo>
                    <a:pt x="26" y="9"/>
                    <a:pt x="26" y="12"/>
                    <a:pt x="24" y="14"/>
                  </a:cubicBezTo>
                  <a:cubicBezTo>
                    <a:pt x="22" y="16"/>
                    <a:pt x="19" y="17"/>
                    <a:pt x="16" y="16"/>
                  </a:cubicBezTo>
                  <a:cubicBezTo>
                    <a:pt x="6" y="27"/>
                    <a:pt x="6" y="27"/>
                    <a:pt x="6" y="27"/>
                  </a:cubicBezTo>
                  <a:cubicBezTo>
                    <a:pt x="6" y="27"/>
                    <a:pt x="5" y="27"/>
                    <a:pt x="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1" name="Freeform 9">
              <a:extLst>
                <a:ext uri="{FF2B5EF4-FFF2-40B4-BE49-F238E27FC236}">
                  <a16:creationId xmlns:a16="http://schemas.microsoft.com/office/drawing/2014/main" id="{3CC387F9-DB6F-4C8E-94DA-959F7095624A}"/>
                </a:ext>
              </a:extLst>
            </p:cNvPr>
            <p:cNvSpPr>
              <a:spLocks/>
            </p:cNvSpPr>
            <p:nvPr/>
          </p:nvSpPr>
          <p:spPr bwMode="auto">
            <a:xfrm>
              <a:off x="56" y="1503"/>
              <a:ext cx="434" cy="435"/>
            </a:xfrm>
            <a:custGeom>
              <a:avLst/>
              <a:gdLst>
                <a:gd name="T0" fmla="*/ 8 w 27"/>
                <a:gd name="T1" fmla="*/ 27 h 27"/>
                <a:gd name="T2" fmla="*/ 6 w 27"/>
                <a:gd name="T3" fmla="*/ 26 h 27"/>
                <a:gd name="T4" fmla="*/ 5 w 27"/>
                <a:gd name="T5" fmla="*/ 26 h 27"/>
                <a:gd name="T6" fmla="*/ 5 w 27"/>
                <a:gd name="T7" fmla="*/ 25 h 27"/>
                <a:gd name="T8" fmla="*/ 8 w 27"/>
                <a:gd name="T9" fmla="*/ 22 h 27"/>
                <a:gd name="T10" fmla="*/ 8 w 27"/>
                <a:gd name="T11" fmla="*/ 19 h 27"/>
                <a:gd name="T12" fmla="*/ 5 w 27"/>
                <a:gd name="T13" fmla="*/ 19 h 27"/>
                <a:gd name="T14" fmla="*/ 2 w 27"/>
                <a:gd name="T15" fmla="*/ 22 h 27"/>
                <a:gd name="T16" fmla="*/ 1 w 27"/>
                <a:gd name="T17" fmla="*/ 22 h 27"/>
                <a:gd name="T18" fmla="*/ 0 w 27"/>
                <a:gd name="T19" fmla="*/ 21 h 27"/>
                <a:gd name="T20" fmla="*/ 2 w 27"/>
                <a:gd name="T21" fmla="*/ 14 h 27"/>
                <a:gd name="T22" fmla="*/ 10 w 27"/>
                <a:gd name="T23" fmla="*/ 11 h 27"/>
                <a:gd name="T24" fmla="*/ 21 w 27"/>
                <a:gd name="T25" fmla="*/ 0 h 27"/>
                <a:gd name="T26" fmla="*/ 22 w 27"/>
                <a:gd name="T27" fmla="*/ 0 h 27"/>
                <a:gd name="T28" fmla="*/ 22 w 27"/>
                <a:gd name="T29" fmla="*/ 1 h 27"/>
                <a:gd name="T30" fmla="*/ 11 w 27"/>
                <a:gd name="T31" fmla="*/ 13 h 27"/>
                <a:gd name="T32" fmla="*/ 10 w 27"/>
                <a:gd name="T33" fmla="*/ 13 h 27"/>
                <a:gd name="T34" fmla="*/ 4 w 27"/>
                <a:gd name="T35" fmla="*/ 15 h 27"/>
                <a:gd name="T36" fmla="*/ 2 w 27"/>
                <a:gd name="T37" fmla="*/ 19 h 27"/>
                <a:gd name="T38" fmla="*/ 4 w 27"/>
                <a:gd name="T39" fmla="*/ 17 h 27"/>
                <a:gd name="T40" fmla="*/ 5 w 27"/>
                <a:gd name="T41" fmla="*/ 17 h 27"/>
                <a:gd name="T42" fmla="*/ 9 w 27"/>
                <a:gd name="T43" fmla="*/ 18 h 27"/>
                <a:gd name="T44" fmla="*/ 9 w 27"/>
                <a:gd name="T45" fmla="*/ 18 h 27"/>
                <a:gd name="T46" fmla="*/ 10 w 27"/>
                <a:gd name="T47" fmla="*/ 22 h 27"/>
                <a:gd name="T48" fmla="*/ 10 w 27"/>
                <a:gd name="T49" fmla="*/ 23 h 27"/>
                <a:gd name="T50" fmla="*/ 8 w 27"/>
                <a:gd name="T51" fmla="*/ 25 h 27"/>
                <a:gd name="T52" fmla="*/ 12 w 27"/>
                <a:gd name="T53" fmla="*/ 23 h 27"/>
                <a:gd name="T54" fmla="*/ 14 w 27"/>
                <a:gd name="T55" fmla="*/ 17 h 27"/>
                <a:gd name="T56" fmla="*/ 14 w 27"/>
                <a:gd name="T57" fmla="*/ 16 h 27"/>
                <a:gd name="T58" fmla="*/ 26 w 27"/>
                <a:gd name="T59" fmla="*/ 4 h 27"/>
                <a:gd name="T60" fmla="*/ 27 w 27"/>
                <a:gd name="T61" fmla="*/ 4 h 27"/>
                <a:gd name="T62" fmla="*/ 27 w 27"/>
                <a:gd name="T63" fmla="*/ 6 h 27"/>
                <a:gd name="T64" fmla="*/ 15 w 27"/>
                <a:gd name="T65" fmla="*/ 17 h 27"/>
                <a:gd name="T66" fmla="*/ 13 w 27"/>
                <a:gd name="T67" fmla="*/ 24 h 27"/>
                <a:gd name="T68" fmla="*/ 8 w 27"/>
                <a:gd name="T6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27">
                  <a:moveTo>
                    <a:pt x="8" y="27"/>
                  </a:moveTo>
                  <a:cubicBezTo>
                    <a:pt x="7" y="27"/>
                    <a:pt x="6" y="27"/>
                    <a:pt x="6" y="26"/>
                  </a:cubicBezTo>
                  <a:cubicBezTo>
                    <a:pt x="5" y="26"/>
                    <a:pt x="5" y="26"/>
                    <a:pt x="5" y="26"/>
                  </a:cubicBezTo>
                  <a:cubicBezTo>
                    <a:pt x="5" y="25"/>
                    <a:pt x="5" y="25"/>
                    <a:pt x="5" y="25"/>
                  </a:cubicBezTo>
                  <a:cubicBezTo>
                    <a:pt x="8" y="22"/>
                    <a:pt x="8" y="22"/>
                    <a:pt x="8" y="22"/>
                  </a:cubicBezTo>
                  <a:cubicBezTo>
                    <a:pt x="8" y="19"/>
                    <a:pt x="8" y="19"/>
                    <a:pt x="8" y="19"/>
                  </a:cubicBezTo>
                  <a:cubicBezTo>
                    <a:pt x="5" y="19"/>
                    <a:pt x="5" y="19"/>
                    <a:pt x="5" y="19"/>
                  </a:cubicBezTo>
                  <a:cubicBezTo>
                    <a:pt x="2" y="22"/>
                    <a:pt x="2" y="22"/>
                    <a:pt x="2" y="22"/>
                  </a:cubicBezTo>
                  <a:cubicBezTo>
                    <a:pt x="2" y="22"/>
                    <a:pt x="1" y="22"/>
                    <a:pt x="1" y="22"/>
                  </a:cubicBezTo>
                  <a:cubicBezTo>
                    <a:pt x="1" y="22"/>
                    <a:pt x="1" y="22"/>
                    <a:pt x="0" y="21"/>
                  </a:cubicBezTo>
                  <a:cubicBezTo>
                    <a:pt x="0" y="19"/>
                    <a:pt x="0" y="16"/>
                    <a:pt x="2" y="14"/>
                  </a:cubicBezTo>
                  <a:cubicBezTo>
                    <a:pt x="4" y="12"/>
                    <a:pt x="7" y="11"/>
                    <a:pt x="10" y="11"/>
                  </a:cubicBezTo>
                  <a:cubicBezTo>
                    <a:pt x="21" y="0"/>
                    <a:pt x="21" y="0"/>
                    <a:pt x="21" y="0"/>
                  </a:cubicBezTo>
                  <a:cubicBezTo>
                    <a:pt x="22" y="0"/>
                    <a:pt x="22" y="0"/>
                    <a:pt x="22" y="0"/>
                  </a:cubicBezTo>
                  <a:cubicBezTo>
                    <a:pt x="23" y="0"/>
                    <a:pt x="23" y="1"/>
                    <a:pt x="22" y="1"/>
                  </a:cubicBezTo>
                  <a:cubicBezTo>
                    <a:pt x="11" y="13"/>
                    <a:pt x="11" y="13"/>
                    <a:pt x="11" y="13"/>
                  </a:cubicBezTo>
                  <a:cubicBezTo>
                    <a:pt x="10" y="13"/>
                    <a:pt x="10" y="13"/>
                    <a:pt x="10" y="13"/>
                  </a:cubicBezTo>
                  <a:cubicBezTo>
                    <a:pt x="8" y="13"/>
                    <a:pt x="5" y="13"/>
                    <a:pt x="4" y="15"/>
                  </a:cubicBezTo>
                  <a:cubicBezTo>
                    <a:pt x="2" y="16"/>
                    <a:pt x="2" y="18"/>
                    <a:pt x="2" y="19"/>
                  </a:cubicBezTo>
                  <a:cubicBezTo>
                    <a:pt x="4" y="17"/>
                    <a:pt x="4" y="17"/>
                    <a:pt x="4" y="17"/>
                  </a:cubicBezTo>
                  <a:cubicBezTo>
                    <a:pt x="4" y="17"/>
                    <a:pt x="5" y="17"/>
                    <a:pt x="5" y="17"/>
                  </a:cubicBezTo>
                  <a:cubicBezTo>
                    <a:pt x="9" y="18"/>
                    <a:pt x="9" y="18"/>
                    <a:pt x="9" y="18"/>
                  </a:cubicBezTo>
                  <a:cubicBezTo>
                    <a:pt x="9" y="18"/>
                    <a:pt x="9" y="18"/>
                    <a:pt x="9" y="18"/>
                  </a:cubicBezTo>
                  <a:cubicBezTo>
                    <a:pt x="10" y="22"/>
                    <a:pt x="10" y="22"/>
                    <a:pt x="10" y="22"/>
                  </a:cubicBezTo>
                  <a:cubicBezTo>
                    <a:pt x="10" y="22"/>
                    <a:pt x="10" y="23"/>
                    <a:pt x="10" y="23"/>
                  </a:cubicBezTo>
                  <a:cubicBezTo>
                    <a:pt x="8" y="25"/>
                    <a:pt x="8" y="25"/>
                    <a:pt x="8" y="25"/>
                  </a:cubicBezTo>
                  <a:cubicBezTo>
                    <a:pt x="9" y="25"/>
                    <a:pt x="11" y="24"/>
                    <a:pt x="12" y="23"/>
                  </a:cubicBezTo>
                  <a:cubicBezTo>
                    <a:pt x="14" y="22"/>
                    <a:pt x="14" y="19"/>
                    <a:pt x="14" y="17"/>
                  </a:cubicBezTo>
                  <a:cubicBezTo>
                    <a:pt x="13" y="17"/>
                    <a:pt x="14" y="16"/>
                    <a:pt x="14" y="16"/>
                  </a:cubicBezTo>
                  <a:cubicBezTo>
                    <a:pt x="26" y="4"/>
                    <a:pt x="26" y="4"/>
                    <a:pt x="26" y="4"/>
                  </a:cubicBezTo>
                  <a:cubicBezTo>
                    <a:pt x="26" y="4"/>
                    <a:pt x="27" y="4"/>
                    <a:pt x="27" y="4"/>
                  </a:cubicBezTo>
                  <a:cubicBezTo>
                    <a:pt x="27" y="5"/>
                    <a:pt x="27" y="5"/>
                    <a:pt x="27" y="6"/>
                  </a:cubicBezTo>
                  <a:cubicBezTo>
                    <a:pt x="15" y="17"/>
                    <a:pt x="15" y="17"/>
                    <a:pt x="15" y="17"/>
                  </a:cubicBezTo>
                  <a:cubicBezTo>
                    <a:pt x="16" y="20"/>
                    <a:pt x="15" y="23"/>
                    <a:pt x="13" y="24"/>
                  </a:cubicBezTo>
                  <a:cubicBezTo>
                    <a:pt x="12" y="26"/>
                    <a:pt x="10" y="27"/>
                    <a:pt x="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grpSp>
        <p:nvGrpSpPr>
          <p:cNvPr id="33" name="Group 12">
            <a:extLst>
              <a:ext uri="{FF2B5EF4-FFF2-40B4-BE49-F238E27FC236}">
                <a16:creationId xmlns:a16="http://schemas.microsoft.com/office/drawing/2014/main" id="{EB00FF7A-AD43-4189-AFB9-87D06EEEB78A}"/>
              </a:ext>
            </a:extLst>
          </p:cNvPr>
          <p:cNvGrpSpPr>
            <a:grpSpLocks noChangeAspect="1"/>
          </p:cNvGrpSpPr>
          <p:nvPr/>
        </p:nvGrpSpPr>
        <p:grpSpPr bwMode="auto">
          <a:xfrm>
            <a:off x="285827" y="3802615"/>
            <a:ext cx="854865" cy="598680"/>
            <a:chOff x="0" y="-10"/>
            <a:chExt cx="624" cy="437"/>
          </a:xfrm>
        </p:grpSpPr>
        <p:sp>
          <p:nvSpPr>
            <p:cNvPr id="35" name="Freeform 13">
              <a:extLst>
                <a:ext uri="{FF2B5EF4-FFF2-40B4-BE49-F238E27FC236}">
                  <a16:creationId xmlns:a16="http://schemas.microsoft.com/office/drawing/2014/main" id="{30E31817-C988-48AC-9875-C72C5EAA5499}"/>
                </a:ext>
              </a:extLst>
            </p:cNvPr>
            <p:cNvSpPr>
              <a:spLocks noEditPoints="1"/>
            </p:cNvSpPr>
            <p:nvPr/>
          </p:nvSpPr>
          <p:spPr bwMode="auto">
            <a:xfrm>
              <a:off x="82" y="42"/>
              <a:ext cx="460" cy="292"/>
            </a:xfrm>
            <a:custGeom>
              <a:avLst/>
              <a:gdLst>
                <a:gd name="T0" fmla="*/ 44 w 45"/>
                <a:gd name="T1" fmla="*/ 28 h 28"/>
                <a:gd name="T2" fmla="*/ 1 w 45"/>
                <a:gd name="T3" fmla="*/ 28 h 28"/>
                <a:gd name="T4" fmla="*/ 0 w 45"/>
                <a:gd name="T5" fmla="*/ 28 h 28"/>
                <a:gd name="T6" fmla="*/ 0 w 45"/>
                <a:gd name="T7" fmla="*/ 1 h 28"/>
                <a:gd name="T8" fmla="*/ 1 w 45"/>
                <a:gd name="T9" fmla="*/ 0 h 28"/>
                <a:gd name="T10" fmla="*/ 44 w 45"/>
                <a:gd name="T11" fmla="*/ 0 h 28"/>
                <a:gd name="T12" fmla="*/ 45 w 45"/>
                <a:gd name="T13" fmla="*/ 1 h 28"/>
                <a:gd name="T14" fmla="*/ 45 w 45"/>
                <a:gd name="T15" fmla="*/ 28 h 28"/>
                <a:gd name="T16" fmla="*/ 44 w 45"/>
                <a:gd name="T17" fmla="*/ 28 h 28"/>
                <a:gd name="T18" fmla="*/ 1 w 45"/>
                <a:gd name="T19" fmla="*/ 27 h 28"/>
                <a:gd name="T20" fmla="*/ 43 w 45"/>
                <a:gd name="T21" fmla="*/ 27 h 28"/>
                <a:gd name="T22" fmla="*/ 43 w 45"/>
                <a:gd name="T23" fmla="*/ 2 h 28"/>
                <a:gd name="T24" fmla="*/ 1 w 45"/>
                <a:gd name="T25" fmla="*/ 2 h 28"/>
                <a:gd name="T26" fmla="*/ 1 w 45"/>
                <a:gd name="T2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28">
                  <a:moveTo>
                    <a:pt x="44" y="28"/>
                  </a:moveTo>
                  <a:cubicBezTo>
                    <a:pt x="1" y="28"/>
                    <a:pt x="1" y="28"/>
                    <a:pt x="1" y="28"/>
                  </a:cubicBezTo>
                  <a:cubicBezTo>
                    <a:pt x="0" y="28"/>
                    <a:pt x="0" y="28"/>
                    <a:pt x="0" y="28"/>
                  </a:cubicBezTo>
                  <a:cubicBezTo>
                    <a:pt x="0" y="1"/>
                    <a:pt x="0" y="1"/>
                    <a:pt x="0" y="1"/>
                  </a:cubicBezTo>
                  <a:cubicBezTo>
                    <a:pt x="0" y="0"/>
                    <a:pt x="0" y="0"/>
                    <a:pt x="1" y="0"/>
                  </a:cubicBezTo>
                  <a:cubicBezTo>
                    <a:pt x="44" y="0"/>
                    <a:pt x="44" y="0"/>
                    <a:pt x="44" y="0"/>
                  </a:cubicBezTo>
                  <a:cubicBezTo>
                    <a:pt x="44" y="0"/>
                    <a:pt x="45" y="0"/>
                    <a:pt x="45" y="1"/>
                  </a:cubicBezTo>
                  <a:cubicBezTo>
                    <a:pt x="45" y="28"/>
                    <a:pt x="45" y="28"/>
                    <a:pt x="45" y="28"/>
                  </a:cubicBezTo>
                  <a:cubicBezTo>
                    <a:pt x="45" y="28"/>
                    <a:pt x="44" y="28"/>
                    <a:pt x="44" y="28"/>
                  </a:cubicBezTo>
                  <a:close/>
                  <a:moveTo>
                    <a:pt x="1" y="27"/>
                  </a:moveTo>
                  <a:cubicBezTo>
                    <a:pt x="43" y="27"/>
                    <a:pt x="43" y="27"/>
                    <a:pt x="43" y="27"/>
                  </a:cubicBezTo>
                  <a:cubicBezTo>
                    <a:pt x="43" y="2"/>
                    <a:pt x="43" y="2"/>
                    <a:pt x="43" y="2"/>
                  </a:cubicBezTo>
                  <a:cubicBezTo>
                    <a:pt x="1" y="2"/>
                    <a:pt x="1" y="2"/>
                    <a:pt x="1" y="2"/>
                  </a:cubicBezTo>
                  <a:lnTo>
                    <a:pt x="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6" name="Freeform 14">
              <a:extLst>
                <a:ext uri="{FF2B5EF4-FFF2-40B4-BE49-F238E27FC236}">
                  <a16:creationId xmlns:a16="http://schemas.microsoft.com/office/drawing/2014/main" id="{77D728E7-FB4B-4693-A80D-FAF2406C5F32}"/>
                </a:ext>
              </a:extLst>
            </p:cNvPr>
            <p:cNvSpPr>
              <a:spLocks/>
            </p:cNvSpPr>
            <p:nvPr/>
          </p:nvSpPr>
          <p:spPr bwMode="auto">
            <a:xfrm>
              <a:off x="82" y="94"/>
              <a:ext cx="460" cy="10"/>
            </a:xfrm>
            <a:custGeom>
              <a:avLst/>
              <a:gdLst>
                <a:gd name="T0" fmla="*/ 44 w 45"/>
                <a:gd name="T1" fmla="*/ 1 h 1"/>
                <a:gd name="T2" fmla="*/ 1 w 45"/>
                <a:gd name="T3" fmla="*/ 1 h 1"/>
                <a:gd name="T4" fmla="*/ 0 w 45"/>
                <a:gd name="T5" fmla="*/ 0 h 1"/>
                <a:gd name="T6" fmla="*/ 1 w 45"/>
                <a:gd name="T7" fmla="*/ 0 h 1"/>
                <a:gd name="T8" fmla="*/ 44 w 45"/>
                <a:gd name="T9" fmla="*/ 0 h 1"/>
                <a:gd name="T10" fmla="*/ 45 w 45"/>
                <a:gd name="T11" fmla="*/ 0 h 1"/>
                <a:gd name="T12" fmla="*/ 44 w 4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5" h="1">
                  <a:moveTo>
                    <a:pt x="44" y="1"/>
                  </a:moveTo>
                  <a:cubicBezTo>
                    <a:pt x="1" y="1"/>
                    <a:pt x="1" y="1"/>
                    <a:pt x="1" y="1"/>
                  </a:cubicBezTo>
                  <a:cubicBezTo>
                    <a:pt x="0" y="1"/>
                    <a:pt x="0" y="1"/>
                    <a:pt x="0" y="0"/>
                  </a:cubicBezTo>
                  <a:cubicBezTo>
                    <a:pt x="0" y="0"/>
                    <a:pt x="0" y="0"/>
                    <a:pt x="1" y="0"/>
                  </a:cubicBezTo>
                  <a:cubicBezTo>
                    <a:pt x="44" y="0"/>
                    <a:pt x="44" y="0"/>
                    <a:pt x="44" y="0"/>
                  </a:cubicBezTo>
                  <a:cubicBezTo>
                    <a:pt x="44" y="0"/>
                    <a:pt x="45" y="0"/>
                    <a:pt x="45" y="0"/>
                  </a:cubicBezTo>
                  <a:cubicBezTo>
                    <a:pt x="45" y="1"/>
                    <a:pt x="44" y="1"/>
                    <a:pt x="4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7" name="Freeform 15">
              <a:extLst>
                <a:ext uri="{FF2B5EF4-FFF2-40B4-BE49-F238E27FC236}">
                  <a16:creationId xmlns:a16="http://schemas.microsoft.com/office/drawing/2014/main" id="{3BECF4B2-D2A9-47F9-81FD-36E020111440}"/>
                </a:ext>
              </a:extLst>
            </p:cNvPr>
            <p:cNvSpPr>
              <a:spLocks/>
            </p:cNvSpPr>
            <p:nvPr/>
          </p:nvSpPr>
          <p:spPr bwMode="auto">
            <a:xfrm>
              <a:off x="491" y="63"/>
              <a:ext cx="21" cy="21"/>
            </a:xfrm>
            <a:custGeom>
              <a:avLst/>
              <a:gdLst>
                <a:gd name="T0" fmla="*/ 1 w 2"/>
                <a:gd name="T1" fmla="*/ 2 h 2"/>
                <a:gd name="T2" fmla="*/ 0 w 2"/>
                <a:gd name="T3" fmla="*/ 2 h 2"/>
                <a:gd name="T4" fmla="*/ 0 w 2"/>
                <a:gd name="T5" fmla="*/ 1 h 2"/>
                <a:gd name="T6" fmla="*/ 0 w 2"/>
                <a:gd name="T7" fmla="*/ 1 h 2"/>
                <a:gd name="T8" fmla="*/ 0 w 2"/>
                <a:gd name="T9" fmla="*/ 1 h 2"/>
                <a:gd name="T10" fmla="*/ 0 w 2"/>
                <a:gd name="T11" fmla="*/ 1 h 2"/>
                <a:gd name="T12" fmla="*/ 0 w 2"/>
                <a:gd name="T13" fmla="*/ 0 h 2"/>
                <a:gd name="T14" fmla="*/ 0 w 2"/>
                <a:gd name="T15" fmla="*/ 0 h 2"/>
                <a:gd name="T16" fmla="*/ 0 w 2"/>
                <a:gd name="T17" fmla="*/ 0 h 2"/>
                <a:gd name="T18" fmla="*/ 1 w 2"/>
                <a:gd name="T19" fmla="*/ 0 h 2"/>
                <a:gd name="T20" fmla="*/ 1 w 2"/>
                <a:gd name="T21" fmla="*/ 0 h 2"/>
                <a:gd name="T22" fmla="*/ 1 w 2"/>
                <a:gd name="T23" fmla="*/ 0 h 2"/>
                <a:gd name="T24" fmla="*/ 1 w 2"/>
                <a:gd name="T25" fmla="*/ 0 h 2"/>
                <a:gd name="T26" fmla="*/ 1 w 2"/>
                <a:gd name="T27" fmla="*/ 0 h 2"/>
                <a:gd name="T28" fmla="*/ 2 w 2"/>
                <a:gd name="T29" fmla="*/ 1 h 2"/>
                <a:gd name="T30" fmla="*/ 2 w 2"/>
                <a:gd name="T31" fmla="*/ 1 h 2"/>
                <a:gd name="T32" fmla="*/ 2 w 2"/>
                <a:gd name="T33" fmla="*/ 1 h 2"/>
                <a:gd name="T34" fmla="*/ 2 w 2"/>
                <a:gd name="T35" fmla="*/ 1 h 2"/>
                <a:gd name="T36" fmla="*/ 1 w 2"/>
                <a:gd name="T37" fmla="*/ 2 h 2"/>
                <a:gd name="T38" fmla="*/ 1 w 2"/>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cubicBezTo>
                    <a:pt x="1" y="2"/>
                    <a:pt x="0"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1" y="1"/>
                    <a:pt x="2" y="1"/>
                  </a:cubicBezTo>
                  <a:cubicBezTo>
                    <a:pt x="2" y="1"/>
                    <a:pt x="2" y="1"/>
                    <a:pt x="2" y="1"/>
                  </a:cubicBezTo>
                  <a:cubicBezTo>
                    <a:pt x="2" y="1"/>
                    <a:pt x="2" y="1"/>
                    <a:pt x="2" y="1"/>
                  </a:cubicBezTo>
                  <a:cubicBezTo>
                    <a:pt x="2" y="1"/>
                    <a:pt x="2" y="1"/>
                    <a:pt x="2" y="1"/>
                  </a:cubicBezTo>
                  <a:cubicBezTo>
                    <a:pt x="2" y="1"/>
                    <a:pt x="2" y="2"/>
                    <a:pt x="1" y="2"/>
                  </a:cubicBezTo>
                  <a:cubicBezTo>
                    <a:pt x="1" y="2"/>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8" name="Freeform 16">
              <a:extLst>
                <a:ext uri="{FF2B5EF4-FFF2-40B4-BE49-F238E27FC236}">
                  <a16:creationId xmlns:a16="http://schemas.microsoft.com/office/drawing/2014/main" id="{F9FC489D-7C14-4528-9A00-51B705FD0DD8}"/>
                </a:ext>
              </a:extLst>
            </p:cNvPr>
            <p:cNvSpPr>
              <a:spLocks/>
            </p:cNvSpPr>
            <p:nvPr/>
          </p:nvSpPr>
          <p:spPr bwMode="auto">
            <a:xfrm>
              <a:off x="461" y="63"/>
              <a:ext cx="20" cy="21"/>
            </a:xfrm>
            <a:custGeom>
              <a:avLst/>
              <a:gdLst>
                <a:gd name="T0" fmla="*/ 1 w 2"/>
                <a:gd name="T1" fmla="*/ 2 h 2"/>
                <a:gd name="T2" fmla="*/ 0 w 2"/>
                <a:gd name="T3" fmla="*/ 2 h 2"/>
                <a:gd name="T4" fmla="*/ 0 w 2"/>
                <a:gd name="T5" fmla="*/ 1 h 2"/>
                <a:gd name="T6" fmla="*/ 0 w 2"/>
                <a:gd name="T7" fmla="*/ 1 h 2"/>
                <a:gd name="T8" fmla="*/ 0 w 2"/>
                <a:gd name="T9" fmla="*/ 1 h 2"/>
                <a:gd name="T10" fmla="*/ 0 w 2"/>
                <a:gd name="T11" fmla="*/ 1 h 2"/>
                <a:gd name="T12" fmla="*/ 0 w 2"/>
                <a:gd name="T13" fmla="*/ 0 h 2"/>
                <a:gd name="T14" fmla="*/ 1 w 2"/>
                <a:gd name="T15" fmla="*/ 0 h 2"/>
                <a:gd name="T16" fmla="*/ 1 w 2"/>
                <a:gd name="T17" fmla="*/ 0 h 2"/>
                <a:gd name="T18" fmla="*/ 1 w 2"/>
                <a:gd name="T19" fmla="*/ 0 h 2"/>
                <a:gd name="T20" fmla="*/ 1 w 2"/>
                <a:gd name="T21" fmla="*/ 0 h 2"/>
                <a:gd name="T22" fmla="*/ 1 w 2"/>
                <a:gd name="T23" fmla="*/ 0 h 2"/>
                <a:gd name="T24" fmla="*/ 2 w 2"/>
                <a:gd name="T25" fmla="*/ 0 h 2"/>
                <a:gd name="T26" fmla="*/ 2 w 2"/>
                <a:gd name="T27" fmla="*/ 0 h 2"/>
                <a:gd name="T28" fmla="*/ 2 w 2"/>
                <a:gd name="T29" fmla="*/ 1 h 2"/>
                <a:gd name="T30" fmla="*/ 2 w 2"/>
                <a:gd name="T31" fmla="*/ 1 h 2"/>
                <a:gd name="T32" fmla="*/ 2 w 2"/>
                <a:gd name="T33" fmla="*/ 1 h 2"/>
                <a:gd name="T34" fmla="*/ 2 w 2"/>
                <a:gd name="T35" fmla="*/ 1 h 2"/>
                <a:gd name="T36" fmla="*/ 2 w 2"/>
                <a:gd name="T37" fmla="*/ 2 h 2"/>
                <a:gd name="T38" fmla="*/ 1 w 2"/>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cubicBezTo>
                    <a:pt x="1" y="2"/>
                    <a:pt x="1" y="2"/>
                    <a:pt x="0" y="2"/>
                  </a:cubicBezTo>
                  <a:cubicBezTo>
                    <a:pt x="0" y="2"/>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1" y="0"/>
                  </a:cubicBezTo>
                  <a:cubicBezTo>
                    <a:pt x="1" y="0"/>
                    <a:pt x="1" y="0"/>
                    <a:pt x="1" y="0"/>
                  </a:cubicBezTo>
                  <a:cubicBezTo>
                    <a:pt x="1" y="0"/>
                    <a:pt x="1" y="0"/>
                    <a:pt x="1" y="0"/>
                  </a:cubicBezTo>
                  <a:cubicBezTo>
                    <a:pt x="1" y="0"/>
                    <a:pt x="1" y="0"/>
                    <a:pt x="1" y="0"/>
                  </a:cubicBezTo>
                  <a:cubicBezTo>
                    <a:pt x="1" y="0"/>
                    <a:pt x="1" y="0"/>
                    <a:pt x="1" y="0"/>
                  </a:cubicBezTo>
                  <a:cubicBezTo>
                    <a:pt x="1" y="0"/>
                    <a:pt x="1" y="0"/>
                    <a:pt x="2" y="0"/>
                  </a:cubicBezTo>
                  <a:cubicBezTo>
                    <a:pt x="2" y="0"/>
                    <a:pt x="2" y="0"/>
                    <a:pt x="2" y="0"/>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1" y="2"/>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9" name="Freeform 17">
              <a:extLst>
                <a:ext uri="{FF2B5EF4-FFF2-40B4-BE49-F238E27FC236}">
                  <a16:creationId xmlns:a16="http://schemas.microsoft.com/office/drawing/2014/main" id="{C1BFB6EB-5896-4831-8BCB-7D3A1BF8153C}"/>
                </a:ext>
              </a:extLst>
            </p:cNvPr>
            <p:cNvSpPr>
              <a:spLocks/>
            </p:cNvSpPr>
            <p:nvPr/>
          </p:nvSpPr>
          <p:spPr bwMode="auto">
            <a:xfrm>
              <a:off x="430" y="63"/>
              <a:ext cx="20" cy="21"/>
            </a:xfrm>
            <a:custGeom>
              <a:avLst/>
              <a:gdLst>
                <a:gd name="T0" fmla="*/ 1 w 2"/>
                <a:gd name="T1" fmla="*/ 2 h 2"/>
                <a:gd name="T2" fmla="*/ 1 w 2"/>
                <a:gd name="T3" fmla="*/ 2 h 2"/>
                <a:gd name="T4" fmla="*/ 0 w 2"/>
                <a:gd name="T5" fmla="*/ 1 h 2"/>
                <a:gd name="T6" fmla="*/ 0 w 2"/>
                <a:gd name="T7" fmla="*/ 1 h 2"/>
                <a:gd name="T8" fmla="*/ 0 w 2"/>
                <a:gd name="T9" fmla="*/ 1 h 2"/>
                <a:gd name="T10" fmla="*/ 1 w 2"/>
                <a:gd name="T11" fmla="*/ 1 h 2"/>
                <a:gd name="T12" fmla="*/ 1 w 2"/>
                <a:gd name="T13" fmla="*/ 0 h 2"/>
                <a:gd name="T14" fmla="*/ 1 w 2"/>
                <a:gd name="T15" fmla="*/ 0 h 2"/>
                <a:gd name="T16" fmla="*/ 1 w 2"/>
                <a:gd name="T17" fmla="*/ 0 h 2"/>
                <a:gd name="T18" fmla="*/ 1 w 2"/>
                <a:gd name="T19" fmla="*/ 0 h 2"/>
                <a:gd name="T20" fmla="*/ 1 w 2"/>
                <a:gd name="T21" fmla="*/ 0 h 2"/>
                <a:gd name="T22" fmla="*/ 2 w 2"/>
                <a:gd name="T23" fmla="*/ 0 h 2"/>
                <a:gd name="T24" fmla="*/ 2 w 2"/>
                <a:gd name="T25" fmla="*/ 0 h 2"/>
                <a:gd name="T26" fmla="*/ 2 w 2"/>
                <a:gd name="T27" fmla="*/ 0 h 2"/>
                <a:gd name="T28" fmla="*/ 2 w 2"/>
                <a:gd name="T29" fmla="*/ 1 h 2"/>
                <a:gd name="T30" fmla="*/ 2 w 2"/>
                <a:gd name="T31" fmla="*/ 1 h 2"/>
                <a:gd name="T32" fmla="*/ 2 w 2"/>
                <a:gd name="T33" fmla="*/ 1 h 2"/>
                <a:gd name="T34" fmla="*/ 2 w 2"/>
                <a:gd name="T35" fmla="*/ 1 h 2"/>
                <a:gd name="T36" fmla="*/ 2 w 2"/>
                <a:gd name="T37" fmla="*/ 2 h 2"/>
                <a:gd name="T38" fmla="*/ 1 w 2"/>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
                  <a:moveTo>
                    <a:pt x="1" y="2"/>
                  </a:moveTo>
                  <a:cubicBezTo>
                    <a:pt x="1" y="2"/>
                    <a:pt x="1" y="2"/>
                    <a:pt x="1" y="2"/>
                  </a:cubicBezTo>
                  <a:cubicBezTo>
                    <a:pt x="0" y="2"/>
                    <a:pt x="0" y="1"/>
                    <a:pt x="0" y="1"/>
                  </a:cubicBezTo>
                  <a:cubicBezTo>
                    <a:pt x="0" y="1"/>
                    <a:pt x="0" y="1"/>
                    <a:pt x="0" y="1"/>
                  </a:cubicBezTo>
                  <a:cubicBezTo>
                    <a:pt x="0" y="1"/>
                    <a:pt x="0" y="1"/>
                    <a:pt x="0" y="1"/>
                  </a:cubicBezTo>
                  <a:cubicBezTo>
                    <a:pt x="0" y="1"/>
                    <a:pt x="0" y="1"/>
                    <a:pt x="1" y="1"/>
                  </a:cubicBezTo>
                  <a:cubicBezTo>
                    <a:pt x="1" y="1"/>
                    <a:pt x="1" y="1"/>
                    <a:pt x="1" y="0"/>
                  </a:cubicBezTo>
                  <a:cubicBezTo>
                    <a:pt x="1" y="0"/>
                    <a:pt x="1" y="0"/>
                    <a:pt x="1" y="0"/>
                  </a:cubicBezTo>
                  <a:cubicBezTo>
                    <a:pt x="1" y="0"/>
                    <a:pt x="1" y="0"/>
                    <a:pt x="1" y="0"/>
                  </a:cubicBezTo>
                  <a:cubicBezTo>
                    <a:pt x="1" y="0"/>
                    <a:pt x="1" y="0"/>
                    <a:pt x="1" y="0"/>
                  </a:cubicBezTo>
                  <a:cubicBezTo>
                    <a:pt x="1" y="0"/>
                    <a:pt x="1" y="0"/>
                    <a:pt x="1" y="0"/>
                  </a:cubicBezTo>
                  <a:cubicBezTo>
                    <a:pt x="1" y="0"/>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0" name="Freeform 18">
              <a:extLst>
                <a:ext uri="{FF2B5EF4-FFF2-40B4-BE49-F238E27FC236}">
                  <a16:creationId xmlns:a16="http://schemas.microsoft.com/office/drawing/2014/main" id="{95ADBBB6-E408-4149-8256-4C80918AA878}"/>
                </a:ext>
              </a:extLst>
            </p:cNvPr>
            <p:cNvSpPr>
              <a:spLocks noEditPoints="1"/>
            </p:cNvSpPr>
            <p:nvPr/>
          </p:nvSpPr>
          <p:spPr bwMode="auto">
            <a:xfrm>
              <a:off x="0" y="365"/>
              <a:ext cx="624" cy="62"/>
            </a:xfrm>
            <a:custGeom>
              <a:avLst/>
              <a:gdLst>
                <a:gd name="T0" fmla="*/ 57 w 61"/>
                <a:gd name="T1" fmla="*/ 6 h 6"/>
                <a:gd name="T2" fmla="*/ 3 w 61"/>
                <a:gd name="T3" fmla="*/ 6 h 6"/>
                <a:gd name="T4" fmla="*/ 0 w 61"/>
                <a:gd name="T5" fmla="*/ 3 h 6"/>
                <a:gd name="T6" fmla="*/ 0 w 61"/>
                <a:gd name="T7" fmla="*/ 1 h 6"/>
                <a:gd name="T8" fmla="*/ 1 w 61"/>
                <a:gd name="T9" fmla="*/ 0 h 6"/>
                <a:gd name="T10" fmla="*/ 60 w 61"/>
                <a:gd name="T11" fmla="*/ 0 h 6"/>
                <a:gd name="T12" fmla="*/ 61 w 61"/>
                <a:gd name="T13" fmla="*/ 1 h 6"/>
                <a:gd name="T14" fmla="*/ 61 w 61"/>
                <a:gd name="T15" fmla="*/ 3 h 6"/>
                <a:gd name="T16" fmla="*/ 57 w 61"/>
                <a:gd name="T17" fmla="*/ 6 h 6"/>
                <a:gd name="T18" fmla="*/ 1 w 61"/>
                <a:gd name="T19" fmla="*/ 2 h 6"/>
                <a:gd name="T20" fmla="*/ 1 w 61"/>
                <a:gd name="T21" fmla="*/ 3 h 6"/>
                <a:gd name="T22" fmla="*/ 3 w 61"/>
                <a:gd name="T23" fmla="*/ 4 h 6"/>
                <a:gd name="T24" fmla="*/ 57 w 61"/>
                <a:gd name="T25" fmla="*/ 4 h 6"/>
                <a:gd name="T26" fmla="*/ 59 w 61"/>
                <a:gd name="T27" fmla="*/ 3 h 6"/>
                <a:gd name="T28" fmla="*/ 59 w 61"/>
                <a:gd name="T29" fmla="*/ 2 h 6"/>
                <a:gd name="T30" fmla="*/ 1 w 61"/>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6">
                  <a:moveTo>
                    <a:pt x="57" y="6"/>
                  </a:moveTo>
                  <a:cubicBezTo>
                    <a:pt x="3" y="6"/>
                    <a:pt x="3" y="6"/>
                    <a:pt x="3" y="6"/>
                  </a:cubicBezTo>
                  <a:cubicBezTo>
                    <a:pt x="1" y="6"/>
                    <a:pt x="0" y="5"/>
                    <a:pt x="0" y="3"/>
                  </a:cubicBezTo>
                  <a:cubicBezTo>
                    <a:pt x="0" y="1"/>
                    <a:pt x="0" y="1"/>
                    <a:pt x="0" y="1"/>
                  </a:cubicBezTo>
                  <a:cubicBezTo>
                    <a:pt x="0" y="0"/>
                    <a:pt x="0" y="0"/>
                    <a:pt x="1" y="0"/>
                  </a:cubicBezTo>
                  <a:cubicBezTo>
                    <a:pt x="60" y="0"/>
                    <a:pt x="60" y="0"/>
                    <a:pt x="60" y="0"/>
                  </a:cubicBezTo>
                  <a:cubicBezTo>
                    <a:pt x="60" y="0"/>
                    <a:pt x="61" y="0"/>
                    <a:pt x="61" y="1"/>
                  </a:cubicBezTo>
                  <a:cubicBezTo>
                    <a:pt x="61" y="3"/>
                    <a:pt x="61" y="3"/>
                    <a:pt x="61" y="3"/>
                  </a:cubicBezTo>
                  <a:cubicBezTo>
                    <a:pt x="61" y="5"/>
                    <a:pt x="59" y="6"/>
                    <a:pt x="57" y="6"/>
                  </a:cubicBezTo>
                  <a:close/>
                  <a:moveTo>
                    <a:pt x="1" y="2"/>
                  </a:moveTo>
                  <a:cubicBezTo>
                    <a:pt x="1" y="3"/>
                    <a:pt x="1" y="3"/>
                    <a:pt x="1" y="3"/>
                  </a:cubicBezTo>
                  <a:cubicBezTo>
                    <a:pt x="1" y="4"/>
                    <a:pt x="2" y="4"/>
                    <a:pt x="3" y="4"/>
                  </a:cubicBezTo>
                  <a:cubicBezTo>
                    <a:pt x="57" y="4"/>
                    <a:pt x="57" y="4"/>
                    <a:pt x="57" y="4"/>
                  </a:cubicBezTo>
                  <a:cubicBezTo>
                    <a:pt x="58" y="4"/>
                    <a:pt x="59" y="4"/>
                    <a:pt x="59" y="3"/>
                  </a:cubicBezTo>
                  <a:cubicBezTo>
                    <a:pt x="59" y="2"/>
                    <a:pt x="59" y="2"/>
                    <a:pt x="59" y="2"/>
                  </a:cubicBez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1" name="Freeform 19">
              <a:extLst>
                <a:ext uri="{FF2B5EF4-FFF2-40B4-BE49-F238E27FC236}">
                  <a16:creationId xmlns:a16="http://schemas.microsoft.com/office/drawing/2014/main" id="{0D6FBCB6-BDE4-4E64-BA26-F60EAF03C56E}"/>
                </a:ext>
              </a:extLst>
            </p:cNvPr>
            <p:cNvSpPr>
              <a:spLocks/>
            </p:cNvSpPr>
            <p:nvPr/>
          </p:nvSpPr>
          <p:spPr bwMode="auto">
            <a:xfrm>
              <a:off x="41" y="-10"/>
              <a:ext cx="542" cy="396"/>
            </a:xfrm>
            <a:custGeom>
              <a:avLst/>
              <a:gdLst>
                <a:gd name="T0" fmla="*/ 52 w 53"/>
                <a:gd name="T1" fmla="*/ 38 h 38"/>
                <a:gd name="T2" fmla="*/ 51 w 53"/>
                <a:gd name="T3" fmla="*/ 37 h 38"/>
                <a:gd name="T4" fmla="*/ 51 w 53"/>
                <a:gd name="T5" fmla="*/ 4 h 38"/>
                <a:gd name="T6" fmla="*/ 49 w 53"/>
                <a:gd name="T7" fmla="*/ 2 h 38"/>
                <a:gd name="T8" fmla="*/ 3 w 53"/>
                <a:gd name="T9" fmla="*/ 2 h 38"/>
                <a:gd name="T10" fmla="*/ 1 w 53"/>
                <a:gd name="T11" fmla="*/ 4 h 38"/>
                <a:gd name="T12" fmla="*/ 1 w 53"/>
                <a:gd name="T13" fmla="*/ 37 h 38"/>
                <a:gd name="T14" fmla="*/ 1 w 53"/>
                <a:gd name="T15" fmla="*/ 38 h 38"/>
                <a:gd name="T16" fmla="*/ 0 w 53"/>
                <a:gd name="T17" fmla="*/ 37 h 38"/>
                <a:gd name="T18" fmla="*/ 0 w 53"/>
                <a:gd name="T19" fmla="*/ 4 h 38"/>
                <a:gd name="T20" fmla="*/ 3 w 53"/>
                <a:gd name="T21" fmla="*/ 0 h 38"/>
                <a:gd name="T22" fmla="*/ 49 w 53"/>
                <a:gd name="T23" fmla="*/ 0 h 38"/>
                <a:gd name="T24" fmla="*/ 53 w 53"/>
                <a:gd name="T25" fmla="*/ 4 h 38"/>
                <a:gd name="T26" fmla="*/ 53 w 53"/>
                <a:gd name="T27" fmla="*/ 37 h 38"/>
                <a:gd name="T28" fmla="*/ 52 w 53"/>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38">
                  <a:moveTo>
                    <a:pt x="52" y="38"/>
                  </a:moveTo>
                  <a:cubicBezTo>
                    <a:pt x="51" y="38"/>
                    <a:pt x="51" y="37"/>
                    <a:pt x="51" y="37"/>
                  </a:cubicBezTo>
                  <a:cubicBezTo>
                    <a:pt x="51" y="4"/>
                    <a:pt x="51" y="4"/>
                    <a:pt x="51" y="4"/>
                  </a:cubicBezTo>
                  <a:cubicBezTo>
                    <a:pt x="51" y="3"/>
                    <a:pt x="50" y="2"/>
                    <a:pt x="49" y="2"/>
                  </a:cubicBezTo>
                  <a:cubicBezTo>
                    <a:pt x="3" y="2"/>
                    <a:pt x="3" y="2"/>
                    <a:pt x="3" y="2"/>
                  </a:cubicBezTo>
                  <a:cubicBezTo>
                    <a:pt x="2" y="2"/>
                    <a:pt x="1" y="3"/>
                    <a:pt x="1" y="4"/>
                  </a:cubicBezTo>
                  <a:cubicBezTo>
                    <a:pt x="1" y="37"/>
                    <a:pt x="1" y="37"/>
                    <a:pt x="1" y="37"/>
                  </a:cubicBezTo>
                  <a:cubicBezTo>
                    <a:pt x="1" y="37"/>
                    <a:pt x="1" y="38"/>
                    <a:pt x="1" y="38"/>
                  </a:cubicBezTo>
                  <a:cubicBezTo>
                    <a:pt x="0" y="38"/>
                    <a:pt x="0" y="37"/>
                    <a:pt x="0" y="37"/>
                  </a:cubicBezTo>
                  <a:cubicBezTo>
                    <a:pt x="0" y="4"/>
                    <a:pt x="0" y="4"/>
                    <a:pt x="0" y="4"/>
                  </a:cubicBezTo>
                  <a:cubicBezTo>
                    <a:pt x="0" y="2"/>
                    <a:pt x="1" y="0"/>
                    <a:pt x="3" y="0"/>
                  </a:cubicBezTo>
                  <a:cubicBezTo>
                    <a:pt x="49" y="0"/>
                    <a:pt x="49" y="0"/>
                    <a:pt x="49" y="0"/>
                  </a:cubicBezTo>
                  <a:cubicBezTo>
                    <a:pt x="51" y="0"/>
                    <a:pt x="53" y="2"/>
                    <a:pt x="53" y="4"/>
                  </a:cubicBezTo>
                  <a:cubicBezTo>
                    <a:pt x="53" y="37"/>
                    <a:pt x="53" y="37"/>
                    <a:pt x="53" y="37"/>
                  </a:cubicBezTo>
                  <a:cubicBezTo>
                    <a:pt x="53" y="37"/>
                    <a:pt x="52" y="38"/>
                    <a:pt x="52"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2" name="Freeform 20">
              <a:extLst>
                <a:ext uri="{FF2B5EF4-FFF2-40B4-BE49-F238E27FC236}">
                  <a16:creationId xmlns:a16="http://schemas.microsoft.com/office/drawing/2014/main" id="{FC1EE25D-94C1-4B65-B691-48BD39BE3BE8}"/>
                </a:ext>
              </a:extLst>
            </p:cNvPr>
            <p:cNvSpPr>
              <a:spLocks/>
            </p:cNvSpPr>
            <p:nvPr/>
          </p:nvSpPr>
          <p:spPr bwMode="auto">
            <a:xfrm>
              <a:off x="174" y="157"/>
              <a:ext cx="72" cy="125"/>
            </a:xfrm>
            <a:custGeom>
              <a:avLst/>
              <a:gdLst>
                <a:gd name="T0" fmla="*/ 6 w 7"/>
                <a:gd name="T1" fmla="*/ 12 h 12"/>
                <a:gd name="T2" fmla="*/ 6 w 7"/>
                <a:gd name="T3" fmla="*/ 12 h 12"/>
                <a:gd name="T4" fmla="*/ 1 w 7"/>
                <a:gd name="T5" fmla="*/ 7 h 12"/>
                <a:gd name="T6" fmla="*/ 0 w 7"/>
                <a:gd name="T7" fmla="*/ 6 h 12"/>
                <a:gd name="T8" fmla="*/ 1 w 7"/>
                <a:gd name="T9" fmla="*/ 5 h 12"/>
                <a:gd name="T10" fmla="*/ 6 w 7"/>
                <a:gd name="T11" fmla="*/ 0 h 12"/>
                <a:gd name="T12" fmla="*/ 7 w 7"/>
                <a:gd name="T13" fmla="*/ 0 h 12"/>
                <a:gd name="T14" fmla="*/ 7 w 7"/>
                <a:gd name="T15" fmla="*/ 1 h 12"/>
                <a:gd name="T16" fmla="*/ 2 w 7"/>
                <a:gd name="T17" fmla="*/ 6 h 12"/>
                <a:gd name="T18" fmla="*/ 7 w 7"/>
                <a:gd name="T19" fmla="*/ 11 h 12"/>
                <a:gd name="T20" fmla="*/ 7 w 7"/>
                <a:gd name="T21" fmla="*/ 12 h 12"/>
                <a:gd name="T22" fmla="*/ 6 w 7"/>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6" y="12"/>
                  </a:moveTo>
                  <a:cubicBezTo>
                    <a:pt x="6" y="12"/>
                    <a:pt x="6" y="12"/>
                    <a:pt x="6" y="12"/>
                  </a:cubicBezTo>
                  <a:cubicBezTo>
                    <a:pt x="1" y="7"/>
                    <a:pt x="1" y="7"/>
                    <a:pt x="1" y="7"/>
                  </a:cubicBezTo>
                  <a:cubicBezTo>
                    <a:pt x="0" y="6"/>
                    <a:pt x="0" y="6"/>
                    <a:pt x="0" y="6"/>
                  </a:cubicBezTo>
                  <a:cubicBezTo>
                    <a:pt x="0" y="6"/>
                    <a:pt x="0" y="6"/>
                    <a:pt x="1" y="5"/>
                  </a:cubicBezTo>
                  <a:cubicBezTo>
                    <a:pt x="6" y="0"/>
                    <a:pt x="6" y="0"/>
                    <a:pt x="6" y="0"/>
                  </a:cubicBezTo>
                  <a:cubicBezTo>
                    <a:pt x="6" y="0"/>
                    <a:pt x="7" y="0"/>
                    <a:pt x="7" y="0"/>
                  </a:cubicBezTo>
                  <a:cubicBezTo>
                    <a:pt x="7" y="0"/>
                    <a:pt x="7" y="1"/>
                    <a:pt x="7" y="1"/>
                  </a:cubicBezTo>
                  <a:cubicBezTo>
                    <a:pt x="2" y="6"/>
                    <a:pt x="2" y="6"/>
                    <a:pt x="2" y="6"/>
                  </a:cubicBezTo>
                  <a:cubicBezTo>
                    <a:pt x="7" y="11"/>
                    <a:pt x="7" y="11"/>
                    <a:pt x="7" y="11"/>
                  </a:cubicBezTo>
                  <a:cubicBezTo>
                    <a:pt x="7" y="11"/>
                    <a:pt x="7" y="11"/>
                    <a:pt x="7" y="12"/>
                  </a:cubicBezTo>
                  <a:cubicBezTo>
                    <a:pt x="7" y="12"/>
                    <a:pt x="7" y="12"/>
                    <a:pt x="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3" name="Freeform 21">
              <a:extLst>
                <a:ext uri="{FF2B5EF4-FFF2-40B4-BE49-F238E27FC236}">
                  <a16:creationId xmlns:a16="http://schemas.microsoft.com/office/drawing/2014/main" id="{E10852E5-5800-4F20-8808-5456F25E3392}"/>
                </a:ext>
              </a:extLst>
            </p:cNvPr>
            <p:cNvSpPr>
              <a:spLocks/>
            </p:cNvSpPr>
            <p:nvPr/>
          </p:nvSpPr>
          <p:spPr bwMode="auto">
            <a:xfrm>
              <a:off x="368" y="157"/>
              <a:ext cx="72" cy="125"/>
            </a:xfrm>
            <a:custGeom>
              <a:avLst/>
              <a:gdLst>
                <a:gd name="T0" fmla="*/ 1 w 7"/>
                <a:gd name="T1" fmla="*/ 12 h 12"/>
                <a:gd name="T2" fmla="*/ 0 w 7"/>
                <a:gd name="T3" fmla="*/ 12 h 12"/>
                <a:gd name="T4" fmla="*/ 0 w 7"/>
                <a:gd name="T5" fmla="*/ 11 h 12"/>
                <a:gd name="T6" fmla="*/ 5 w 7"/>
                <a:gd name="T7" fmla="*/ 6 h 12"/>
                <a:gd name="T8" fmla="*/ 0 w 7"/>
                <a:gd name="T9" fmla="*/ 1 h 12"/>
                <a:gd name="T10" fmla="*/ 0 w 7"/>
                <a:gd name="T11" fmla="*/ 0 h 12"/>
                <a:gd name="T12" fmla="*/ 2 w 7"/>
                <a:gd name="T13" fmla="*/ 0 h 12"/>
                <a:gd name="T14" fmla="*/ 7 w 7"/>
                <a:gd name="T15" fmla="*/ 5 h 12"/>
                <a:gd name="T16" fmla="*/ 7 w 7"/>
                <a:gd name="T17" fmla="*/ 7 h 12"/>
                <a:gd name="T18" fmla="*/ 2 w 7"/>
                <a:gd name="T19" fmla="*/ 12 h 12"/>
                <a:gd name="T20" fmla="*/ 1 w 7"/>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1" y="12"/>
                  </a:moveTo>
                  <a:cubicBezTo>
                    <a:pt x="1" y="12"/>
                    <a:pt x="1" y="12"/>
                    <a:pt x="0" y="12"/>
                  </a:cubicBezTo>
                  <a:cubicBezTo>
                    <a:pt x="0" y="11"/>
                    <a:pt x="0" y="11"/>
                    <a:pt x="0" y="11"/>
                  </a:cubicBezTo>
                  <a:cubicBezTo>
                    <a:pt x="5" y="6"/>
                    <a:pt x="5" y="6"/>
                    <a:pt x="5" y="6"/>
                  </a:cubicBezTo>
                  <a:cubicBezTo>
                    <a:pt x="0" y="1"/>
                    <a:pt x="0" y="1"/>
                    <a:pt x="0" y="1"/>
                  </a:cubicBezTo>
                  <a:cubicBezTo>
                    <a:pt x="0" y="1"/>
                    <a:pt x="0" y="0"/>
                    <a:pt x="0" y="0"/>
                  </a:cubicBezTo>
                  <a:cubicBezTo>
                    <a:pt x="1" y="0"/>
                    <a:pt x="1" y="0"/>
                    <a:pt x="2" y="0"/>
                  </a:cubicBezTo>
                  <a:cubicBezTo>
                    <a:pt x="7" y="5"/>
                    <a:pt x="7" y="5"/>
                    <a:pt x="7" y="5"/>
                  </a:cubicBezTo>
                  <a:cubicBezTo>
                    <a:pt x="7" y="6"/>
                    <a:pt x="7" y="6"/>
                    <a:pt x="7" y="7"/>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4" name="Freeform 22">
              <a:extLst>
                <a:ext uri="{FF2B5EF4-FFF2-40B4-BE49-F238E27FC236}">
                  <a16:creationId xmlns:a16="http://schemas.microsoft.com/office/drawing/2014/main" id="{CF16C5D6-FA01-4335-B861-9E4E2577BA11}"/>
                </a:ext>
              </a:extLst>
            </p:cNvPr>
            <p:cNvSpPr>
              <a:spLocks/>
            </p:cNvSpPr>
            <p:nvPr/>
          </p:nvSpPr>
          <p:spPr bwMode="auto">
            <a:xfrm>
              <a:off x="256" y="125"/>
              <a:ext cx="112" cy="177"/>
            </a:xfrm>
            <a:custGeom>
              <a:avLst/>
              <a:gdLst>
                <a:gd name="T0" fmla="*/ 1 w 11"/>
                <a:gd name="T1" fmla="*/ 17 h 17"/>
                <a:gd name="T2" fmla="*/ 0 w 11"/>
                <a:gd name="T3" fmla="*/ 17 h 17"/>
                <a:gd name="T4" fmla="*/ 0 w 11"/>
                <a:gd name="T5" fmla="*/ 16 h 17"/>
                <a:gd name="T6" fmla="*/ 9 w 11"/>
                <a:gd name="T7" fmla="*/ 1 h 17"/>
                <a:gd name="T8" fmla="*/ 10 w 11"/>
                <a:gd name="T9" fmla="*/ 1 h 17"/>
                <a:gd name="T10" fmla="*/ 10 w 11"/>
                <a:gd name="T11" fmla="*/ 2 h 17"/>
                <a:gd name="T12" fmla="*/ 2 w 11"/>
                <a:gd name="T13" fmla="*/ 17 h 17"/>
                <a:gd name="T14" fmla="*/ 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 y="17"/>
                  </a:moveTo>
                  <a:cubicBezTo>
                    <a:pt x="1" y="17"/>
                    <a:pt x="1" y="17"/>
                    <a:pt x="0" y="17"/>
                  </a:cubicBezTo>
                  <a:cubicBezTo>
                    <a:pt x="0" y="17"/>
                    <a:pt x="0" y="16"/>
                    <a:pt x="0" y="16"/>
                  </a:cubicBezTo>
                  <a:cubicBezTo>
                    <a:pt x="9" y="1"/>
                    <a:pt x="9" y="1"/>
                    <a:pt x="9" y="1"/>
                  </a:cubicBezTo>
                  <a:cubicBezTo>
                    <a:pt x="9" y="1"/>
                    <a:pt x="10" y="0"/>
                    <a:pt x="10" y="1"/>
                  </a:cubicBezTo>
                  <a:cubicBezTo>
                    <a:pt x="10" y="1"/>
                    <a:pt x="11" y="2"/>
                    <a:pt x="10" y="2"/>
                  </a:cubicBezTo>
                  <a:cubicBezTo>
                    <a:pt x="2" y="17"/>
                    <a:pt x="2" y="17"/>
                    <a:pt x="2" y="17"/>
                  </a:cubicBezTo>
                  <a:cubicBezTo>
                    <a:pt x="1" y="17"/>
                    <a:pt x="1" y="17"/>
                    <a:pt x="1"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grpSp>
        <p:nvGrpSpPr>
          <p:cNvPr id="46" name="Group 25">
            <a:extLst>
              <a:ext uri="{FF2B5EF4-FFF2-40B4-BE49-F238E27FC236}">
                <a16:creationId xmlns:a16="http://schemas.microsoft.com/office/drawing/2014/main" id="{028A669C-7073-43C9-AB85-BC3B215B7FE2}"/>
              </a:ext>
            </a:extLst>
          </p:cNvPr>
          <p:cNvGrpSpPr>
            <a:grpSpLocks noChangeAspect="1"/>
          </p:cNvGrpSpPr>
          <p:nvPr/>
        </p:nvGrpSpPr>
        <p:grpSpPr bwMode="auto">
          <a:xfrm>
            <a:off x="7820492" y="2092325"/>
            <a:ext cx="865188" cy="528637"/>
            <a:chOff x="4917" y="1377"/>
            <a:chExt cx="545" cy="333"/>
          </a:xfrm>
          <a:solidFill>
            <a:schemeClr val="bg1"/>
          </a:solidFill>
        </p:grpSpPr>
        <p:sp>
          <p:nvSpPr>
            <p:cNvPr id="48" name="Freeform 26">
              <a:extLst>
                <a:ext uri="{FF2B5EF4-FFF2-40B4-BE49-F238E27FC236}">
                  <a16:creationId xmlns:a16="http://schemas.microsoft.com/office/drawing/2014/main" id="{2CA3BC0D-2951-4598-A352-E071CA262041}"/>
                </a:ext>
              </a:extLst>
            </p:cNvPr>
            <p:cNvSpPr>
              <a:spLocks noEditPoints="1"/>
            </p:cNvSpPr>
            <p:nvPr/>
          </p:nvSpPr>
          <p:spPr bwMode="auto">
            <a:xfrm>
              <a:off x="4963" y="1587"/>
              <a:ext cx="111" cy="123"/>
            </a:xfrm>
            <a:custGeom>
              <a:avLst/>
              <a:gdLst>
                <a:gd name="T0" fmla="*/ 6 w 12"/>
                <a:gd name="T1" fmla="*/ 13 h 13"/>
                <a:gd name="T2" fmla="*/ 0 w 12"/>
                <a:gd name="T3" fmla="*/ 7 h 13"/>
                <a:gd name="T4" fmla="*/ 6 w 12"/>
                <a:gd name="T5" fmla="*/ 0 h 13"/>
                <a:gd name="T6" fmla="*/ 12 w 12"/>
                <a:gd name="T7" fmla="*/ 7 h 13"/>
                <a:gd name="T8" fmla="*/ 6 w 12"/>
                <a:gd name="T9" fmla="*/ 13 h 13"/>
                <a:gd name="T10" fmla="*/ 6 w 12"/>
                <a:gd name="T11" fmla="*/ 2 h 13"/>
                <a:gd name="T12" fmla="*/ 1 w 12"/>
                <a:gd name="T13" fmla="*/ 7 h 13"/>
                <a:gd name="T14" fmla="*/ 6 w 12"/>
                <a:gd name="T15" fmla="*/ 11 h 13"/>
                <a:gd name="T16" fmla="*/ 10 w 12"/>
                <a:gd name="T17" fmla="*/ 7 h 13"/>
                <a:gd name="T18" fmla="*/ 6 w 12"/>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6" y="13"/>
                  </a:moveTo>
                  <a:cubicBezTo>
                    <a:pt x="2" y="13"/>
                    <a:pt x="0" y="10"/>
                    <a:pt x="0" y="7"/>
                  </a:cubicBezTo>
                  <a:cubicBezTo>
                    <a:pt x="0" y="3"/>
                    <a:pt x="2" y="0"/>
                    <a:pt x="6" y="0"/>
                  </a:cubicBezTo>
                  <a:cubicBezTo>
                    <a:pt x="9" y="0"/>
                    <a:pt x="12" y="3"/>
                    <a:pt x="12" y="7"/>
                  </a:cubicBezTo>
                  <a:cubicBezTo>
                    <a:pt x="12" y="10"/>
                    <a:pt x="9" y="13"/>
                    <a:pt x="6" y="13"/>
                  </a:cubicBezTo>
                  <a:close/>
                  <a:moveTo>
                    <a:pt x="6" y="2"/>
                  </a:moveTo>
                  <a:cubicBezTo>
                    <a:pt x="3" y="2"/>
                    <a:pt x="1" y="4"/>
                    <a:pt x="1" y="7"/>
                  </a:cubicBezTo>
                  <a:cubicBezTo>
                    <a:pt x="1" y="9"/>
                    <a:pt x="3" y="11"/>
                    <a:pt x="6" y="11"/>
                  </a:cubicBezTo>
                  <a:cubicBezTo>
                    <a:pt x="8" y="11"/>
                    <a:pt x="10" y="9"/>
                    <a:pt x="10" y="7"/>
                  </a:cubicBezTo>
                  <a:cubicBezTo>
                    <a:pt x="10"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9" name="Freeform 27">
              <a:extLst>
                <a:ext uri="{FF2B5EF4-FFF2-40B4-BE49-F238E27FC236}">
                  <a16:creationId xmlns:a16="http://schemas.microsoft.com/office/drawing/2014/main" id="{58DFD613-33A8-4707-A3F2-96EE2B20C3A1}"/>
                </a:ext>
              </a:extLst>
            </p:cNvPr>
            <p:cNvSpPr>
              <a:spLocks noEditPoints="1"/>
            </p:cNvSpPr>
            <p:nvPr/>
          </p:nvSpPr>
          <p:spPr bwMode="auto">
            <a:xfrm>
              <a:off x="5287" y="1587"/>
              <a:ext cx="120" cy="123"/>
            </a:xfrm>
            <a:custGeom>
              <a:avLst/>
              <a:gdLst>
                <a:gd name="T0" fmla="*/ 6 w 13"/>
                <a:gd name="T1" fmla="*/ 13 h 13"/>
                <a:gd name="T2" fmla="*/ 0 w 13"/>
                <a:gd name="T3" fmla="*/ 7 h 13"/>
                <a:gd name="T4" fmla="*/ 6 w 13"/>
                <a:gd name="T5" fmla="*/ 0 h 13"/>
                <a:gd name="T6" fmla="*/ 13 w 13"/>
                <a:gd name="T7" fmla="*/ 7 h 13"/>
                <a:gd name="T8" fmla="*/ 6 w 13"/>
                <a:gd name="T9" fmla="*/ 13 h 13"/>
                <a:gd name="T10" fmla="*/ 6 w 13"/>
                <a:gd name="T11" fmla="*/ 2 h 13"/>
                <a:gd name="T12" fmla="*/ 2 w 13"/>
                <a:gd name="T13" fmla="*/ 7 h 13"/>
                <a:gd name="T14" fmla="*/ 6 w 13"/>
                <a:gd name="T15" fmla="*/ 11 h 13"/>
                <a:gd name="T16" fmla="*/ 11 w 13"/>
                <a:gd name="T17" fmla="*/ 7 h 13"/>
                <a:gd name="T18" fmla="*/ 6 w 13"/>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3">
                  <a:moveTo>
                    <a:pt x="6" y="13"/>
                  </a:moveTo>
                  <a:cubicBezTo>
                    <a:pt x="3" y="13"/>
                    <a:pt x="0" y="10"/>
                    <a:pt x="0" y="7"/>
                  </a:cubicBezTo>
                  <a:cubicBezTo>
                    <a:pt x="0" y="3"/>
                    <a:pt x="3" y="0"/>
                    <a:pt x="6" y="0"/>
                  </a:cubicBezTo>
                  <a:cubicBezTo>
                    <a:pt x="10" y="0"/>
                    <a:pt x="13" y="3"/>
                    <a:pt x="13" y="7"/>
                  </a:cubicBezTo>
                  <a:cubicBezTo>
                    <a:pt x="13" y="10"/>
                    <a:pt x="10" y="13"/>
                    <a:pt x="6" y="13"/>
                  </a:cubicBezTo>
                  <a:close/>
                  <a:moveTo>
                    <a:pt x="6" y="2"/>
                  </a:moveTo>
                  <a:cubicBezTo>
                    <a:pt x="4" y="2"/>
                    <a:pt x="2" y="4"/>
                    <a:pt x="2" y="7"/>
                  </a:cubicBezTo>
                  <a:cubicBezTo>
                    <a:pt x="2" y="9"/>
                    <a:pt x="4" y="11"/>
                    <a:pt x="6" y="11"/>
                  </a:cubicBezTo>
                  <a:cubicBezTo>
                    <a:pt x="9" y="11"/>
                    <a:pt x="11" y="9"/>
                    <a:pt x="11" y="7"/>
                  </a:cubicBezTo>
                  <a:cubicBezTo>
                    <a:pt x="11" y="4"/>
                    <a:pt x="9"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0" name="Freeform 28">
              <a:extLst>
                <a:ext uri="{FF2B5EF4-FFF2-40B4-BE49-F238E27FC236}">
                  <a16:creationId xmlns:a16="http://schemas.microsoft.com/office/drawing/2014/main" id="{B18DA8A4-CB05-4AC3-953F-BAB6D31C7EA6}"/>
                </a:ext>
              </a:extLst>
            </p:cNvPr>
            <p:cNvSpPr>
              <a:spLocks/>
            </p:cNvSpPr>
            <p:nvPr/>
          </p:nvSpPr>
          <p:spPr bwMode="auto">
            <a:xfrm>
              <a:off x="4917" y="1377"/>
              <a:ext cx="360" cy="276"/>
            </a:xfrm>
            <a:custGeom>
              <a:avLst/>
              <a:gdLst>
                <a:gd name="T0" fmla="*/ 38 w 39"/>
                <a:gd name="T1" fmla="*/ 29 h 29"/>
                <a:gd name="T2" fmla="*/ 16 w 39"/>
                <a:gd name="T3" fmla="*/ 29 h 29"/>
                <a:gd name="T4" fmla="*/ 15 w 39"/>
                <a:gd name="T5" fmla="*/ 29 h 29"/>
                <a:gd name="T6" fmla="*/ 16 w 39"/>
                <a:gd name="T7" fmla="*/ 28 h 29"/>
                <a:gd name="T8" fmla="*/ 37 w 39"/>
                <a:gd name="T9" fmla="*/ 28 h 29"/>
                <a:gd name="T10" fmla="*/ 37 w 39"/>
                <a:gd name="T11" fmla="*/ 2 h 29"/>
                <a:gd name="T12" fmla="*/ 2 w 39"/>
                <a:gd name="T13" fmla="*/ 2 h 29"/>
                <a:gd name="T14" fmla="*/ 2 w 39"/>
                <a:gd name="T15" fmla="*/ 28 h 29"/>
                <a:gd name="T16" fmla="*/ 5 w 39"/>
                <a:gd name="T17" fmla="*/ 28 h 29"/>
                <a:gd name="T18" fmla="*/ 6 w 39"/>
                <a:gd name="T19" fmla="*/ 29 h 29"/>
                <a:gd name="T20" fmla="*/ 5 w 39"/>
                <a:gd name="T21" fmla="*/ 29 h 29"/>
                <a:gd name="T22" fmla="*/ 1 w 39"/>
                <a:gd name="T23" fmla="*/ 29 h 29"/>
                <a:gd name="T24" fmla="*/ 0 w 39"/>
                <a:gd name="T25" fmla="*/ 29 h 29"/>
                <a:gd name="T26" fmla="*/ 0 w 39"/>
                <a:gd name="T27" fmla="*/ 1 h 29"/>
                <a:gd name="T28" fmla="*/ 1 w 39"/>
                <a:gd name="T29" fmla="*/ 0 h 29"/>
                <a:gd name="T30" fmla="*/ 38 w 39"/>
                <a:gd name="T31" fmla="*/ 0 h 29"/>
                <a:gd name="T32" fmla="*/ 39 w 39"/>
                <a:gd name="T33" fmla="*/ 1 h 29"/>
                <a:gd name="T34" fmla="*/ 39 w 39"/>
                <a:gd name="T35" fmla="*/ 29 h 29"/>
                <a:gd name="T36" fmla="*/ 38 w 39"/>
                <a:gd name="T3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29">
                  <a:moveTo>
                    <a:pt x="38" y="29"/>
                  </a:moveTo>
                  <a:cubicBezTo>
                    <a:pt x="16" y="29"/>
                    <a:pt x="16" y="29"/>
                    <a:pt x="16" y="29"/>
                  </a:cubicBezTo>
                  <a:cubicBezTo>
                    <a:pt x="16" y="29"/>
                    <a:pt x="15" y="29"/>
                    <a:pt x="15" y="29"/>
                  </a:cubicBezTo>
                  <a:cubicBezTo>
                    <a:pt x="15" y="28"/>
                    <a:pt x="16" y="28"/>
                    <a:pt x="16" y="28"/>
                  </a:cubicBezTo>
                  <a:cubicBezTo>
                    <a:pt x="37" y="28"/>
                    <a:pt x="37" y="28"/>
                    <a:pt x="37" y="28"/>
                  </a:cubicBezTo>
                  <a:cubicBezTo>
                    <a:pt x="37" y="2"/>
                    <a:pt x="37" y="2"/>
                    <a:pt x="37" y="2"/>
                  </a:cubicBezTo>
                  <a:cubicBezTo>
                    <a:pt x="2" y="2"/>
                    <a:pt x="2" y="2"/>
                    <a:pt x="2" y="2"/>
                  </a:cubicBezTo>
                  <a:cubicBezTo>
                    <a:pt x="2" y="28"/>
                    <a:pt x="2" y="28"/>
                    <a:pt x="2" y="28"/>
                  </a:cubicBezTo>
                  <a:cubicBezTo>
                    <a:pt x="5" y="28"/>
                    <a:pt x="5" y="28"/>
                    <a:pt x="5" y="28"/>
                  </a:cubicBezTo>
                  <a:cubicBezTo>
                    <a:pt x="6" y="28"/>
                    <a:pt x="6" y="28"/>
                    <a:pt x="6" y="29"/>
                  </a:cubicBezTo>
                  <a:cubicBezTo>
                    <a:pt x="6" y="29"/>
                    <a:pt x="6" y="29"/>
                    <a:pt x="5" y="29"/>
                  </a:cubicBezTo>
                  <a:cubicBezTo>
                    <a:pt x="1" y="29"/>
                    <a:pt x="1" y="29"/>
                    <a:pt x="1" y="29"/>
                  </a:cubicBezTo>
                  <a:cubicBezTo>
                    <a:pt x="1" y="29"/>
                    <a:pt x="0" y="29"/>
                    <a:pt x="0" y="29"/>
                  </a:cubicBezTo>
                  <a:cubicBezTo>
                    <a:pt x="0" y="1"/>
                    <a:pt x="0" y="1"/>
                    <a:pt x="0" y="1"/>
                  </a:cubicBezTo>
                  <a:cubicBezTo>
                    <a:pt x="0" y="0"/>
                    <a:pt x="1" y="0"/>
                    <a:pt x="1" y="0"/>
                  </a:cubicBezTo>
                  <a:cubicBezTo>
                    <a:pt x="38" y="0"/>
                    <a:pt x="38" y="0"/>
                    <a:pt x="38" y="0"/>
                  </a:cubicBezTo>
                  <a:cubicBezTo>
                    <a:pt x="38" y="0"/>
                    <a:pt x="39" y="0"/>
                    <a:pt x="39" y="1"/>
                  </a:cubicBezTo>
                  <a:cubicBezTo>
                    <a:pt x="39" y="29"/>
                    <a:pt x="39" y="29"/>
                    <a:pt x="39" y="29"/>
                  </a:cubicBezTo>
                  <a:cubicBezTo>
                    <a:pt x="39" y="29"/>
                    <a:pt x="38" y="29"/>
                    <a:pt x="3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1" name="Freeform 29">
              <a:extLst>
                <a:ext uri="{FF2B5EF4-FFF2-40B4-BE49-F238E27FC236}">
                  <a16:creationId xmlns:a16="http://schemas.microsoft.com/office/drawing/2014/main" id="{0FAFA305-BF47-4317-AFB4-016321EC9773}"/>
                </a:ext>
              </a:extLst>
            </p:cNvPr>
            <p:cNvSpPr>
              <a:spLocks/>
            </p:cNvSpPr>
            <p:nvPr/>
          </p:nvSpPr>
          <p:spPr bwMode="auto">
            <a:xfrm>
              <a:off x="5259" y="1396"/>
              <a:ext cx="203" cy="257"/>
            </a:xfrm>
            <a:custGeom>
              <a:avLst/>
              <a:gdLst>
                <a:gd name="T0" fmla="*/ 22 w 22"/>
                <a:gd name="T1" fmla="*/ 27 h 27"/>
                <a:gd name="T2" fmla="*/ 15 w 22"/>
                <a:gd name="T3" fmla="*/ 27 h 27"/>
                <a:gd name="T4" fmla="*/ 14 w 22"/>
                <a:gd name="T5" fmla="*/ 27 h 27"/>
                <a:gd name="T6" fmla="*/ 15 w 22"/>
                <a:gd name="T7" fmla="*/ 26 h 27"/>
                <a:gd name="T8" fmla="*/ 21 w 22"/>
                <a:gd name="T9" fmla="*/ 26 h 27"/>
                <a:gd name="T10" fmla="*/ 21 w 22"/>
                <a:gd name="T11" fmla="*/ 15 h 27"/>
                <a:gd name="T12" fmla="*/ 18 w 22"/>
                <a:gd name="T13" fmla="*/ 14 h 27"/>
                <a:gd name="T14" fmla="*/ 17 w 22"/>
                <a:gd name="T15" fmla="*/ 13 h 27"/>
                <a:gd name="T16" fmla="*/ 15 w 22"/>
                <a:gd name="T17" fmla="*/ 4 h 27"/>
                <a:gd name="T18" fmla="*/ 11 w 22"/>
                <a:gd name="T19" fmla="*/ 2 h 27"/>
                <a:gd name="T20" fmla="*/ 1 w 22"/>
                <a:gd name="T21" fmla="*/ 2 h 27"/>
                <a:gd name="T22" fmla="*/ 0 w 22"/>
                <a:gd name="T23" fmla="*/ 1 h 27"/>
                <a:gd name="T24" fmla="*/ 1 w 22"/>
                <a:gd name="T25" fmla="*/ 0 h 27"/>
                <a:gd name="T26" fmla="*/ 11 w 22"/>
                <a:gd name="T27" fmla="*/ 0 h 27"/>
                <a:gd name="T28" fmla="*/ 16 w 22"/>
                <a:gd name="T29" fmla="*/ 4 h 27"/>
                <a:gd name="T30" fmla="*/ 19 w 22"/>
                <a:gd name="T31" fmla="*/ 12 h 27"/>
                <a:gd name="T32" fmla="*/ 22 w 22"/>
                <a:gd name="T33" fmla="*/ 14 h 27"/>
                <a:gd name="T34" fmla="*/ 22 w 22"/>
                <a:gd name="T35" fmla="*/ 15 h 27"/>
                <a:gd name="T36" fmla="*/ 22 w 22"/>
                <a:gd name="T37" fmla="*/ 27 h 27"/>
                <a:gd name="T38" fmla="*/ 22 w 22"/>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7">
                  <a:moveTo>
                    <a:pt x="22" y="27"/>
                  </a:moveTo>
                  <a:cubicBezTo>
                    <a:pt x="15" y="27"/>
                    <a:pt x="15" y="27"/>
                    <a:pt x="15" y="27"/>
                  </a:cubicBezTo>
                  <a:cubicBezTo>
                    <a:pt x="14" y="27"/>
                    <a:pt x="14" y="27"/>
                    <a:pt x="14" y="27"/>
                  </a:cubicBezTo>
                  <a:cubicBezTo>
                    <a:pt x="14" y="26"/>
                    <a:pt x="14" y="26"/>
                    <a:pt x="15" y="26"/>
                  </a:cubicBezTo>
                  <a:cubicBezTo>
                    <a:pt x="21" y="26"/>
                    <a:pt x="21" y="26"/>
                    <a:pt x="21" y="26"/>
                  </a:cubicBezTo>
                  <a:cubicBezTo>
                    <a:pt x="21" y="15"/>
                    <a:pt x="21" y="15"/>
                    <a:pt x="21" y="15"/>
                  </a:cubicBezTo>
                  <a:cubicBezTo>
                    <a:pt x="18" y="14"/>
                    <a:pt x="18" y="14"/>
                    <a:pt x="18" y="14"/>
                  </a:cubicBezTo>
                  <a:cubicBezTo>
                    <a:pt x="17" y="14"/>
                    <a:pt x="17" y="13"/>
                    <a:pt x="17" y="13"/>
                  </a:cubicBezTo>
                  <a:cubicBezTo>
                    <a:pt x="15" y="4"/>
                    <a:pt x="15" y="4"/>
                    <a:pt x="15" y="4"/>
                  </a:cubicBezTo>
                  <a:cubicBezTo>
                    <a:pt x="14" y="3"/>
                    <a:pt x="13" y="2"/>
                    <a:pt x="11" y="2"/>
                  </a:cubicBezTo>
                  <a:cubicBezTo>
                    <a:pt x="1" y="2"/>
                    <a:pt x="1" y="2"/>
                    <a:pt x="1" y="2"/>
                  </a:cubicBezTo>
                  <a:cubicBezTo>
                    <a:pt x="0" y="2"/>
                    <a:pt x="0" y="1"/>
                    <a:pt x="0" y="1"/>
                  </a:cubicBezTo>
                  <a:cubicBezTo>
                    <a:pt x="0" y="0"/>
                    <a:pt x="0" y="0"/>
                    <a:pt x="1" y="0"/>
                  </a:cubicBezTo>
                  <a:cubicBezTo>
                    <a:pt x="11" y="0"/>
                    <a:pt x="11" y="0"/>
                    <a:pt x="11" y="0"/>
                  </a:cubicBezTo>
                  <a:cubicBezTo>
                    <a:pt x="14" y="0"/>
                    <a:pt x="16" y="1"/>
                    <a:pt x="16" y="4"/>
                  </a:cubicBezTo>
                  <a:cubicBezTo>
                    <a:pt x="19" y="12"/>
                    <a:pt x="19" y="12"/>
                    <a:pt x="19" y="12"/>
                  </a:cubicBezTo>
                  <a:cubicBezTo>
                    <a:pt x="22" y="14"/>
                    <a:pt x="22" y="14"/>
                    <a:pt x="22" y="14"/>
                  </a:cubicBezTo>
                  <a:cubicBezTo>
                    <a:pt x="22" y="14"/>
                    <a:pt x="22" y="14"/>
                    <a:pt x="22" y="15"/>
                  </a:cubicBezTo>
                  <a:cubicBezTo>
                    <a:pt x="22" y="27"/>
                    <a:pt x="22" y="27"/>
                    <a:pt x="22" y="27"/>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2" name="Freeform 30">
              <a:extLst>
                <a:ext uri="{FF2B5EF4-FFF2-40B4-BE49-F238E27FC236}">
                  <a16:creationId xmlns:a16="http://schemas.microsoft.com/office/drawing/2014/main" id="{62BA9E08-FC19-4AAD-BBDB-AD48974947B6}"/>
                </a:ext>
              </a:extLst>
            </p:cNvPr>
            <p:cNvSpPr>
              <a:spLocks/>
            </p:cNvSpPr>
            <p:nvPr/>
          </p:nvSpPr>
          <p:spPr bwMode="auto">
            <a:xfrm>
              <a:off x="5259" y="1644"/>
              <a:ext cx="46" cy="9"/>
            </a:xfrm>
            <a:custGeom>
              <a:avLst/>
              <a:gdLst>
                <a:gd name="T0" fmla="*/ 4 w 5"/>
                <a:gd name="T1" fmla="*/ 1 h 1"/>
                <a:gd name="T2" fmla="*/ 1 w 5"/>
                <a:gd name="T3" fmla="*/ 1 h 1"/>
                <a:gd name="T4" fmla="*/ 0 w 5"/>
                <a:gd name="T5" fmla="*/ 1 h 1"/>
                <a:gd name="T6" fmla="*/ 1 w 5"/>
                <a:gd name="T7" fmla="*/ 0 h 1"/>
                <a:gd name="T8" fmla="*/ 4 w 5"/>
                <a:gd name="T9" fmla="*/ 0 h 1"/>
                <a:gd name="T10" fmla="*/ 5 w 5"/>
                <a:gd name="T11" fmla="*/ 1 h 1"/>
                <a:gd name="T12" fmla="*/ 4 w 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1"/>
                  </a:moveTo>
                  <a:cubicBezTo>
                    <a:pt x="1" y="1"/>
                    <a:pt x="1" y="1"/>
                    <a:pt x="1" y="1"/>
                  </a:cubicBezTo>
                  <a:cubicBezTo>
                    <a:pt x="0" y="1"/>
                    <a:pt x="0" y="1"/>
                    <a:pt x="0" y="1"/>
                  </a:cubicBezTo>
                  <a:cubicBezTo>
                    <a:pt x="0" y="0"/>
                    <a:pt x="0" y="0"/>
                    <a:pt x="1" y="0"/>
                  </a:cubicBezTo>
                  <a:cubicBezTo>
                    <a:pt x="4" y="0"/>
                    <a:pt x="4" y="0"/>
                    <a:pt x="4" y="0"/>
                  </a:cubicBezTo>
                  <a:cubicBezTo>
                    <a:pt x="5" y="0"/>
                    <a:pt x="5" y="0"/>
                    <a:pt x="5" y="1"/>
                  </a:cubicBezTo>
                  <a:cubicBezTo>
                    <a:pt x="5" y="1"/>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3" name="Freeform 31">
              <a:extLst>
                <a:ext uri="{FF2B5EF4-FFF2-40B4-BE49-F238E27FC236}">
                  <a16:creationId xmlns:a16="http://schemas.microsoft.com/office/drawing/2014/main" id="{8CCDF003-FED8-448D-B768-820372DFF21D}"/>
                </a:ext>
              </a:extLst>
            </p:cNvPr>
            <p:cNvSpPr>
              <a:spLocks noEditPoints="1"/>
            </p:cNvSpPr>
            <p:nvPr/>
          </p:nvSpPr>
          <p:spPr bwMode="auto">
            <a:xfrm>
              <a:off x="5407" y="1558"/>
              <a:ext cx="55" cy="48"/>
            </a:xfrm>
            <a:custGeom>
              <a:avLst/>
              <a:gdLst>
                <a:gd name="T0" fmla="*/ 6 w 6"/>
                <a:gd name="T1" fmla="*/ 5 h 5"/>
                <a:gd name="T2" fmla="*/ 1 w 6"/>
                <a:gd name="T3" fmla="*/ 5 h 5"/>
                <a:gd name="T4" fmla="*/ 0 w 6"/>
                <a:gd name="T5" fmla="*/ 4 h 5"/>
                <a:gd name="T6" fmla="*/ 0 w 6"/>
                <a:gd name="T7" fmla="*/ 1 h 5"/>
                <a:gd name="T8" fmla="*/ 1 w 6"/>
                <a:gd name="T9" fmla="*/ 0 h 5"/>
                <a:gd name="T10" fmla="*/ 6 w 6"/>
                <a:gd name="T11" fmla="*/ 0 h 5"/>
                <a:gd name="T12" fmla="*/ 6 w 6"/>
                <a:gd name="T13" fmla="*/ 1 h 5"/>
                <a:gd name="T14" fmla="*/ 6 w 6"/>
                <a:gd name="T15" fmla="*/ 4 h 5"/>
                <a:gd name="T16" fmla="*/ 6 w 6"/>
                <a:gd name="T17" fmla="*/ 5 h 5"/>
                <a:gd name="T18" fmla="*/ 2 w 6"/>
                <a:gd name="T19" fmla="*/ 3 h 5"/>
                <a:gd name="T20" fmla="*/ 5 w 6"/>
                <a:gd name="T21" fmla="*/ 3 h 5"/>
                <a:gd name="T22" fmla="*/ 5 w 6"/>
                <a:gd name="T23" fmla="*/ 1 h 5"/>
                <a:gd name="T24" fmla="*/ 2 w 6"/>
                <a:gd name="T25" fmla="*/ 1 h 5"/>
                <a:gd name="T26" fmla="*/ 2 w 6"/>
                <a:gd name="T2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5">
                  <a:moveTo>
                    <a:pt x="6" y="5"/>
                  </a:moveTo>
                  <a:cubicBezTo>
                    <a:pt x="1" y="5"/>
                    <a:pt x="1" y="5"/>
                    <a:pt x="1" y="5"/>
                  </a:cubicBezTo>
                  <a:cubicBezTo>
                    <a:pt x="0" y="5"/>
                    <a:pt x="0" y="5"/>
                    <a:pt x="0" y="4"/>
                  </a:cubicBezTo>
                  <a:cubicBezTo>
                    <a:pt x="0" y="1"/>
                    <a:pt x="0" y="1"/>
                    <a:pt x="0" y="1"/>
                  </a:cubicBezTo>
                  <a:cubicBezTo>
                    <a:pt x="0" y="0"/>
                    <a:pt x="0" y="0"/>
                    <a:pt x="1" y="0"/>
                  </a:cubicBezTo>
                  <a:cubicBezTo>
                    <a:pt x="6" y="0"/>
                    <a:pt x="6" y="0"/>
                    <a:pt x="6" y="0"/>
                  </a:cubicBezTo>
                  <a:cubicBezTo>
                    <a:pt x="6" y="0"/>
                    <a:pt x="6" y="0"/>
                    <a:pt x="6" y="1"/>
                  </a:cubicBezTo>
                  <a:cubicBezTo>
                    <a:pt x="6" y="4"/>
                    <a:pt x="6" y="4"/>
                    <a:pt x="6" y="4"/>
                  </a:cubicBezTo>
                  <a:cubicBezTo>
                    <a:pt x="6" y="5"/>
                    <a:pt x="6" y="5"/>
                    <a:pt x="6" y="5"/>
                  </a:cubicBezTo>
                  <a:close/>
                  <a:moveTo>
                    <a:pt x="2" y="3"/>
                  </a:moveTo>
                  <a:cubicBezTo>
                    <a:pt x="5" y="3"/>
                    <a:pt x="5" y="3"/>
                    <a:pt x="5" y="3"/>
                  </a:cubicBezTo>
                  <a:cubicBezTo>
                    <a:pt x="5" y="1"/>
                    <a:pt x="5" y="1"/>
                    <a:pt x="5" y="1"/>
                  </a:cubicBezTo>
                  <a:cubicBezTo>
                    <a:pt x="2" y="1"/>
                    <a:pt x="2" y="1"/>
                    <a:pt x="2" y="1"/>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4" name="Freeform 32">
              <a:extLst>
                <a:ext uri="{FF2B5EF4-FFF2-40B4-BE49-F238E27FC236}">
                  <a16:creationId xmlns:a16="http://schemas.microsoft.com/office/drawing/2014/main" id="{8CB2E78E-8242-4051-A720-0F6C37FAB002}"/>
                </a:ext>
              </a:extLst>
            </p:cNvPr>
            <p:cNvSpPr>
              <a:spLocks/>
            </p:cNvSpPr>
            <p:nvPr/>
          </p:nvSpPr>
          <p:spPr bwMode="auto">
            <a:xfrm>
              <a:off x="5324" y="1396"/>
              <a:ext cx="110" cy="133"/>
            </a:xfrm>
            <a:custGeom>
              <a:avLst/>
              <a:gdLst>
                <a:gd name="T0" fmla="*/ 11 w 12"/>
                <a:gd name="T1" fmla="*/ 14 h 14"/>
                <a:gd name="T2" fmla="*/ 0 w 12"/>
                <a:gd name="T3" fmla="*/ 14 h 14"/>
                <a:gd name="T4" fmla="*/ 0 w 12"/>
                <a:gd name="T5" fmla="*/ 13 h 14"/>
                <a:gd name="T6" fmla="*/ 0 w 12"/>
                <a:gd name="T7" fmla="*/ 1 h 14"/>
                <a:gd name="T8" fmla="*/ 0 w 12"/>
                <a:gd name="T9" fmla="*/ 0 h 14"/>
                <a:gd name="T10" fmla="*/ 1 w 12"/>
                <a:gd name="T11" fmla="*/ 1 h 14"/>
                <a:gd name="T12" fmla="*/ 1 w 12"/>
                <a:gd name="T13" fmla="*/ 12 h 14"/>
                <a:gd name="T14" fmla="*/ 11 w 12"/>
                <a:gd name="T15" fmla="*/ 12 h 14"/>
                <a:gd name="T16" fmla="*/ 12 w 12"/>
                <a:gd name="T17" fmla="*/ 13 h 14"/>
                <a:gd name="T18" fmla="*/ 11 w 12"/>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4">
                  <a:moveTo>
                    <a:pt x="11" y="14"/>
                  </a:moveTo>
                  <a:cubicBezTo>
                    <a:pt x="0" y="14"/>
                    <a:pt x="0" y="14"/>
                    <a:pt x="0" y="14"/>
                  </a:cubicBezTo>
                  <a:cubicBezTo>
                    <a:pt x="0" y="14"/>
                    <a:pt x="0" y="13"/>
                    <a:pt x="0" y="13"/>
                  </a:cubicBezTo>
                  <a:cubicBezTo>
                    <a:pt x="0" y="1"/>
                    <a:pt x="0" y="1"/>
                    <a:pt x="0" y="1"/>
                  </a:cubicBezTo>
                  <a:cubicBezTo>
                    <a:pt x="0" y="0"/>
                    <a:pt x="0" y="0"/>
                    <a:pt x="0" y="0"/>
                  </a:cubicBezTo>
                  <a:cubicBezTo>
                    <a:pt x="1" y="0"/>
                    <a:pt x="1" y="0"/>
                    <a:pt x="1" y="1"/>
                  </a:cubicBezTo>
                  <a:cubicBezTo>
                    <a:pt x="1" y="12"/>
                    <a:pt x="1" y="12"/>
                    <a:pt x="1" y="12"/>
                  </a:cubicBezTo>
                  <a:cubicBezTo>
                    <a:pt x="11" y="12"/>
                    <a:pt x="11" y="12"/>
                    <a:pt x="11" y="12"/>
                  </a:cubicBezTo>
                  <a:cubicBezTo>
                    <a:pt x="11" y="12"/>
                    <a:pt x="12" y="13"/>
                    <a:pt x="12" y="13"/>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5" name="Freeform 33">
              <a:extLst>
                <a:ext uri="{FF2B5EF4-FFF2-40B4-BE49-F238E27FC236}">
                  <a16:creationId xmlns:a16="http://schemas.microsoft.com/office/drawing/2014/main" id="{9A4235A8-053C-4397-A22A-2B8564CB2542}"/>
                </a:ext>
              </a:extLst>
            </p:cNvPr>
            <p:cNvSpPr>
              <a:spLocks/>
            </p:cNvSpPr>
            <p:nvPr/>
          </p:nvSpPr>
          <p:spPr bwMode="auto">
            <a:xfrm>
              <a:off x="4917" y="1558"/>
              <a:ext cx="360" cy="19"/>
            </a:xfrm>
            <a:custGeom>
              <a:avLst/>
              <a:gdLst>
                <a:gd name="T0" fmla="*/ 38 w 39"/>
                <a:gd name="T1" fmla="*/ 2 h 2"/>
                <a:gd name="T2" fmla="*/ 1 w 39"/>
                <a:gd name="T3" fmla="*/ 2 h 2"/>
                <a:gd name="T4" fmla="*/ 0 w 39"/>
                <a:gd name="T5" fmla="*/ 1 h 2"/>
                <a:gd name="T6" fmla="*/ 1 w 39"/>
                <a:gd name="T7" fmla="*/ 0 h 2"/>
                <a:gd name="T8" fmla="*/ 38 w 39"/>
                <a:gd name="T9" fmla="*/ 0 h 2"/>
                <a:gd name="T10" fmla="*/ 39 w 39"/>
                <a:gd name="T11" fmla="*/ 1 h 2"/>
                <a:gd name="T12" fmla="*/ 38 w 3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9" h="2">
                  <a:moveTo>
                    <a:pt x="38" y="2"/>
                  </a:moveTo>
                  <a:cubicBezTo>
                    <a:pt x="1" y="2"/>
                    <a:pt x="1" y="2"/>
                    <a:pt x="1" y="2"/>
                  </a:cubicBezTo>
                  <a:cubicBezTo>
                    <a:pt x="1" y="2"/>
                    <a:pt x="0" y="2"/>
                    <a:pt x="0" y="1"/>
                  </a:cubicBezTo>
                  <a:cubicBezTo>
                    <a:pt x="0" y="1"/>
                    <a:pt x="1" y="0"/>
                    <a:pt x="1" y="0"/>
                  </a:cubicBezTo>
                  <a:cubicBezTo>
                    <a:pt x="38" y="0"/>
                    <a:pt x="38" y="0"/>
                    <a:pt x="38" y="0"/>
                  </a:cubicBezTo>
                  <a:cubicBezTo>
                    <a:pt x="38" y="0"/>
                    <a:pt x="39" y="1"/>
                    <a:pt x="39" y="1"/>
                  </a:cubicBezTo>
                  <a:cubicBezTo>
                    <a:pt x="39" y="2"/>
                    <a:pt x="38" y="2"/>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6" name="Freeform 34">
              <a:extLst>
                <a:ext uri="{FF2B5EF4-FFF2-40B4-BE49-F238E27FC236}">
                  <a16:creationId xmlns:a16="http://schemas.microsoft.com/office/drawing/2014/main" id="{1751AE15-309D-45AE-BE05-EC9085E267A3}"/>
                </a:ext>
              </a:extLst>
            </p:cNvPr>
            <p:cNvSpPr>
              <a:spLocks/>
            </p:cNvSpPr>
            <p:nvPr/>
          </p:nvSpPr>
          <p:spPr bwMode="auto">
            <a:xfrm>
              <a:off x="5139" y="1606"/>
              <a:ext cx="138" cy="9"/>
            </a:xfrm>
            <a:custGeom>
              <a:avLst/>
              <a:gdLst>
                <a:gd name="T0" fmla="*/ 14 w 15"/>
                <a:gd name="T1" fmla="*/ 1 h 1"/>
                <a:gd name="T2" fmla="*/ 0 w 15"/>
                <a:gd name="T3" fmla="*/ 1 h 1"/>
                <a:gd name="T4" fmla="*/ 0 w 15"/>
                <a:gd name="T5" fmla="*/ 0 h 1"/>
                <a:gd name="T6" fmla="*/ 0 w 15"/>
                <a:gd name="T7" fmla="*/ 0 h 1"/>
                <a:gd name="T8" fmla="*/ 14 w 15"/>
                <a:gd name="T9" fmla="*/ 0 h 1"/>
                <a:gd name="T10" fmla="*/ 15 w 15"/>
                <a:gd name="T11" fmla="*/ 0 h 1"/>
                <a:gd name="T12" fmla="*/ 14 w 1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5" h="1">
                  <a:moveTo>
                    <a:pt x="14" y="1"/>
                  </a:moveTo>
                  <a:cubicBezTo>
                    <a:pt x="0" y="1"/>
                    <a:pt x="0" y="1"/>
                    <a:pt x="0" y="1"/>
                  </a:cubicBezTo>
                  <a:cubicBezTo>
                    <a:pt x="0" y="1"/>
                    <a:pt x="0" y="1"/>
                    <a:pt x="0" y="0"/>
                  </a:cubicBezTo>
                  <a:cubicBezTo>
                    <a:pt x="0" y="0"/>
                    <a:pt x="0" y="0"/>
                    <a:pt x="0" y="0"/>
                  </a:cubicBezTo>
                  <a:cubicBezTo>
                    <a:pt x="14" y="0"/>
                    <a:pt x="14" y="0"/>
                    <a:pt x="14" y="0"/>
                  </a:cubicBezTo>
                  <a:cubicBezTo>
                    <a:pt x="14" y="0"/>
                    <a:pt x="15" y="0"/>
                    <a:pt x="15" y="0"/>
                  </a:cubicBezTo>
                  <a:cubicBezTo>
                    <a:pt x="15" y="1"/>
                    <a:pt x="14" y="1"/>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grpSp>
        <p:nvGrpSpPr>
          <p:cNvPr id="72" name="Group 37">
            <a:extLst>
              <a:ext uri="{FF2B5EF4-FFF2-40B4-BE49-F238E27FC236}">
                <a16:creationId xmlns:a16="http://schemas.microsoft.com/office/drawing/2014/main" id="{43BFA042-3681-4292-B951-C4474C1D804A}"/>
              </a:ext>
            </a:extLst>
          </p:cNvPr>
          <p:cNvGrpSpPr>
            <a:grpSpLocks noChangeAspect="1"/>
          </p:cNvGrpSpPr>
          <p:nvPr/>
        </p:nvGrpSpPr>
        <p:grpSpPr bwMode="auto">
          <a:xfrm>
            <a:off x="7818420" y="3678658"/>
            <a:ext cx="779947" cy="777141"/>
            <a:chOff x="-2" y="7"/>
            <a:chExt cx="278" cy="277"/>
          </a:xfrm>
          <a:solidFill>
            <a:schemeClr val="bg1"/>
          </a:solidFill>
        </p:grpSpPr>
        <p:sp>
          <p:nvSpPr>
            <p:cNvPr id="74" name="Freeform 38">
              <a:extLst>
                <a:ext uri="{FF2B5EF4-FFF2-40B4-BE49-F238E27FC236}">
                  <a16:creationId xmlns:a16="http://schemas.microsoft.com/office/drawing/2014/main" id="{F2675BFF-8F86-4D99-9795-26889AFC762D}"/>
                </a:ext>
              </a:extLst>
            </p:cNvPr>
            <p:cNvSpPr>
              <a:spLocks noEditPoints="1"/>
            </p:cNvSpPr>
            <p:nvPr/>
          </p:nvSpPr>
          <p:spPr bwMode="auto">
            <a:xfrm>
              <a:off x="-2" y="7"/>
              <a:ext cx="278" cy="277"/>
            </a:xfrm>
            <a:custGeom>
              <a:avLst/>
              <a:gdLst>
                <a:gd name="T0" fmla="*/ 25 w 56"/>
                <a:gd name="T1" fmla="*/ 56 h 56"/>
                <a:gd name="T2" fmla="*/ 22 w 56"/>
                <a:gd name="T3" fmla="*/ 51 h 56"/>
                <a:gd name="T4" fmla="*/ 15 w 56"/>
                <a:gd name="T5" fmla="*/ 50 h 56"/>
                <a:gd name="T6" fmla="*/ 10 w 56"/>
                <a:gd name="T7" fmla="*/ 50 h 56"/>
                <a:gd name="T8" fmla="*/ 5 w 56"/>
                <a:gd name="T9" fmla="*/ 44 h 56"/>
                <a:gd name="T10" fmla="*/ 7 w 56"/>
                <a:gd name="T11" fmla="*/ 40 h 56"/>
                <a:gd name="T12" fmla="*/ 3 w 56"/>
                <a:gd name="T13" fmla="*/ 34 h 56"/>
                <a:gd name="T14" fmla="*/ 0 w 56"/>
                <a:gd name="T15" fmla="*/ 26 h 56"/>
                <a:gd name="T16" fmla="*/ 5 w 56"/>
                <a:gd name="T17" fmla="*/ 22 h 56"/>
                <a:gd name="T18" fmla="*/ 6 w 56"/>
                <a:gd name="T19" fmla="*/ 15 h 56"/>
                <a:gd name="T20" fmla="*/ 10 w 56"/>
                <a:gd name="T21" fmla="*/ 7 h 56"/>
                <a:gd name="T22" fmla="*/ 15 w 56"/>
                <a:gd name="T23" fmla="*/ 7 h 56"/>
                <a:gd name="T24" fmla="*/ 22 w 56"/>
                <a:gd name="T25" fmla="*/ 5 h 56"/>
                <a:gd name="T26" fmla="*/ 25 w 56"/>
                <a:gd name="T27" fmla="*/ 0 h 56"/>
                <a:gd name="T28" fmla="*/ 34 w 56"/>
                <a:gd name="T29" fmla="*/ 4 h 56"/>
                <a:gd name="T30" fmla="*/ 40 w 56"/>
                <a:gd name="T31" fmla="*/ 8 h 56"/>
                <a:gd name="T32" fmla="*/ 43 w 56"/>
                <a:gd name="T33" fmla="*/ 6 h 56"/>
                <a:gd name="T34" fmla="*/ 49 w 56"/>
                <a:gd name="T35" fmla="*/ 10 h 56"/>
                <a:gd name="T36" fmla="*/ 48 w 56"/>
                <a:gd name="T37" fmla="*/ 16 h 56"/>
                <a:gd name="T38" fmla="*/ 52 w 56"/>
                <a:gd name="T39" fmla="*/ 22 h 56"/>
                <a:gd name="T40" fmla="*/ 56 w 56"/>
                <a:gd name="T41" fmla="*/ 31 h 56"/>
                <a:gd name="T42" fmla="*/ 51 w 56"/>
                <a:gd name="T43" fmla="*/ 34 h 56"/>
                <a:gd name="T44" fmla="*/ 49 w 56"/>
                <a:gd name="T45" fmla="*/ 41 h 56"/>
                <a:gd name="T46" fmla="*/ 49 w 56"/>
                <a:gd name="T47" fmla="*/ 46 h 56"/>
                <a:gd name="T48" fmla="*/ 43 w 56"/>
                <a:gd name="T49" fmla="*/ 51 h 56"/>
                <a:gd name="T50" fmla="*/ 40 w 56"/>
                <a:gd name="T51" fmla="*/ 49 h 56"/>
                <a:gd name="T52" fmla="*/ 34 w 56"/>
                <a:gd name="T53" fmla="*/ 53 h 56"/>
                <a:gd name="T54" fmla="*/ 16 w 56"/>
                <a:gd name="T55" fmla="*/ 47 h 56"/>
                <a:gd name="T56" fmla="*/ 23 w 56"/>
                <a:gd name="T57" fmla="*/ 50 h 56"/>
                <a:gd name="T58" fmla="*/ 24 w 56"/>
                <a:gd name="T59" fmla="*/ 53 h 56"/>
                <a:gd name="T60" fmla="*/ 30 w 56"/>
                <a:gd name="T61" fmla="*/ 54 h 56"/>
                <a:gd name="T62" fmla="*/ 32 w 56"/>
                <a:gd name="T63" fmla="*/ 50 h 56"/>
                <a:gd name="T64" fmla="*/ 40 w 56"/>
                <a:gd name="T65" fmla="*/ 47 h 56"/>
                <a:gd name="T66" fmla="*/ 42 w 56"/>
                <a:gd name="T67" fmla="*/ 48 h 56"/>
                <a:gd name="T68" fmla="*/ 48 w 56"/>
                <a:gd name="T69" fmla="*/ 45 h 56"/>
                <a:gd name="T70" fmla="*/ 48 w 56"/>
                <a:gd name="T71" fmla="*/ 43 h 56"/>
                <a:gd name="T72" fmla="*/ 46 w 56"/>
                <a:gd name="T73" fmla="*/ 40 h 56"/>
                <a:gd name="T74" fmla="*/ 50 w 56"/>
                <a:gd name="T75" fmla="*/ 32 h 56"/>
                <a:gd name="T76" fmla="*/ 54 w 56"/>
                <a:gd name="T77" fmla="*/ 31 h 56"/>
                <a:gd name="T78" fmla="*/ 52 w 56"/>
                <a:gd name="T79" fmla="*/ 24 h 56"/>
                <a:gd name="T80" fmla="*/ 49 w 56"/>
                <a:gd name="T81" fmla="*/ 23 h 56"/>
                <a:gd name="T82" fmla="*/ 47 w 56"/>
                <a:gd name="T83" fmla="*/ 15 h 56"/>
                <a:gd name="T84" fmla="*/ 48 w 56"/>
                <a:gd name="T85" fmla="*/ 11 h 56"/>
                <a:gd name="T86" fmla="*/ 42 w 56"/>
                <a:gd name="T87" fmla="*/ 8 h 56"/>
                <a:gd name="T88" fmla="*/ 40 w 56"/>
                <a:gd name="T89" fmla="*/ 10 h 56"/>
                <a:gd name="T90" fmla="*/ 32 w 56"/>
                <a:gd name="T91" fmla="*/ 6 h 56"/>
                <a:gd name="T92" fmla="*/ 30 w 56"/>
                <a:gd name="T93" fmla="*/ 2 h 56"/>
                <a:gd name="T94" fmla="*/ 24 w 56"/>
                <a:gd name="T95" fmla="*/ 4 h 56"/>
                <a:gd name="T96" fmla="*/ 23 w 56"/>
                <a:gd name="T97" fmla="*/ 7 h 56"/>
                <a:gd name="T98" fmla="*/ 15 w 56"/>
                <a:gd name="T99" fmla="*/ 9 h 56"/>
                <a:gd name="T100" fmla="*/ 11 w 56"/>
                <a:gd name="T101" fmla="*/ 8 h 56"/>
                <a:gd name="T102" fmla="*/ 8 w 56"/>
                <a:gd name="T103" fmla="*/ 14 h 56"/>
                <a:gd name="T104" fmla="*/ 9 w 56"/>
                <a:gd name="T105" fmla="*/ 16 h 56"/>
                <a:gd name="T106" fmla="*/ 6 w 56"/>
                <a:gd name="T107" fmla="*/ 24 h 56"/>
                <a:gd name="T108" fmla="*/ 2 w 56"/>
                <a:gd name="T109" fmla="*/ 26 h 56"/>
                <a:gd name="T110" fmla="*/ 3 w 56"/>
                <a:gd name="T111" fmla="*/ 32 h 56"/>
                <a:gd name="T112" fmla="*/ 6 w 56"/>
                <a:gd name="T113" fmla="*/ 33 h 56"/>
                <a:gd name="T114" fmla="*/ 9 w 56"/>
                <a:gd name="T115" fmla="*/ 41 h 56"/>
                <a:gd name="T116" fmla="*/ 7 w 56"/>
                <a:gd name="T117" fmla="*/ 44 h 56"/>
                <a:gd name="T118" fmla="*/ 11 w 56"/>
                <a:gd name="T119" fmla="*/ 48 h 56"/>
                <a:gd name="T120" fmla="*/ 15 w 56"/>
                <a:gd name="T121"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6">
                  <a:moveTo>
                    <a:pt x="30" y="56"/>
                  </a:moveTo>
                  <a:cubicBezTo>
                    <a:pt x="25" y="56"/>
                    <a:pt x="25" y="56"/>
                    <a:pt x="25" y="56"/>
                  </a:cubicBezTo>
                  <a:cubicBezTo>
                    <a:pt x="23" y="56"/>
                    <a:pt x="22" y="55"/>
                    <a:pt x="22" y="53"/>
                  </a:cubicBezTo>
                  <a:cubicBezTo>
                    <a:pt x="22" y="51"/>
                    <a:pt x="22" y="51"/>
                    <a:pt x="22" y="51"/>
                  </a:cubicBezTo>
                  <a:cubicBezTo>
                    <a:pt x="20" y="51"/>
                    <a:pt x="18" y="50"/>
                    <a:pt x="16" y="49"/>
                  </a:cubicBezTo>
                  <a:cubicBezTo>
                    <a:pt x="15" y="50"/>
                    <a:pt x="15" y="50"/>
                    <a:pt x="15" y="50"/>
                  </a:cubicBezTo>
                  <a:cubicBezTo>
                    <a:pt x="14" y="50"/>
                    <a:pt x="13" y="51"/>
                    <a:pt x="12" y="51"/>
                  </a:cubicBezTo>
                  <a:cubicBezTo>
                    <a:pt x="11" y="51"/>
                    <a:pt x="11" y="50"/>
                    <a:pt x="10" y="50"/>
                  </a:cubicBezTo>
                  <a:cubicBezTo>
                    <a:pt x="6" y="46"/>
                    <a:pt x="6" y="46"/>
                    <a:pt x="6" y="46"/>
                  </a:cubicBezTo>
                  <a:cubicBezTo>
                    <a:pt x="6" y="45"/>
                    <a:pt x="5" y="45"/>
                    <a:pt x="5" y="44"/>
                  </a:cubicBezTo>
                  <a:cubicBezTo>
                    <a:pt x="5" y="43"/>
                    <a:pt x="6" y="42"/>
                    <a:pt x="6" y="41"/>
                  </a:cubicBezTo>
                  <a:cubicBezTo>
                    <a:pt x="7" y="40"/>
                    <a:pt x="7" y="40"/>
                    <a:pt x="7" y="40"/>
                  </a:cubicBezTo>
                  <a:cubicBezTo>
                    <a:pt x="6" y="38"/>
                    <a:pt x="6" y="36"/>
                    <a:pt x="5" y="34"/>
                  </a:cubicBezTo>
                  <a:cubicBezTo>
                    <a:pt x="3" y="34"/>
                    <a:pt x="3" y="34"/>
                    <a:pt x="3" y="34"/>
                  </a:cubicBezTo>
                  <a:cubicBezTo>
                    <a:pt x="1" y="34"/>
                    <a:pt x="0" y="33"/>
                    <a:pt x="0" y="31"/>
                  </a:cubicBezTo>
                  <a:cubicBezTo>
                    <a:pt x="0" y="26"/>
                    <a:pt x="0" y="26"/>
                    <a:pt x="0" y="26"/>
                  </a:cubicBezTo>
                  <a:cubicBezTo>
                    <a:pt x="0" y="24"/>
                    <a:pt x="1" y="22"/>
                    <a:pt x="3" y="22"/>
                  </a:cubicBezTo>
                  <a:cubicBezTo>
                    <a:pt x="5" y="22"/>
                    <a:pt x="5" y="22"/>
                    <a:pt x="5" y="22"/>
                  </a:cubicBezTo>
                  <a:cubicBezTo>
                    <a:pt x="6" y="20"/>
                    <a:pt x="6" y="18"/>
                    <a:pt x="7" y="16"/>
                  </a:cubicBezTo>
                  <a:cubicBezTo>
                    <a:pt x="6" y="15"/>
                    <a:pt x="6" y="15"/>
                    <a:pt x="6" y="15"/>
                  </a:cubicBezTo>
                  <a:cubicBezTo>
                    <a:pt x="5" y="14"/>
                    <a:pt x="5" y="11"/>
                    <a:pt x="6" y="10"/>
                  </a:cubicBezTo>
                  <a:cubicBezTo>
                    <a:pt x="10" y="7"/>
                    <a:pt x="10" y="7"/>
                    <a:pt x="10" y="7"/>
                  </a:cubicBezTo>
                  <a:cubicBezTo>
                    <a:pt x="11" y="6"/>
                    <a:pt x="11" y="6"/>
                    <a:pt x="12" y="6"/>
                  </a:cubicBezTo>
                  <a:cubicBezTo>
                    <a:pt x="13" y="6"/>
                    <a:pt x="14" y="6"/>
                    <a:pt x="15" y="7"/>
                  </a:cubicBezTo>
                  <a:cubicBezTo>
                    <a:pt x="16" y="8"/>
                    <a:pt x="16" y="8"/>
                    <a:pt x="16" y="8"/>
                  </a:cubicBezTo>
                  <a:cubicBezTo>
                    <a:pt x="18" y="7"/>
                    <a:pt x="20" y="6"/>
                    <a:pt x="22" y="5"/>
                  </a:cubicBezTo>
                  <a:cubicBezTo>
                    <a:pt x="22" y="4"/>
                    <a:pt x="22" y="4"/>
                    <a:pt x="22" y="4"/>
                  </a:cubicBezTo>
                  <a:cubicBezTo>
                    <a:pt x="22" y="2"/>
                    <a:pt x="23" y="0"/>
                    <a:pt x="25" y="0"/>
                  </a:cubicBezTo>
                  <a:cubicBezTo>
                    <a:pt x="30" y="0"/>
                    <a:pt x="30" y="0"/>
                    <a:pt x="30" y="0"/>
                  </a:cubicBezTo>
                  <a:cubicBezTo>
                    <a:pt x="32" y="0"/>
                    <a:pt x="34" y="2"/>
                    <a:pt x="34" y="4"/>
                  </a:cubicBezTo>
                  <a:cubicBezTo>
                    <a:pt x="34" y="5"/>
                    <a:pt x="34" y="5"/>
                    <a:pt x="34" y="5"/>
                  </a:cubicBezTo>
                  <a:cubicBezTo>
                    <a:pt x="36" y="6"/>
                    <a:pt x="38" y="7"/>
                    <a:pt x="40" y="8"/>
                  </a:cubicBezTo>
                  <a:cubicBezTo>
                    <a:pt x="41" y="7"/>
                    <a:pt x="41" y="7"/>
                    <a:pt x="41" y="7"/>
                  </a:cubicBezTo>
                  <a:cubicBezTo>
                    <a:pt x="42" y="6"/>
                    <a:pt x="43" y="6"/>
                    <a:pt x="43" y="6"/>
                  </a:cubicBezTo>
                  <a:cubicBezTo>
                    <a:pt x="44" y="6"/>
                    <a:pt x="45" y="6"/>
                    <a:pt x="46" y="7"/>
                  </a:cubicBezTo>
                  <a:cubicBezTo>
                    <a:pt x="49" y="10"/>
                    <a:pt x="49" y="10"/>
                    <a:pt x="49" y="10"/>
                  </a:cubicBezTo>
                  <a:cubicBezTo>
                    <a:pt x="51" y="11"/>
                    <a:pt x="51" y="14"/>
                    <a:pt x="49" y="15"/>
                  </a:cubicBezTo>
                  <a:cubicBezTo>
                    <a:pt x="48" y="16"/>
                    <a:pt x="48" y="16"/>
                    <a:pt x="48" y="16"/>
                  </a:cubicBezTo>
                  <a:cubicBezTo>
                    <a:pt x="49" y="18"/>
                    <a:pt x="50" y="20"/>
                    <a:pt x="51" y="22"/>
                  </a:cubicBezTo>
                  <a:cubicBezTo>
                    <a:pt x="52" y="22"/>
                    <a:pt x="52" y="22"/>
                    <a:pt x="52" y="22"/>
                  </a:cubicBezTo>
                  <a:cubicBezTo>
                    <a:pt x="54" y="22"/>
                    <a:pt x="56" y="24"/>
                    <a:pt x="56" y="26"/>
                  </a:cubicBezTo>
                  <a:cubicBezTo>
                    <a:pt x="56" y="31"/>
                    <a:pt x="56" y="31"/>
                    <a:pt x="56" y="31"/>
                  </a:cubicBezTo>
                  <a:cubicBezTo>
                    <a:pt x="56" y="33"/>
                    <a:pt x="54" y="34"/>
                    <a:pt x="52" y="34"/>
                  </a:cubicBezTo>
                  <a:cubicBezTo>
                    <a:pt x="51" y="34"/>
                    <a:pt x="51" y="34"/>
                    <a:pt x="51" y="34"/>
                  </a:cubicBezTo>
                  <a:cubicBezTo>
                    <a:pt x="50" y="36"/>
                    <a:pt x="49" y="38"/>
                    <a:pt x="48" y="40"/>
                  </a:cubicBezTo>
                  <a:cubicBezTo>
                    <a:pt x="49" y="41"/>
                    <a:pt x="49" y="41"/>
                    <a:pt x="49" y="41"/>
                  </a:cubicBezTo>
                  <a:cubicBezTo>
                    <a:pt x="50" y="42"/>
                    <a:pt x="50" y="43"/>
                    <a:pt x="50" y="44"/>
                  </a:cubicBezTo>
                  <a:cubicBezTo>
                    <a:pt x="50" y="45"/>
                    <a:pt x="50" y="45"/>
                    <a:pt x="49" y="46"/>
                  </a:cubicBezTo>
                  <a:cubicBezTo>
                    <a:pt x="46" y="50"/>
                    <a:pt x="46" y="50"/>
                    <a:pt x="46" y="50"/>
                  </a:cubicBezTo>
                  <a:cubicBezTo>
                    <a:pt x="45" y="50"/>
                    <a:pt x="44" y="51"/>
                    <a:pt x="43" y="51"/>
                  </a:cubicBezTo>
                  <a:cubicBezTo>
                    <a:pt x="43" y="51"/>
                    <a:pt x="42" y="50"/>
                    <a:pt x="41" y="50"/>
                  </a:cubicBezTo>
                  <a:cubicBezTo>
                    <a:pt x="40" y="49"/>
                    <a:pt x="40" y="49"/>
                    <a:pt x="40" y="49"/>
                  </a:cubicBezTo>
                  <a:cubicBezTo>
                    <a:pt x="38" y="50"/>
                    <a:pt x="36" y="51"/>
                    <a:pt x="34" y="51"/>
                  </a:cubicBezTo>
                  <a:cubicBezTo>
                    <a:pt x="34" y="53"/>
                    <a:pt x="34" y="53"/>
                    <a:pt x="34" y="53"/>
                  </a:cubicBezTo>
                  <a:cubicBezTo>
                    <a:pt x="34" y="55"/>
                    <a:pt x="32" y="56"/>
                    <a:pt x="30" y="56"/>
                  </a:cubicBezTo>
                  <a:close/>
                  <a:moveTo>
                    <a:pt x="16" y="47"/>
                  </a:moveTo>
                  <a:cubicBezTo>
                    <a:pt x="16" y="47"/>
                    <a:pt x="16" y="47"/>
                    <a:pt x="16" y="47"/>
                  </a:cubicBezTo>
                  <a:cubicBezTo>
                    <a:pt x="18" y="48"/>
                    <a:pt x="21" y="49"/>
                    <a:pt x="23" y="50"/>
                  </a:cubicBezTo>
                  <a:cubicBezTo>
                    <a:pt x="23" y="50"/>
                    <a:pt x="24" y="50"/>
                    <a:pt x="24" y="50"/>
                  </a:cubicBezTo>
                  <a:cubicBezTo>
                    <a:pt x="24" y="53"/>
                    <a:pt x="24" y="53"/>
                    <a:pt x="24" y="53"/>
                  </a:cubicBezTo>
                  <a:cubicBezTo>
                    <a:pt x="24" y="54"/>
                    <a:pt x="24" y="54"/>
                    <a:pt x="25" y="54"/>
                  </a:cubicBezTo>
                  <a:cubicBezTo>
                    <a:pt x="30" y="54"/>
                    <a:pt x="30" y="54"/>
                    <a:pt x="30" y="54"/>
                  </a:cubicBezTo>
                  <a:cubicBezTo>
                    <a:pt x="31" y="54"/>
                    <a:pt x="32" y="54"/>
                    <a:pt x="32" y="53"/>
                  </a:cubicBezTo>
                  <a:cubicBezTo>
                    <a:pt x="32" y="50"/>
                    <a:pt x="32" y="50"/>
                    <a:pt x="32" y="50"/>
                  </a:cubicBezTo>
                  <a:cubicBezTo>
                    <a:pt x="32" y="50"/>
                    <a:pt x="32" y="50"/>
                    <a:pt x="33" y="50"/>
                  </a:cubicBezTo>
                  <a:cubicBezTo>
                    <a:pt x="35" y="49"/>
                    <a:pt x="37" y="48"/>
                    <a:pt x="40" y="47"/>
                  </a:cubicBezTo>
                  <a:cubicBezTo>
                    <a:pt x="40" y="46"/>
                    <a:pt x="40" y="47"/>
                    <a:pt x="41" y="47"/>
                  </a:cubicBezTo>
                  <a:cubicBezTo>
                    <a:pt x="42" y="48"/>
                    <a:pt x="42" y="48"/>
                    <a:pt x="42" y="48"/>
                  </a:cubicBezTo>
                  <a:cubicBezTo>
                    <a:pt x="43" y="49"/>
                    <a:pt x="44" y="49"/>
                    <a:pt x="45" y="48"/>
                  </a:cubicBezTo>
                  <a:cubicBezTo>
                    <a:pt x="48" y="45"/>
                    <a:pt x="48" y="45"/>
                    <a:pt x="48" y="45"/>
                  </a:cubicBezTo>
                  <a:cubicBezTo>
                    <a:pt x="49" y="45"/>
                    <a:pt x="49" y="44"/>
                    <a:pt x="49" y="44"/>
                  </a:cubicBezTo>
                  <a:cubicBezTo>
                    <a:pt x="49" y="43"/>
                    <a:pt x="49" y="43"/>
                    <a:pt x="48" y="43"/>
                  </a:cubicBezTo>
                  <a:cubicBezTo>
                    <a:pt x="47" y="41"/>
                    <a:pt x="47" y="41"/>
                    <a:pt x="47" y="41"/>
                  </a:cubicBezTo>
                  <a:cubicBezTo>
                    <a:pt x="46" y="41"/>
                    <a:pt x="46" y="40"/>
                    <a:pt x="46" y="40"/>
                  </a:cubicBezTo>
                  <a:cubicBezTo>
                    <a:pt x="48" y="38"/>
                    <a:pt x="49" y="35"/>
                    <a:pt x="49" y="33"/>
                  </a:cubicBezTo>
                  <a:cubicBezTo>
                    <a:pt x="49" y="33"/>
                    <a:pt x="50" y="32"/>
                    <a:pt x="50" y="32"/>
                  </a:cubicBezTo>
                  <a:cubicBezTo>
                    <a:pt x="52" y="32"/>
                    <a:pt x="52" y="32"/>
                    <a:pt x="52" y="32"/>
                  </a:cubicBezTo>
                  <a:cubicBezTo>
                    <a:pt x="53" y="32"/>
                    <a:pt x="54" y="32"/>
                    <a:pt x="54" y="31"/>
                  </a:cubicBezTo>
                  <a:cubicBezTo>
                    <a:pt x="54" y="26"/>
                    <a:pt x="54" y="26"/>
                    <a:pt x="54" y="26"/>
                  </a:cubicBezTo>
                  <a:cubicBezTo>
                    <a:pt x="54" y="25"/>
                    <a:pt x="53" y="24"/>
                    <a:pt x="52" y="24"/>
                  </a:cubicBezTo>
                  <a:cubicBezTo>
                    <a:pt x="50" y="24"/>
                    <a:pt x="50" y="24"/>
                    <a:pt x="50" y="24"/>
                  </a:cubicBezTo>
                  <a:cubicBezTo>
                    <a:pt x="50" y="24"/>
                    <a:pt x="49" y="24"/>
                    <a:pt x="49" y="23"/>
                  </a:cubicBezTo>
                  <a:cubicBezTo>
                    <a:pt x="49" y="21"/>
                    <a:pt x="48" y="19"/>
                    <a:pt x="46" y="16"/>
                  </a:cubicBezTo>
                  <a:cubicBezTo>
                    <a:pt x="46" y="16"/>
                    <a:pt x="46" y="16"/>
                    <a:pt x="47" y="15"/>
                  </a:cubicBezTo>
                  <a:cubicBezTo>
                    <a:pt x="48" y="14"/>
                    <a:pt x="48" y="14"/>
                    <a:pt x="48" y="14"/>
                  </a:cubicBezTo>
                  <a:cubicBezTo>
                    <a:pt x="49" y="13"/>
                    <a:pt x="49" y="12"/>
                    <a:pt x="48" y="11"/>
                  </a:cubicBezTo>
                  <a:cubicBezTo>
                    <a:pt x="45" y="8"/>
                    <a:pt x="45" y="8"/>
                    <a:pt x="45" y="8"/>
                  </a:cubicBezTo>
                  <a:cubicBezTo>
                    <a:pt x="44" y="7"/>
                    <a:pt x="43" y="7"/>
                    <a:pt x="42" y="8"/>
                  </a:cubicBezTo>
                  <a:cubicBezTo>
                    <a:pt x="41" y="9"/>
                    <a:pt x="41" y="9"/>
                    <a:pt x="41" y="9"/>
                  </a:cubicBezTo>
                  <a:cubicBezTo>
                    <a:pt x="40" y="10"/>
                    <a:pt x="40" y="10"/>
                    <a:pt x="40" y="10"/>
                  </a:cubicBezTo>
                  <a:cubicBezTo>
                    <a:pt x="37" y="8"/>
                    <a:pt x="35" y="7"/>
                    <a:pt x="33" y="7"/>
                  </a:cubicBezTo>
                  <a:cubicBezTo>
                    <a:pt x="32" y="7"/>
                    <a:pt x="32" y="6"/>
                    <a:pt x="32" y="6"/>
                  </a:cubicBezTo>
                  <a:cubicBezTo>
                    <a:pt x="32" y="4"/>
                    <a:pt x="32" y="4"/>
                    <a:pt x="32" y="4"/>
                  </a:cubicBezTo>
                  <a:cubicBezTo>
                    <a:pt x="32" y="3"/>
                    <a:pt x="31" y="2"/>
                    <a:pt x="30" y="2"/>
                  </a:cubicBezTo>
                  <a:cubicBezTo>
                    <a:pt x="25" y="2"/>
                    <a:pt x="25" y="2"/>
                    <a:pt x="25" y="2"/>
                  </a:cubicBezTo>
                  <a:cubicBezTo>
                    <a:pt x="24" y="2"/>
                    <a:pt x="24" y="3"/>
                    <a:pt x="24" y="4"/>
                  </a:cubicBezTo>
                  <a:cubicBezTo>
                    <a:pt x="24" y="6"/>
                    <a:pt x="24" y="6"/>
                    <a:pt x="24" y="6"/>
                  </a:cubicBezTo>
                  <a:cubicBezTo>
                    <a:pt x="24" y="6"/>
                    <a:pt x="23" y="7"/>
                    <a:pt x="23" y="7"/>
                  </a:cubicBezTo>
                  <a:cubicBezTo>
                    <a:pt x="21" y="7"/>
                    <a:pt x="18" y="8"/>
                    <a:pt x="16" y="10"/>
                  </a:cubicBezTo>
                  <a:cubicBezTo>
                    <a:pt x="16" y="10"/>
                    <a:pt x="15" y="10"/>
                    <a:pt x="15" y="9"/>
                  </a:cubicBezTo>
                  <a:cubicBezTo>
                    <a:pt x="13" y="8"/>
                    <a:pt x="13" y="8"/>
                    <a:pt x="13" y="8"/>
                  </a:cubicBezTo>
                  <a:cubicBezTo>
                    <a:pt x="13" y="7"/>
                    <a:pt x="12" y="7"/>
                    <a:pt x="11" y="8"/>
                  </a:cubicBezTo>
                  <a:cubicBezTo>
                    <a:pt x="8" y="11"/>
                    <a:pt x="8" y="11"/>
                    <a:pt x="8" y="11"/>
                  </a:cubicBezTo>
                  <a:cubicBezTo>
                    <a:pt x="7" y="12"/>
                    <a:pt x="7" y="13"/>
                    <a:pt x="8" y="14"/>
                  </a:cubicBezTo>
                  <a:cubicBezTo>
                    <a:pt x="9" y="15"/>
                    <a:pt x="9" y="15"/>
                    <a:pt x="9" y="15"/>
                  </a:cubicBezTo>
                  <a:cubicBezTo>
                    <a:pt x="10" y="16"/>
                    <a:pt x="10" y="16"/>
                    <a:pt x="9" y="16"/>
                  </a:cubicBezTo>
                  <a:cubicBezTo>
                    <a:pt x="8" y="19"/>
                    <a:pt x="7" y="21"/>
                    <a:pt x="6" y="23"/>
                  </a:cubicBezTo>
                  <a:cubicBezTo>
                    <a:pt x="6" y="24"/>
                    <a:pt x="6" y="24"/>
                    <a:pt x="6" y="24"/>
                  </a:cubicBezTo>
                  <a:cubicBezTo>
                    <a:pt x="3" y="24"/>
                    <a:pt x="3" y="24"/>
                    <a:pt x="3" y="24"/>
                  </a:cubicBezTo>
                  <a:cubicBezTo>
                    <a:pt x="2" y="24"/>
                    <a:pt x="2" y="25"/>
                    <a:pt x="2" y="26"/>
                  </a:cubicBezTo>
                  <a:cubicBezTo>
                    <a:pt x="2" y="31"/>
                    <a:pt x="2" y="31"/>
                    <a:pt x="2" y="31"/>
                  </a:cubicBezTo>
                  <a:cubicBezTo>
                    <a:pt x="2" y="32"/>
                    <a:pt x="2" y="32"/>
                    <a:pt x="3" y="32"/>
                  </a:cubicBezTo>
                  <a:cubicBezTo>
                    <a:pt x="6" y="32"/>
                    <a:pt x="6" y="32"/>
                    <a:pt x="6" y="32"/>
                  </a:cubicBezTo>
                  <a:cubicBezTo>
                    <a:pt x="6" y="32"/>
                    <a:pt x="6" y="33"/>
                    <a:pt x="6" y="33"/>
                  </a:cubicBezTo>
                  <a:cubicBezTo>
                    <a:pt x="7" y="35"/>
                    <a:pt x="8" y="38"/>
                    <a:pt x="9" y="40"/>
                  </a:cubicBezTo>
                  <a:cubicBezTo>
                    <a:pt x="10" y="40"/>
                    <a:pt x="10" y="41"/>
                    <a:pt x="9" y="41"/>
                  </a:cubicBezTo>
                  <a:cubicBezTo>
                    <a:pt x="8" y="43"/>
                    <a:pt x="8" y="43"/>
                    <a:pt x="8" y="43"/>
                  </a:cubicBezTo>
                  <a:cubicBezTo>
                    <a:pt x="7" y="43"/>
                    <a:pt x="7" y="43"/>
                    <a:pt x="7" y="44"/>
                  </a:cubicBezTo>
                  <a:cubicBezTo>
                    <a:pt x="7" y="44"/>
                    <a:pt x="7" y="45"/>
                    <a:pt x="8" y="45"/>
                  </a:cubicBezTo>
                  <a:cubicBezTo>
                    <a:pt x="11" y="48"/>
                    <a:pt x="11" y="48"/>
                    <a:pt x="11" y="48"/>
                  </a:cubicBezTo>
                  <a:cubicBezTo>
                    <a:pt x="12" y="49"/>
                    <a:pt x="13" y="49"/>
                    <a:pt x="13" y="48"/>
                  </a:cubicBezTo>
                  <a:cubicBezTo>
                    <a:pt x="15" y="47"/>
                    <a:pt x="15" y="47"/>
                    <a:pt x="15" y="47"/>
                  </a:cubicBezTo>
                  <a:cubicBezTo>
                    <a:pt x="15" y="47"/>
                    <a:pt x="15" y="47"/>
                    <a:pt x="16"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5" name="Freeform 39">
              <a:extLst>
                <a:ext uri="{FF2B5EF4-FFF2-40B4-BE49-F238E27FC236}">
                  <a16:creationId xmlns:a16="http://schemas.microsoft.com/office/drawing/2014/main" id="{6000CC3F-F40B-4EA8-9B9D-E8CA27B1C201}"/>
                </a:ext>
              </a:extLst>
            </p:cNvPr>
            <p:cNvSpPr>
              <a:spLocks noEditPoints="1"/>
            </p:cNvSpPr>
            <p:nvPr/>
          </p:nvSpPr>
          <p:spPr bwMode="auto">
            <a:xfrm>
              <a:off x="77" y="86"/>
              <a:ext cx="120" cy="119"/>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2 h 24"/>
                <a:gd name="T12" fmla="*/ 2 w 24"/>
                <a:gd name="T13" fmla="*/ 12 h 24"/>
                <a:gd name="T14" fmla="*/ 12 w 24"/>
                <a:gd name="T15" fmla="*/ 22 h 24"/>
                <a:gd name="T16" fmla="*/ 22 w 24"/>
                <a:gd name="T17" fmla="*/ 12 h 24"/>
                <a:gd name="T18" fmla="*/ 12 w 24"/>
                <a:gd name="T1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6"/>
                    <a:pt x="5" y="0"/>
                    <a:pt x="12" y="0"/>
                  </a:cubicBezTo>
                  <a:cubicBezTo>
                    <a:pt x="18" y="0"/>
                    <a:pt x="24" y="6"/>
                    <a:pt x="24" y="12"/>
                  </a:cubicBezTo>
                  <a:cubicBezTo>
                    <a:pt x="24" y="19"/>
                    <a:pt x="18" y="24"/>
                    <a:pt x="12" y="24"/>
                  </a:cubicBezTo>
                  <a:close/>
                  <a:moveTo>
                    <a:pt x="12" y="2"/>
                  </a:moveTo>
                  <a:cubicBezTo>
                    <a:pt x="6" y="2"/>
                    <a:pt x="2" y="7"/>
                    <a:pt x="2" y="12"/>
                  </a:cubicBezTo>
                  <a:cubicBezTo>
                    <a:pt x="2" y="18"/>
                    <a:pt x="6" y="22"/>
                    <a:pt x="12" y="22"/>
                  </a:cubicBezTo>
                  <a:cubicBezTo>
                    <a:pt x="18" y="22"/>
                    <a:pt x="22" y="18"/>
                    <a:pt x="22" y="12"/>
                  </a:cubicBezTo>
                  <a:cubicBezTo>
                    <a:pt x="22" y="7"/>
                    <a:pt x="18"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6" name="Freeform 40">
              <a:extLst>
                <a:ext uri="{FF2B5EF4-FFF2-40B4-BE49-F238E27FC236}">
                  <a16:creationId xmlns:a16="http://schemas.microsoft.com/office/drawing/2014/main" id="{C026D527-4637-4516-B083-3A17AD9E61C7}"/>
                </a:ext>
              </a:extLst>
            </p:cNvPr>
            <p:cNvSpPr>
              <a:spLocks/>
            </p:cNvSpPr>
            <p:nvPr/>
          </p:nvSpPr>
          <p:spPr bwMode="auto">
            <a:xfrm>
              <a:off x="57" y="66"/>
              <a:ext cx="115" cy="139"/>
            </a:xfrm>
            <a:custGeom>
              <a:avLst/>
              <a:gdLst>
                <a:gd name="T0" fmla="*/ 6 w 23"/>
                <a:gd name="T1" fmla="*/ 28 h 28"/>
                <a:gd name="T2" fmla="*/ 5 w 23"/>
                <a:gd name="T3" fmla="*/ 28 h 28"/>
                <a:gd name="T4" fmla="*/ 0 w 23"/>
                <a:gd name="T5" fmla="*/ 16 h 28"/>
                <a:gd name="T6" fmla="*/ 16 w 23"/>
                <a:gd name="T7" fmla="*/ 0 h 28"/>
                <a:gd name="T8" fmla="*/ 23 w 23"/>
                <a:gd name="T9" fmla="*/ 2 h 28"/>
                <a:gd name="T10" fmla="*/ 23 w 23"/>
                <a:gd name="T11" fmla="*/ 3 h 28"/>
                <a:gd name="T12" fmla="*/ 22 w 23"/>
                <a:gd name="T13" fmla="*/ 3 h 28"/>
                <a:gd name="T14" fmla="*/ 16 w 23"/>
                <a:gd name="T15" fmla="*/ 2 h 28"/>
                <a:gd name="T16" fmla="*/ 2 w 23"/>
                <a:gd name="T17" fmla="*/ 16 h 28"/>
                <a:gd name="T18" fmla="*/ 6 w 23"/>
                <a:gd name="T19" fmla="*/ 27 h 28"/>
                <a:gd name="T20" fmla="*/ 6 w 23"/>
                <a:gd name="T21" fmla="*/ 28 h 28"/>
                <a:gd name="T22" fmla="*/ 6 w 23"/>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8">
                  <a:moveTo>
                    <a:pt x="6" y="28"/>
                  </a:moveTo>
                  <a:cubicBezTo>
                    <a:pt x="5" y="28"/>
                    <a:pt x="5" y="28"/>
                    <a:pt x="5" y="28"/>
                  </a:cubicBezTo>
                  <a:cubicBezTo>
                    <a:pt x="2" y="25"/>
                    <a:pt x="0" y="21"/>
                    <a:pt x="0" y="16"/>
                  </a:cubicBezTo>
                  <a:cubicBezTo>
                    <a:pt x="0" y="7"/>
                    <a:pt x="7" y="0"/>
                    <a:pt x="16" y="0"/>
                  </a:cubicBezTo>
                  <a:cubicBezTo>
                    <a:pt x="18" y="0"/>
                    <a:pt x="20" y="1"/>
                    <a:pt x="23" y="2"/>
                  </a:cubicBezTo>
                  <a:cubicBezTo>
                    <a:pt x="23" y="2"/>
                    <a:pt x="23" y="2"/>
                    <a:pt x="23" y="3"/>
                  </a:cubicBezTo>
                  <a:cubicBezTo>
                    <a:pt x="23" y="3"/>
                    <a:pt x="22" y="3"/>
                    <a:pt x="22" y="3"/>
                  </a:cubicBezTo>
                  <a:cubicBezTo>
                    <a:pt x="20" y="2"/>
                    <a:pt x="18" y="2"/>
                    <a:pt x="16" y="2"/>
                  </a:cubicBezTo>
                  <a:cubicBezTo>
                    <a:pt x="8" y="2"/>
                    <a:pt x="2" y="8"/>
                    <a:pt x="2" y="16"/>
                  </a:cubicBezTo>
                  <a:cubicBezTo>
                    <a:pt x="2" y="20"/>
                    <a:pt x="3" y="24"/>
                    <a:pt x="6" y="27"/>
                  </a:cubicBezTo>
                  <a:cubicBezTo>
                    <a:pt x="6" y="27"/>
                    <a:pt x="7" y="27"/>
                    <a:pt x="6" y="28"/>
                  </a:cubicBezTo>
                  <a:cubicBezTo>
                    <a:pt x="6" y="28"/>
                    <a:pt x="6" y="28"/>
                    <a:pt x="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7" name="Freeform 41">
              <a:extLst>
                <a:ext uri="{FF2B5EF4-FFF2-40B4-BE49-F238E27FC236}">
                  <a16:creationId xmlns:a16="http://schemas.microsoft.com/office/drawing/2014/main" id="{AE165BDB-D4F5-4A12-AC63-FE05AFDD7E5D}"/>
                </a:ext>
              </a:extLst>
            </p:cNvPr>
            <p:cNvSpPr>
              <a:spLocks/>
            </p:cNvSpPr>
            <p:nvPr/>
          </p:nvSpPr>
          <p:spPr bwMode="auto">
            <a:xfrm>
              <a:off x="92" y="126"/>
              <a:ext cx="124" cy="99"/>
            </a:xfrm>
            <a:custGeom>
              <a:avLst/>
              <a:gdLst>
                <a:gd name="T0" fmla="*/ 9 w 25"/>
                <a:gd name="T1" fmla="*/ 20 h 20"/>
                <a:gd name="T2" fmla="*/ 0 w 25"/>
                <a:gd name="T3" fmla="*/ 18 h 20"/>
                <a:gd name="T4" fmla="*/ 0 w 25"/>
                <a:gd name="T5" fmla="*/ 17 h 20"/>
                <a:gd name="T6" fmla="*/ 1 w 25"/>
                <a:gd name="T7" fmla="*/ 16 h 20"/>
                <a:gd name="T8" fmla="*/ 9 w 25"/>
                <a:gd name="T9" fmla="*/ 18 h 20"/>
                <a:gd name="T10" fmla="*/ 23 w 25"/>
                <a:gd name="T11" fmla="*/ 4 h 20"/>
                <a:gd name="T12" fmla="*/ 23 w 25"/>
                <a:gd name="T13" fmla="*/ 1 h 20"/>
                <a:gd name="T14" fmla="*/ 23 w 25"/>
                <a:gd name="T15" fmla="*/ 0 h 20"/>
                <a:gd name="T16" fmla="*/ 25 w 25"/>
                <a:gd name="T17" fmla="*/ 1 h 20"/>
                <a:gd name="T18" fmla="*/ 25 w 25"/>
                <a:gd name="T19" fmla="*/ 4 h 20"/>
                <a:gd name="T20" fmla="*/ 9 w 25"/>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0">
                  <a:moveTo>
                    <a:pt x="9" y="20"/>
                  </a:moveTo>
                  <a:cubicBezTo>
                    <a:pt x="6" y="20"/>
                    <a:pt x="3" y="19"/>
                    <a:pt x="0" y="18"/>
                  </a:cubicBezTo>
                  <a:cubicBezTo>
                    <a:pt x="0" y="17"/>
                    <a:pt x="0" y="17"/>
                    <a:pt x="0" y="17"/>
                  </a:cubicBezTo>
                  <a:cubicBezTo>
                    <a:pt x="0" y="16"/>
                    <a:pt x="1" y="16"/>
                    <a:pt x="1" y="16"/>
                  </a:cubicBezTo>
                  <a:cubicBezTo>
                    <a:pt x="4" y="18"/>
                    <a:pt x="6" y="18"/>
                    <a:pt x="9" y="18"/>
                  </a:cubicBezTo>
                  <a:cubicBezTo>
                    <a:pt x="17" y="18"/>
                    <a:pt x="23" y="12"/>
                    <a:pt x="23" y="4"/>
                  </a:cubicBezTo>
                  <a:cubicBezTo>
                    <a:pt x="23" y="3"/>
                    <a:pt x="23" y="2"/>
                    <a:pt x="23" y="1"/>
                  </a:cubicBezTo>
                  <a:cubicBezTo>
                    <a:pt x="23" y="0"/>
                    <a:pt x="23" y="0"/>
                    <a:pt x="23" y="0"/>
                  </a:cubicBezTo>
                  <a:cubicBezTo>
                    <a:pt x="24" y="0"/>
                    <a:pt x="24" y="0"/>
                    <a:pt x="25" y="1"/>
                  </a:cubicBezTo>
                  <a:cubicBezTo>
                    <a:pt x="25" y="2"/>
                    <a:pt x="25" y="3"/>
                    <a:pt x="25" y="4"/>
                  </a:cubicBezTo>
                  <a:cubicBezTo>
                    <a:pt x="25" y="13"/>
                    <a:pt x="18" y="20"/>
                    <a:pt x="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8" name="Freeform 42">
              <a:extLst>
                <a:ext uri="{FF2B5EF4-FFF2-40B4-BE49-F238E27FC236}">
                  <a16:creationId xmlns:a16="http://schemas.microsoft.com/office/drawing/2014/main" id="{9758CD71-2D2B-4D06-8AF2-035AED22AD1A}"/>
                </a:ext>
              </a:extLst>
            </p:cNvPr>
            <p:cNvSpPr>
              <a:spLocks/>
            </p:cNvSpPr>
            <p:nvPr/>
          </p:nvSpPr>
          <p:spPr bwMode="auto">
            <a:xfrm>
              <a:off x="177" y="81"/>
              <a:ext cx="29" cy="30"/>
            </a:xfrm>
            <a:custGeom>
              <a:avLst/>
              <a:gdLst>
                <a:gd name="T0" fmla="*/ 5 w 6"/>
                <a:gd name="T1" fmla="*/ 6 h 6"/>
                <a:gd name="T2" fmla="*/ 4 w 6"/>
                <a:gd name="T3" fmla="*/ 5 h 6"/>
                <a:gd name="T4" fmla="*/ 1 w 6"/>
                <a:gd name="T5" fmla="*/ 2 h 6"/>
                <a:gd name="T6" fmla="*/ 1 w 6"/>
                <a:gd name="T7" fmla="*/ 1 h 6"/>
                <a:gd name="T8" fmla="*/ 2 w 6"/>
                <a:gd name="T9" fmla="*/ 1 h 6"/>
                <a:gd name="T10" fmla="*/ 5 w 6"/>
                <a:gd name="T11" fmla="*/ 4 h 6"/>
                <a:gd name="T12" fmla="*/ 5 w 6"/>
                <a:gd name="T13" fmla="*/ 6 h 6"/>
                <a:gd name="T14" fmla="*/ 5 w 6"/>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6"/>
                  </a:moveTo>
                  <a:cubicBezTo>
                    <a:pt x="4" y="6"/>
                    <a:pt x="4" y="6"/>
                    <a:pt x="4" y="5"/>
                  </a:cubicBezTo>
                  <a:cubicBezTo>
                    <a:pt x="3" y="4"/>
                    <a:pt x="2" y="3"/>
                    <a:pt x="1" y="2"/>
                  </a:cubicBezTo>
                  <a:cubicBezTo>
                    <a:pt x="1" y="2"/>
                    <a:pt x="0" y="1"/>
                    <a:pt x="1" y="1"/>
                  </a:cubicBezTo>
                  <a:cubicBezTo>
                    <a:pt x="1" y="0"/>
                    <a:pt x="2" y="0"/>
                    <a:pt x="2" y="1"/>
                  </a:cubicBezTo>
                  <a:cubicBezTo>
                    <a:pt x="3" y="2"/>
                    <a:pt x="4" y="3"/>
                    <a:pt x="5" y="4"/>
                  </a:cubicBezTo>
                  <a:cubicBezTo>
                    <a:pt x="6" y="5"/>
                    <a:pt x="6" y="5"/>
                    <a:pt x="5" y="6"/>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79" name="Rectángulo 78">
            <a:extLst>
              <a:ext uri="{FF2B5EF4-FFF2-40B4-BE49-F238E27FC236}">
                <a16:creationId xmlns:a16="http://schemas.microsoft.com/office/drawing/2014/main" id="{70FEA4AC-8F64-46D9-B09B-B97CA29BD1DA}"/>
              </a:ext>
            </a:extLst>
          </p:cNvPr>
          <p:cNvSpPr/>
          <p:nvPr/>
        </p:nvSpPr>
        <p:spPr>
          <a:xfrm>
            <a:off x="4896153" y="1397192"/>
            <a:ext cx="2402002" cy="4165600"/>
          </a:xfrm>
          <a:prstGeom prst="rect">
            <a:avLst/>
          </a:prstGeom>
          <a:solidFill>
            <a:srgbClr val="004C6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81" name="Group 45">
            <a:extLst>
              <a:ext uri="{FF2B5EF4-FFF2-40B4-BE49-F238E27FC236}">
                <a16:creationId xmlns:a16="http://schemas.microsoft.com/office/drawing/2014/main" id="{8E617537-DEBA-4CD0-9E22-D02151BD13AE}"/>
              </a:ext>
            </a:extLst>
          </p:cNvPr>
          <p:cNvGrpSpPr>
            <a:grpSpLocks noChangeAspect="1"/>
          </p:cNvGrpSpPr>
          <p:nvPr/>
        </p:nvGrpSpPr>
        <p:grpSpPr bwMode="auto">
          <a:xfrm>
            <a:off x="5576888" y="3408363"/>
            <a:ext cx="1157287" cy="1157287"/>
            <a:chOff x="3513" y="2147"/>
            <a:chExt cx="729" cy="729"/>
          </a:xfrm>
        </p:grpSpPr>
        <p:sp>
          <p:nvSpPr>
            <p:cNvPr id="82" name="AutoShape 44">
              <a:extLst>
                <a:ext uri="{FF2B5EF4-FFF2-40B4-BE49-F238E27FC236}">
                  <a16:creationId xmlns:a16="http://schemas.microsoft.com/office/drawing/2014/main" id="{05A7B552-1303-4857-B30F-E538718C35A9}"/>
                </a:ext>
              </a:extLst>
            </p:cNvPr>
            <p:cNvSpPr>
              <a:spLocks noChangeAspect="1" noChangeArrowheads="1" noTextEdit="1"/>
            </p:cNvSpPr>
            <p:nvPr/>
          </p:nvSpPr>
          <p:spPr bwMode="auto">
            <a:xfrm>
              <a:off x="3513" y="2147"/>
              <a:ext cx="729"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3" name="Freeform 46">
              <a:extLst>
                <a:ext uri="{FF2B5EF4-FFF2-40B4-BE49-F238E27FC236}">
                  <a16:creationId xmlns:a16="http://schemas.microsoft.com/office/drawing/2014/main" id="{B22691A3-7CAD-400E-B862-39BB232166FD}"/>
                </a:ext>
              </a:extLst>
            </p:cNvPr>
            <p:cNvSpPr>
              <a:spLocks noEditPoints="1"/>
            </p:cNvSpPr>
            <p:nvPr/>
          </p:nvSpPr>
          <p:spPr bwMode="auto">
            <a:xfrm>
              <a:off x="3508" y="2147"/>
              <a:ext cx="734" cy="733"/>
            </a:xfrm>
            <a:custGeom>
              <a:avLst/>
              <a:gdLst>
                <a:gd name="T0" fmla="*/ 81 w 163"/>
                <a:gd name="T1" fmla="*/ 163 h 163"/>
                <a:gd name="T2" fmla="*/ 0 w 163"/>
                <a:gd name="T3" fmla="*/ 81 h 163"/>
                <a:gd name="T4" fmla="*/ 81 w 163"/>
                <a:gd name="T5" fmla="*/ 0 h 163"/>
                <a:gd name="T6" fmla="*/ 163 w 163"/>
                <a:gd name="T7" fmla="*/ 81 h 163"/>
                <a:gd name="T8" fmla="*/ 81 w 163"/>
                <a:gd name="T9" fmla="*/ 163 h 163"/>
                <a:gd name="T10" fmla="*/ 81 w 163"/>
                <a:gd name="T11" fmla="*/ 17 h 163"/>
                <a:gd name="T12" fmla="*/ 17 w 163"/>
                <a:gd name="T13" fmla="*/ 81 h 163"/>
                <a:gd name="T14" fmla="*/ 81 w 163"/>
                <a:gd name="T15" fmla="*/ 145 h 163"/>
                <a:gd name="T16" fmla="*/ 146 w 163"/>
                <a:gd name="T17" fmla="*/ 81 h 163"/>
                <a:gd name="T18" fmla="*/ 81 w 163"/>
                <a:gd name="T19" fmla="*/ 1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3">
                  <a:moveTo>
                    <a:pt x="81" y="163"/>
                  </a:moveTo>
                  <a:cubicBezTo>
                    <a:pt x="37" y="163"/>
                    <a:pt x="0" y="126"/>
                    <a:pt x="0" y="81"/>
                  </a:cubicBezTo>
                  <a:cubicBezTo>
                    <a:pt x="0" y="36"/>
                    <a:pt x="37" y="0"/>
                    <a:pt x="81" y="0"/>
                  </a:cubicBezTo>
                  <a:cubicBezTo>
                    <a:pt x="126" y="0"/>
                    <a:pt x="163" y="36"/>
                    <a:pt x="163" y="81"/>
                  </a:cubicBezTo>
                  <a:cubicBezTo>
                    <a:pt x="163" y="126"/>
                    <a:pt x="126" y="163"/>
                    <a:pt x="81" y="163"/>
                  </a:cubicBezTo>
                  <a:close/>
                  <a:moveTo>
                    <a:pt x="81" y="17"/>
                  </a:moveTo>
                  <a:cubicBezTo>
                    <a:pt x="46" y="17"/>
                    <a:pt x="17" y="46"/>
                    <a:pt x="17" y="81"/>
                  </a:cubicBezTo>
                  <a:cubicBezTo>
                    <a:pt x="17" y="117"/>
                    <a:pt x="46" y="145"/>
                    <a:pt x="81" y="145"/>
                  </a:cubicBezTo>
                  <a:cubicBezTo>
                    <a:pt x="117" y="145"/>
                    <a:pt x="146" y="117"/>
                    <a:pt x="146" y="81"/>
                  </a:cubicBezTo>
                  <a:cubicBezTo>
                    <a:pt x="146" y="46"/>
                    <a:pt x="117" y="17"/>
                    <a:pt x="81" y="17"/>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4" name="Freeform 47">
              <a:extLst>
                <a:ext uri="{FF2B5EF4-FFF2-40B4-BE49-F238E27FC236}">
                  <a16:creationId xmlns:a16="http://schemas.microsoft.com/office/drawing/2014/main" id="{8806FA56-DED8-414C-8B8A-F9EF0E73221B}"/>
                </a:ext>
              </a:extLst>
            </p:cNvPr>
            <p:cNvSpPr>
              <a:spLocks/>
            </p:cNvSpPr>
            <p:nvPr/>
          </p:nvSpPr>
          <p:spPr bwMode="auto">
            <a:xfrm>
              <a:off x="3508" y="2147"/>
              <a:ext cx="405" cy="675"/>
            </a:xfrm>
            <a:custGeom>
              <a:avLst/>
              <a:gdLst>
                <a:gd name="T0" fmla="*/ 41 w 90"/>
                <a:gd name="T1" fmla="*/ 150 h 150"/>
                <a:gd name="T2" fmla="*/ 36 w 90"/>
                <a:gd name="T3" fmla="*/ 149 h 150"/>
                <a:gd name="T4" fmla="*/ 0 w 90"/>
                <a:gd name="T5" fmla="*/ 81 h 150"/>
                <a:gd name="T6" fmla="*/ 81 w 90"/>
                <a:gd name="T7" fmla="*/ 0 h 150"/>
                <a:gd name="T8" fmla="*/ 90 w 90"/>
                <a:gd name="T9" fmla="*/ 8 h 150"/>
                <a:gd name="T10" fmla="*/ 81 w 90"/>
                <a:gd name="T11" fmla="*/ 17 h 150"/>
                <a:gd name="T12" fmla="*/ 17 w 90"/>
                <a:gd name="T13" fmla="*/ 81 h 150"/>
                <a:gd name="T14" fmla="*/ 46 w 90"/>
                <a:gd name="T15" fmla="*/ 134 h 150"/>
                <a:gd name="T16" fmla="*/ 48 w 90"/>
                <a:gd name="T17" fmla="*/ 147 h 150"/>
                <a:gd name="T18" fmla="*/ 41 w 90"/>
                <a:gd name="T1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50">
                  <a:moveTo>
                    <a:pt x="41" y="150"/>
                  </a:moveTo>
                  <a:cubicBezTo>
                    <a:pt x="39" y="150"/>
                    <a:pt x="37" y="150"/>
                    <a:pt x="36" y="149"/>
                  </a:cubicBezTo>
                  <a:cubicBezTo>
                    <a:pt x="13" y="134"/>
                    <a:pt x="0" y="108"/>
                    <a:pt x="0" y="81"/>
                  </a:cubicBezTo>
                  <a:cubicBezTo>
                    <a:pt x="0" y="36"/>
                    <a:pt x="37" y="0"/>
                    <a:pt x="81" y="0"/>
                  </a:cubicBezTo>
                  <a:cubicBezTo>
                    <a:pt x="86" y="0"/>
                    <a:pt x="90" y="4"/>
                    <a:pt x="90" y="8"/>
                  </a:cubicBezTo>
                  <a:cubicBezTo>
                    <a:pt x="90" y="13"/>
                    <a:pt x="86" y="17"/>
                    <a:pt x="81" y="17"/>
                  </a:cubicBezTo>
                  <a:cubicBezTo>
                    <a:pt x="46" y="17"/>
                    <a:pt x="17" y="46"/>
                    <a:pt x="17" y="81"/>
                  </a:cubicBezTo>
                  <a:cubicBezTo>
                    <a:pt x="17" y="103"/>
                    <a:pt x="28" y="122"/>
                    <a:pt x="46" y="134"/>
                  </a:cubicBezTo>
                  <a:cubicBezTo>
                    <a:pt x="50" y="137"/>
                    <a:pt x="51" y="142"/>
                    <a:pt x="48" y="147"/>
                  </a:cubicBezTo>
                  <a:cubicBezTo>
                    <a:pt x="46" y="149"/>
                    <a:pt x="44" y="150"/>
                    <a:pt x="41" y="150"/>
                  </a:cubicBezTo>
                  <a:close/>
                </a:path>
              </a:pathLst>
            </a:custGeom>
            <a:solidFill>
              <a:srgbClr val="F47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85" name="CuadroTexto 84">
            <a:extLst>
              <a:ext uri="{FF2B5EF4-FFF2-40B4-BE49-F238E27FC236}">
                <a16:creationId xmlns:a16="http://schemas.microsoft.com/office/drawing/2014/main" id="{AEF9F324-8D3B-45ED-B5ED-D8047977E48A}"/>
              </a:ext>
            </a:extLst>
          </p:cNvPr>
          <p:cNvSpPr txBox="1"/>
          <p:nvPr/>
        </p:nvSpPr>
        <p:spPr>
          <a:xfrm>
            <a:off x="5770268" y="3666405"/>
            <a:ext cx="944358" cy="584775"/>
          </a:xfrm>
          <a:prstGeom prst="rect">
            <a:avLst/>
          </a:prstGeom>
          <a:noFill/>
        </p:spPr>
        <p:txBody>
          <a:bodyPr wrap="square" rtlCol="0">
            <a:spAutoFit/>
          </a:bodyPr>
          <a:lstStyle/>
          <a:p>
            <a:r>
              <a:rPr lang="es-CO" sz="3200" b="1" dirty="0">
                <a:solidFill>
                  <a:schemeClr val="bg1"/>
                </a:solidFill>
              </a:rPr>
              <a:t>70%</a:t>
            </a:r>
          </a:p>
        </p:txBody>
      </p:sp>
      <p:sp>
        <p:nvSpPr>
          <p:cNvPr id="86" name="Rectángulo 85">
            <a:extLst>
              <a:ext uri="{FF2B5EF4-FFF2-40B4-BE49-F238E27FC236}">
                <a16:creationId xmlns:a16="http://schemas.microsoft.com/office/drawing/2014/main" id="{712CA615-91FA-467B-849D-E4223D3CDF21}"/>
              </a:ext>
            </a:extLst>
          </p:cNvPr>
          <p:cNvSpPr/>
          <p:nvPr/>
        </p:nvSpPr>
        <p:spPr>
          <a:xfrm>
            <a:off x="5446623" y="4643435"/>
            <a:ext cx="1322798" cy="584775"/>
          </a:xfrm>
          <a:prstGeom prst="rect">
            <a:avLst/>
          </a:prstGeom>
        </p:spPr>
        <p:txBody>
          <a:bodyPr wrap="none">
            <a:spAutoFit/>
          </a:bodyPr>
          <a:lstStyle/>
          <a:p>
            <a:r>
              <a:rPr lang="es-CO" sz="3200" b="1" dirty="0">
                <a:solidFill>
                  <a:schemeClr val="bg1"/>
                </a:solidFill>
                <a:latin typeface="Arial" panose="020B0604020202020204" pitchFamily="34" charset="0"/>
                <a:cs typeface="Arial" panose="020B0604020202020204" pitchFamily="34" charset="0"/>
              </a:rPr>
              <a:t>TITLE</a:t>
            </a:r>
            <a:endParaRPr lang="es-CO" sz="3200" b="1" dirty="0"/>
          </a:p>
        </p:txBody>
      </p:sp>
    </p:spTree>
    <p:extLst>
      <p:ext uri="{BB962C8B-B14F-4D97-AF65-F5344CB8AC3E}">
        <p14:creationId xmlns:p14="http://schemas.microsoft.com/office/powerpoint/2010/main" val="336305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700C8C0-B07A-4DCB-8A1D-36717937DC7C}"/>
              </a:ext>
            </a:extLst>
          </p:cNvPr>
          <p:cNvSpPr/>
          <p:nvPr/>
        </p:nvSpPr>
        <p:spPr>
          <a:xfrm>
            <a:off x="-1" y="0"/>
            <a:ext cx="3714749" cy="3472542"/>
          </a:xfrm>
          <a:prstGeom prst="rect">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latin typeface="Source Sans Pro" panose="020B0503030403020204" pitchFamily="34" charset="0"/>
              </a:rPr>
              <a:t>OUR</a:t>
            </a:r>
          </a:p>
          <a:p>
            <a:pPr algn="ctr"/>
            <a:r>
              <a:rPr lang="es-CO" sz="3600" b="1" dirty="0">
                <a:latin typeface="Source Sans Pro" panose="020B0503030403020204" pitchFamily="34" charset="0"/>
              </a:rPr>
              <a:t>BRIEFCASE</a:t>
            </a:r>
          </a:p>
        </p:txBody>
      </p:sp>
      <p:sp>
        <p:nvSpPr>
          <p:cNvPr id="7" name="Rectángulo 6">
            <a:extLst>
              <a:ext uri="{FF2B5EF4-FFF2-40B4-BE49-F238E27FC236}">
                <a16:creationId xmlns:a16="http://schemas.microsoft.com/office/drawing/2014/main" id="{1247AB80-FE97-4E29-9EC6-06ED1FF61420}"/>
              </a:ext>
            </a:extLst>
          </p:cNvPr>
          <p:cNvSpPr/>
          <p:nvPr/>
        </p:nvSpPr>
        <p:spPr>
          <a:xfrm>
            <a:off x="4833257" y="3472542"/>
            <a:ext cx="3120118" cy="3472542"/>
          </a:xfrm>
          <a:prstGeom prst="rect">
            <a:avLst/>
          </a:prstGeom>
          <a:solidFill>
            <a:srgbClr val="009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a:solidFill>
                  <a:schemeClr val="bg1"/>
                </a:solidFill>
                <a:latin typeface="Arial" panose="020B0604020202020204" pitchFamily="34" charset="0"/>
                <a:cs typeface="Arial" panose="020B0604020202020204" pitchFamily="34" charset="0"/>
              </a:rPr>
              <a:t>Donec fringilla est orci. Orci varius natoque penatibus et magnis dis parturient montes, nascetur ridiculus mus. Vivamus viverra purus at eros aliquet luctus. Ut condimentum leo eget ligula scelerisque,</a:t>
            </a:r>
          </a:p>
          <a:p>
            <a:pPr algn="ctr"/>
            <a:endParaRPr lang="es-CO" dirty="0"/>
          </a:p>
        </p:txBody>
      </p:sp>
      <p:sp>
        <p:nvSpPr>
          <p:cNvPr id="17" name="Marcador de posición de imagen 16">
            <a:extLst>
              <a:ext uri="{FF2B5EF4-FFF2-40B4-BE49-F238E27FC236}">
                <a16:creationId xmlns:a16="http://schemas.microsoft.com/office/drawing/2014/main" id="{81A53895-1C4B-4181-96EC-277B287327C6}"/>
              </a:ext>
            </a:extLst>
          </p:cNvPr>
          <p:cNvSpPr>
            <a:spLocks noGrp="1"/>
          </p:cNvSpPr>
          <p:nvPr>
            <p:ph type="pic" sz="quarter" idx="10"/>
          </p:nvPr>
        </p:nvSpPr>
        <p:spPr/>
      </p:sp>
      <p:sp>
        <p:nvSpPr>
          <p:cNvPr id="19" name="Marcador de posición de imagen 18">
            <a:extLst>
              <a:ext uri="{FF2B5EF4-FFF2-40B4-BE49-F238E27FC236}">
                <a16:creationId xmlns:a16="http://schemas.microsoft.com/office/drawing/2014/main" id="{BF30AD35-2049-46F7-AE54-AB52DE431F26}"/>
              </a:ext>
            </a:extLst>
          </p:cNvPr>
          <p:cNvSpPr>
            <a:spLocks noGrp="1"/>
          </p:cNvSpPr>
          <p:nvPr>
            <p:ph type="pic" sz="quarter" idx="11"/>
          </p:nvPr>
        </p:nvSpPr>
        <p:spPr/>
      </p:sp>
      <p:sp>
        <p:nvSpPr>
          <p:cNvPr id="21" name="Marcador de posición de imagen 20">
            <a:extLst>
              <a:ext uri="{FF2B5EF4-FFF2-40B4-BE49-F238E27FC236}">
                <a16:creationId xmlns:a16="http://schemas.microsoft.com/office/drawing/2014/main" id="{594E0BFA-2BE5-4E5F-B168-6158908F2D62}"/>
              </a:ext>
            </a:extLst>
          </p:cNvPr>
          <p:cNvSpPr>
            <a:spLocks noGrp="1"/>
          </p:cNvSpPr>
          <p:nvPr>
            <p:ph type="pic" sz="quarter" idx="12"/>
          </p:nvPr>
        </p:nvSpPr>
        <p:spPr/>
      </p:sp>
      <p:sp>
        <p:nvSpPr>
          <p:cNvPr id="23" name="Marcador de posición de imagen 22">
            <a:extLst>
              <a:ext uri="{FF2B5EF4-FFF2-40B4-BE49-F238E27FC236}">
                <a16:creationId xmlns:a16="http://schemas.microsoft.com/office/drawing/2014/main" id="{1DDB4FA2-3896-4CBD-A4C9-9F07F5D65221}"/>
              </a:ext>
            </a:extLst>
          </p:cNvPr>
          <p:cNvSpPr>
            <a:spLocks noGrp="1"/>
          </p:cNvSpPr>
          <p:nvPr>
            <p:ph type="pic" sz="quarter" idx="13"/>
          </p:nvPr>
        </p:nvSpPr>
        <p:spPr/>
      </p:sp>
    </p:spTree>
    <p:extLst>
      <p:ext uri="{BB962C8B-B14F-4D97-AF65-F5344CB8AC3E}">
        <p14:creationId xmlns:p14="http://schemas.microsoft.com/office/powerpoint/2010/main" val="21767420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6">
            <a:extLst>
              <a:ext uri="{FF2B5EF4-FFF2-40B4-BE49-F238E27FC236}">
                <a16:creationId xmlns:a16="http://schemas.microsoft.com/office/drawing/2014/main" id="{DF71ABA2-2DDF-47FB-AC4A-8166C8E156C4}"/>
              </a:ext>
            </a:extLst>
          </p:cNvPr>
          <p:cNvSpPr/>
          <p:nvPr/>
        </p:nvSpPr>
        <p:spPr>
          <a:xfrm rot="16200000">
            <a:off x="2648970" y="-2685030"/>
            <a:ext cx="6894059" cy="12192000"/>
          </a:xfrm>
          <a:prstGeom prst="rect">
            <a:avLst/>
          </a:prstGeom>
          <a:solidFill>
            <a:srgbClr val="004C64">
              <a:alpha val="61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sz="4000" dirty="0"/>
          </a:p>
        </p:txBody>
      </p:sp>
      <p:sp>
        <p:nvSpPr>
          <p:cNvPr id="12" name="Rectangle 9">
            <a:extLst>
              <a:ext uri="{FF2B5EF4-FFF2-40B4-BE49-F238E27FC236}">
                <a16:creationId xmlns:a16="http://schemas.microsoft.com/office/drawing/2014/main" id="{BBD6787A-6F71-471D-96FD-4F1AE79153EB}"/>
              </a:ext>
            </a:extLst>
          </p:cNvPr>
          <p:cNvSpPr/>
          <p:nvPr/>
        </p:nvSpPr>
        <p:spPr>
          <a:xfrm>
            <a:off x="2291557" y="2070894"/>
            <a:ext cx="7597775" cy="2329656"/>
          </a:xfrm>
          <a:prstGeom prst="rect">
            <a:avLst/>
          </a:prstGeom>
          <a:solidFill>
            <a:srgbClr val="76D8FF">
              <a:alpha val="59000"/>
            </a:srgbClr>
          </a:solidFill>
          <a:ln w="38100" cmpd="sng">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2000"/>
          </a:p>
        </p:txBody>
      </p:sp>
      <p:sp>
        <p:nvSpPr>
          <p:cNvPr id="13" name="AutoShape 2">
            <a:extLst>
              <a:ext uri="{FF2B5EF4-FFF2-40B4-BE49-F238E27FC236}">
                <a16:creationId xmlns:a16="http://schemas.microsoft.com/office/drawing/2014/main" id="{F3AC5907-D564-4888-9DAC-17ACC5CDF3FC}"/>
              </a:ext>
            </a:extLst>
          </p:cNvPr>
          <p:cNvSpPr>
            <a:spLocks/>
          </p:cNvSpPr>
          <p:nvPr/>
        </p:nvSpPr>
        <p:spPr bwMode="auto">
          <a:xfrm>
            <a:off x="4417600" y="2711328"/>
            <a:ext cx="3382208" cy="1159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ctr" defTabSz="914217">
              <a:defRPr/>
            </a:pPr>
            <a:r>
              <a:rPr lang="es-ES" sz="7200" b="1" dirty="0">
                <a:solidFill>
                  <a:schemeClr val="bg1"/>
                </a:solidFill>
                <a:latin typeface="Source Sans Pro"/>
                <a:cs typeface="Source Sans Pro"/>
              </a:rPr>
              <a:t>THANKS</a:t>
            </a:r>
          </a:p>
        </p:txBody>
      </p:sp>
      <p:grpSp>
        <p:nvGrpSpPr>
          <p:cNvPr id="15" name="Group 12">
            <a:extLst>
              <a:ext uri="{FF2B5EF4-FFF2-40B4-BE49-F238E27FC236}">
                <a16:creationId xmlns:a16="http://schemas.microsoft.com/office/drawing/2014/main" id="{64F9175F-5545-46EF-A620-DEFEC17708D9}"/>
              </a:ext>
            </a:extLst>
          </p:cNvPr>
          <p:cNvGrpSpPr>
            <a:grpSpLocks/>
          </p:cNvGrpSpPr>
          <p:nvPr/>
        </p:nvGrpSpPr>
        <p:grpSpPr bwMode="auto">
          <a:xfrm>
            <a:off x="2291557" y="2070894"/>
            <a:ext cx="7597775" cy="70644"/>
            <a:chOff x="1775295" y="2028842"/>
            <a:chExt cx="2701765" cy="45719"/>
          </a:xfrm>
        </p:grpSpPr>
        <p:sp>
          <p:nvSpPr>
            <p:cNvPr id="16" name="Rectangle 13">
              <a:extLst>
                <a:ext uri="{FF2B5EF4-FFF2-40B4-BE49-F238E27FC236}">
                  <a16:creationId xmlns:a16="http://schemas.microsoft.com/office/drawing/2014/main" id="{24A17BB3-D3EE-47F8-88C7-11801FF08C76}"/>
                </a:ext>
              </a:extLst>
            </p:cNvPr>
            <p:cNvSpPr/>
            <p:nvPr/>
          </p:nvSpPr>
          <p:spPr>
            <a:xfrm flipV="1">
              <a:off x="1775295" y="2028842"/>
              <a:ext cx="540240" cy="45719"/>
            </a:xfrm>
            <a:prstGeom prst="rect">
              <a:avLst/>
            </a:prstGeom>
            <a:solidFill>
              <a:srgbClr val="004C6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7" name="Rectangle 14">
              <a:extLst>
                <a:ext uri="{FF2B5EF4-FFF2-40B4-BE49-F238E27FC236}">
                  <a16:creationId xmlns:a16="http://schemas.microsoft.com/office/drawing/2014/main" id="{B52F5A2C-1ACC-4F5F-99F5-78C8EB95F769}"/>
                </a:ext>
              </a:extLst>
            </p:cNvPr>
            <p:cNvSpPr/>
            <p:nvPr/>
          </p:nvSpPr>
          <p:spPr>
            <a:xfrm flipV="1">
              <a:off x="2315535" y="2028842"/>
              <a:ext cx="540522" cy="45719"/>
            </a:xfrm>
            <a:prstGeom prst="rect">
              <a:avLst/>
            </a:prstGeom>
            <a:solidFill>
              <a:srgbClr val="F7B32D"/>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8" name="Rectangle 15">
              <a:extLst>
                <a:ext uri="{FF2B5EF4-FFF2-40B4-BE49-F238E27FC236}">
                  <a16:creationId xmlns:a16="http://schemas.microsoft.com/office/drawing/2014/main" id="{38EDB83C-07D3-4079-B40A-9B1499029237}"/>
                </a:ext>
              </a:extLst>
            </p:cNvPr>
            <p:cNvSpPr/>
            <p:nvPr/>
          </p:nvSpPr>
          <p:spPr>
            <a:xfrm flipV="1">
              <a:off x="2856057" y="2028842"/>
              <a:ext cx="540240" cy="45719"/>
            </a:xfrm>
            <a:prstGeom prst="rect">
              <a:avLst/>
            </a:prstGeom>
            <a:solidFill>
              <a:srgbClr val="4ABDC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9" name="Rectangle 17">
              <a:extLst>
                <a:ext uri="{FF2B5EF4-FFF2-40B4-BE49-F238E27FC236}">
                  <a16:creationId xmlns:a16="http://schemas.microsoft.com/office/drawing/2014/main" id="{27818061-1F91-4528-9CF9-9C7F4A7F0037}"/>
                </a:ext>
              </a:extLst>
            </p:cNvPr>
            <p:cNvSpPr/>
            <p:nvPr/>
          </p:nvSpPr>
          <p:spPr>
            <a:xfrm flipV="1">
              <a:off x="3396297" y="2028842"/>
              <a:ext cx="540522"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20" name="Rectangle 18">
              <a:extLst>
                <a:ext uri="{FF2B5EF4-FFF2-40B4-BE49-F238E27FC236}">
                  <a16:creationId xmlns:a16="http://schemas.microsoft.com/office/drawing/2014/main" id="{C482F7F2-1A8C-4BC7-AB66-A18FAC782D4B}"/>
                </a:ext>
              </a:extLst>
            </p:cNvPr>
            <p:cNvSpPr/>
            <p:nvPr/>
          </p:nvSpPr>
          <p:spPr>
            <a:xfrm flipV="1">
              <a:off x="3936820" y="2028842"/>
              <a:ext cx="540240" cy="45719"/>
            </a:xfrm>
            <a:prstGeom prst="rect">
              <a:avLst/>
            </a:prstGeom>
            <a:solidFill>
              <a:srgbClr val="004C6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grpSp>
      <p:sp>
        <p:nvSpPr>
          <p:cNvPr id="23" name="TextBox 39">
            <a:extLst>
              <a:ext uri="{FF2B5EF4-FFF2-40B4-BE49-F238E27FC236}">
                <a16:creationId xmlns:a16="http://schemas.microsoft.com/office/drawing/2014/main" id="{5CB8FF07-5599-4882-BBE1-65E7E96E252B}"/>
              </a:ext>
            </a:extLst>
          </p:cNvPr>
          <p:cNvSpPr txBox="1">
            <a:spLocks noChangeArrowheads="1"/>
          </p:cNvSpPr>
          <p:nvPr/>
        </p:nvSpPr>
        <p:spPr bwMode="auto">
          <a:xfrm>
            <a:off x="3863448" y="5034456"/>
            <a:ext cx="4028179" cy="80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97" tIns="121899" rIns="243797" bIns="121899">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1800" dirty="0">
                <a:solidFill>
                  <a:schemeClr val="bg1"/>
                </a:solidFill>
                <a:latin typeface="Arial" panose="020B0604020202020204" pitchFamily="34" charset="0"/>
                <a:cs typeface="Arial" panose="020B0604020202020204" pitchFamily="34" charset="0"/>
              </a:rPr>
              <a:t>Email: contacto@gmail.com</a:t>
            </a:r>
          </a:p>
          <a:p>
            <a:pPr algn="ctr"/>
            <a:r>
              <a:rPr lang="en-US" altLang="es-MX" sz="1800" dirty="0" err="1">
                <a:solidFill>
                  <a:schemeClr val="bg1"/>
                </a:solidFill>
                <a:latin typeface="Arial" panose="020B0604020202020204" pitchFamily="34" charset="0"/>
                <a:cs typeface="Arial" panose="020B0604020202020204" pitchFamily="34" charset="0"/>
              </a:rPr>
              <a:t>Cel</a:t>
            </a:r>
            <a:r>
              <a:rPr lang="en-US" altLang="es-MX" sz="1800" dirty="0">
                <a:solidFill>
                  <a:schemeClr val="bg1"/>
                </a:solidFill>
                <a:latin typeface="Arial" panose="020B0604020202020204" pitchFamily="34" charset="0"/>
                <a:cs typeface="Arial" panose="020B0604020202020204" pitchFamily="34" charset="0"/>
              </a:rPr>
              <a:t>: 320 222 222 </a:t>
            </a:r>
          </a:p>
        </p:txBody>
      </p:sp>
      <p:sp>
        <p:nvSpPr>
          <p:cNvPr id="24" name="Rectangle 40">
            <a:extLst>
              <a:ext uri="{FF2B5EF4-FFF2-40B4-BE49-F238E27FC236}">
                <a16:creationId xmlns:a16="http://schemas.microsoft.com/office/drawing/2014/main" id="{1E76FED0-6765-476E-B5BB-D89E674013F3}"/>
              </a:ext>
            </a:extLst>
          </p:cNvPr>
          <p:cNvSpPr>
            <a:spLocks noChangeArrowheads="1"/>
          </p:cNvSpPr>
          <p:nvPr/>
        </p:nvSpPr>
        <p:spPr bwMode="auto">
          <a:xfrm>
            <a:off x="4875888" y="4644996"/>
            <a:ext cx="2071506" cy="55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3797" tIns="121899" rIns="243797" bIns="121899">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altLang="es-MX" sz="2000" b="1" dirty="0">
                <a:solidFill>
                  <a:schemeClr val="bg1"/>
                </a:solidFill>
                <a:latin typeface="Arial" panose="020B0604020202020204" pitchFamily="34" charset="0"/>
                <a:cs typeface="Arial" panose="020B0604020202020204" pitchFamily="34" charset="0"/>
              </a:rPr>
              <a:t>CONTAC US</a:t>
            </a:r>
            <a:r>
              <a:rPr lang="en-US" altLang="es-MX" sz="2000" b="1" dirty="0">
                <a:solidFill>
                  <a:schemeClr val="bg1"/>
                </a:solidFill>
                <a:latin typeface="Arial" panose="020B0604020202020204" pitchFamily="34" charset="0"/>
                <a:cs typeface="Arial" panose="020B0604020202020204" pitchFamily="34" charset="0"/>
              </a:rPr>
              <a:t> </a:t>
            </a:r>
          </a:p>
        </p:txBody>
      </p:sp>
      <p:sp>
        <p:nvSpPr>
          <p:cNvPr id="2" name="Marcador de posición de imagen 1">
            <a:extLst>
              <a:ext uri="{FF2B5EF4-FFF2-40B4-BE49-F238E27FC236}">
                <a16:creationId xmlns:a16="http://schemas.microsoft.com/office/drawing/2014/main" id="{94CD941F-4323-4C4A-B4B7-BFED5C044221}"/>
              </a:ext>
            </a:extLst>
          </p:cNvPr>
          <p:cNvSpPr>
            <a:spLocks noGrp="1"/>
          </p:cNvSpPr>
          <p:nvPr>
            <p:ph type="pic" sz="quarter" idx="10"/>
          </p:nvPr>
        </p:nvSpPr>
        <p:spPr/>
      </p:sp>
    </p:spTree>
    <p:extLst>
      <p:ext uri="{BB962C8B-B14F-4D97-AF65-F5344CB8AC3E}">
        <p14:creationId xmlns:p14="http://schemas.microsoft.com/office/powerpoint/2010/main" val="296958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1" y="2647950"/>
            <a:ext cx="12351657" cy="1057275"/>
          </a:xfrm>
        </p:spPr>
        <p:txBody>
          <a:bodyPr/>
          <a:lstStyle/>
          <a:p>
            <a:pPr algn="ctr"/>
            <a:r>
              <a:rPr kumimoji="1" lang="en-US" altLang="ja-JP" b="1" dirty="0">
                <a:solidFill>
                  <a:srgbClr val="004C64"/>
                </a:solidFill>
                <a:latin typeface="Lato Light" panose="020F0302020204030203" pitchFamily="34" charset="0"/>
              </a:rPr>
              <a:t>Gracias por </a:t>
            </a:r>
            <a:r>
              <a:rPr kumimoji="1" lang="es-CO" altLang="ja-JP" b="1" dirty="0">
                <a:solidFill>
                  <a:srgbClr val="004C64"/>
                </a:solidFill>
                <a:latin typeface="Lato Light" panose="020F0302020204030203" pitchFamily="34" charset="0"/>
              </a:rPr>
              <a:t>descargar </a:t>
            </a:r>
            <a:r>
              <a:rPr kumimoji="1" lang="es-CO" altLang="ja-JP" b="1" dirty="0">
                <a:solidFill>
                  <a:srgbClr val="0099B8"/>
                </a:solidFill>
                <a:latin typeface="Lato Light" panose="020F0302020204030203" pitchFamily="34" charset="0"/>
              </a:rPr>
              <a:t>esta plantilla </a:t>
            </a:r>
          </a:p>
        </p:txBody>
      </p:sp>
      <p:sp>
        <p:nvSpPr>
          <p:cNvPr id="17" name="サブタイトル 16"/>
          <p:cNvSpPr>
            <a:spLocks noGrp="1"/>
          </p:cNvSpPr>
          <p:nvPr>
            <p:ph type="subTitle" idx="4294967295"/>
          </p:nvPr>
        </p:nvSpPr>
        <p:spPr>
          <a:xfrm>
            <a:off x="0" y="3429000"/>
            <a:ext cx="12192000" cy="1952625"/>
          </a:xfrm>
        </p:spPr>
        <p:txBody>
          <a:bodyPr/>
          <a:lstStyle/>
          <a:p>
            <a:pPr marL="0" indent="0" algn="ctr">
              <a:buNone/>
            </a:pPr>
            <a:r>
              <a:rPr lang="es-CO" sz="24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https://free-powerpoint-templates-download.com/</a:t>
            </a:r>
            <a:endParaRPr lang="es-CO" sz="2400" dirty="0">
              <a:latin typeface="Arial" panose="020B0604020202020204" pitchFamily="34" charset="0"/>
              <a:cs typeface="Arial" panose="020B0604020202020204" pitchFamily="34" charset="0"/>
            </a:endParaRPr>
          </a:p>
          <a:p>
            <a:pPr marL="0" indent="0" algn="ctr">
              <a:buNone/>
            </a:pPr>
            <a:r>
              <a:rPr lang="en-US" altLang="ja-JP" sz="2400" dirty="0">
                <a:latin typeface="Arial" panose="020B0604020202020204" pitchFamily="34" charset="0"/>
                <a:cs typeface="Arial" panose="020B0604020202020204" pitchFamily="34" charset="0"/>
              </a:rPr>
              <a:t>Fuentes </a:t>
            </a:r>
            <a:r>
              <a:rPr lang="es-CO" altLang="ja-JP" sz="2400" dirty="0">
                <a:latin typeface="Arial" panose="020B0604020202020204" pitchFamily="34" charset="0"/>
                <a:cs typeface="Arial" panose="020B0604020202020204" pitchFamily="34" charset="0"/>
              </a:rPr>
              <a:t>usadas</a:t>
            </a:r>
            <a:r>
              <a:rPr lang="en-US" altLang="ja-JP" sz="2400" dirty="0">
                <a:latin typeface="Arial" panose="020B0604020202020204" pitchFamily="34" charset="0"/>
                <a:cs typeface="Arial" panose="020B0604020202020204" pitchFamily="34" charset="0"/>
              </a:rPr>
              <a:t>: </a:t>
            </a:r>
            <a:r>
              <a:rPr lang="en-US" altLang="ja-JP" sz="2400" dirty="0" err="1">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Lato</a:t>
            </a:r>
            <a:r>
              <a:rPr lang="en-US" altLang="ja-JP" sz="24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Family </a:t>
            </a:r>
            <a:r>
              <a:rPr lang="en-US" altLang="ja-JP" sz="2400" dirty="0">
                <a:latin typeface="Arial" panose="020B0604020202020204" pitchFamily="34" charset="0"/>
                <a:cs typeface="Arial" panose="020B0604020202020204" pitchFamily="34" charset="0"/>
              </a:rPr>
              <a:t>&amp; </a:t>
            </a:r>
            <a:r>
              <a:rPr lang="en-US" altLang="ja-JP" sz="24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Source Sans Pro</a:t>
            </a:r>
            <a:endParaRPr lang="en-US" altLang="ja-JP" sz="2400" dirty="0">
              <a:latin typeface="Arial" panose="020B0604020202020204" pitchFamily="34" charset="0"/>
              <a:cs typeface="Arial" panose="020B0604020202020204" pitchFamily="34" charset="0"/>
            </a:endParaRPr>
          </a:p>
          <a:p>
            <a:pPr marL="0" indent="0" algn="ctr">
              <a:buNone/>
            </a:pPr>
            <a:r>
              <a:rPr lang="en-US" altLang="ja-JP" sz="2400" dirty="0" err="1">
                <a:latin typeface="Arial" panose="020B0604020202020204" pitchFamily="34" charset="0"/>
                <a:cs typeface="Arial" panose="020B0604020202020204" pitchFamily="34" charset="0"/>
              </a:rPr>
              <a:t>Fotos</a:t>
            </a:r>
            <a:r>
              <a:rPr lang="en-US" altLang="ja-JP" sz="2400" dirty="0">
                <a:latin typeface="Arial" panose="020B0604020202020204" pitchFamily="34" charset="0"/>
                <a:cs typeface="Arial" panose="020B0604020202020204" pitchFamily="34" charset="0"/>
              </a:rPr>
              <a:t>: </a:t>
            </a:r>
            <a:r>
              <a:rPr lang="en-US" altLang="ja-JP" sz="2400" dirty="0" err="1">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Pixabay</a:t>
            </a:r>
            <a:br>
              <a:rPr lang="en-US" altLang="ja-JP" sz="2400" dirty="0">
                <a:latin typeface="Arial" panose="020B0604020202020204" pitchFamily="34" charset="0"/>
                <a:cs typeface="Arial" panose="020B0604020202020204" pitchFamily="34" charset="0"/>
              </a:rPr>
            </a:br>
            <a:endParaRPr lang="en-US" altLang="ja-JP"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7D41D13C-2B2D-45F9-9A4D-5F81557901DD}"/>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7" name="Rectangle 16">
            <a:extLst>
              <a:ext uri="{FF2B5EF4-FFF2-40B4-BE49-F238E27FC236}">
                <a16:creationId xmlns:a16="http://schemas.microsoft.com/office/drawing/2014/main" id="{DF71ABA2-2DDF-47FB-AC4A-8166C8E156C4}"/>
              </a:ext>
            </a:extLst>
          </p:cNvPr>
          <p:cNvSpPr/>
          <p:nvPr/>
        </p:nvSpPr>
        <p:spPr>
          <a:xfrm rot="16200000">
            <a:off x="2648970" y="-2667000"/>
            <a:ext cx="6894059" cy="12192000"/>
          </a:xfrm>
          <a:prstGeom prst="rect">
            <a:avLst/>
          </a:prstGeom>
          <a:solidFill>
            <a:srgbClr val="004C64">
              <a:alpha val="61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sz="4000" dirty="0"/>
          </a:p>
        </p:txBody>
      </p:sp>
      <p:sp>
        <p:nvSpPr>
          <p:cNvPr id="12" name="Rectangle 9">
            <a:extLst>
              <a:ext uri="{FF2B5EF4-FFF2-40B4-BE49-F238E27FC236}">
                <a16:creationId xmlns:a16="http://schemas.microsoft.com/office/drawing/2014/main" id="{BBD6787A-6F71-471D-96FD-4F1AE79153EB}"/>
              </a:ext>
            </a:extLst>
          </p:cNvPr>
          <p:cNvSpPr/>
          <p:nvPr/>
        </p:nvSpPr>
        <p:spPr>
          <a:xfrm>
            <a:off x="2291557" y="2070894"/>
            <a:ext cx="7597775" cy="2329656"/>
          </a:xfrm>
          <a:prstGeom prst="rect">
            <a:avLst/>
          </a:prstGeom>
          <a:solidFill>
            <a:srgbClr val="76D8FF">
              <a:alpha val="59000"/>
            </a:srgbClr>
          </a:solidFill>
          <a:ln w="38100" cmpd="sng">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2000"/>
          </a:p>
        </p:txBody>
      </p:sp>
      <p:sp>
        <p:nvSpPr>
          <p:cNvPr id="13" name="AutoShape 2">
            <a:extLst>
              <a:ext uri="{FF2B5EF4-FFF2-40B4-BE49-F238E27FC236}">
                <a16:creationId xmlns:a16="http://schemas.microsoft.com/office/drawing/2014/main" id="{F3AC5907-D564-4888-9DAC-17ACC5CDF3FC}"/>
              </a:ext>
            </a:extLst>
          </p:cNvPr>
          <p:cNvSpPr>
            <a:spLocks/>
          </p:cNvSpPr>
          <p:nvPr/>
        </p:nvSpPr>
        <p:spPr bwMode="auto">
          <a:xfrm>
            <a:off x="3706895" y="2487404"/>
            <a:ext cx="4803623" cy="1159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ctr" defTabSz="914217">
              <a:defRPr/>
            </a:pPr>
            <a:r>
              <a:rPr lang="es-ES" sz="7200" b="1" dirty="0">
                <a:solidFill>
                  <a:schemeClr val="bg1"/>
                </a:solidFill>
                <a:latin typeface="Source Sans Pro"/>
                <a:cs typeface="Source Sans Pro"/>
              </a:rPr>
              <a:t>YOUR TITLE</a:t>
            </a:r>
          </a:p>
        </p:txBody>
      </p:sp>
      <p:sp>
        <p:nvSpPr>
          <p:cNvPr id="14" name="TextBox 8">
            <a:extLst>
              <a:ext uri="{FF2B5EF4-FFF2-40B4-BE49-F238E27FC236}">
                <a16:creationId xmlns:a16="http://schemas.microsoft.com/office/drawing/2014/main" id="{FE953782-FF02-439E-8DC0-7F233563362D}"/>
              </a:ext>
            </a:extLst>
          </p:cNvPr>
          <p:cNvSpPr txBox="1">
            <a:spLocks noChangeArrowheads="1"/>
          </p:cNvSpPr>
          <p:nvPr/>
        </p:nvSpPr>
        <p:spPr bwMode="auto">
          <a:xfrm>
            <a:off x="3668531" y="3570288"/>
            <a:ext cx="4844624" cy="36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lnSpc>
                <a:spcPct val="110000"/>
              </a:lnSpc>
            </a:pPr>
            <a:r>
              <a:rPr lang="en-US" altLang="es-MX" sz="1700" dirty="0">
                <a:solidFill>
                  <a:schemeClr val="bg1"/>
                </a:solidFill>
                <a:latin typeface="Source Sans Pro" panose="020B0503030403020204" pitchFamily="34" charset="0"/>
              </a:rPr>
              <a:t>https://free-powerpoint-templates-download.com/</a:t>
            </a:r>
          </a:p>
        </p:txBody>
      </p:sp>
      <p:grpSp>
        <p:nvGrpSpPr>
          <p:cNvPr id="15" name="Group 12">
            <a:extLst>
              <a:ext uri="{FF2B5EF4-FFF2-40B4-BE49-F238E27FC236}">
                <a16:creationId xmlns:a16="http://schemas.microsoft.com/office/drawing/2014/main" id="{64F9175F-5545-46EF-A620-DEFEC17708D9}"/>
              </a:ext>
            </a:extLst>
          </p:cNvPr>
          <p:cNvGrpSpPr>
            <a:grpSpLocks/>
          </p:cNvGrpSpPr>
          <p:nvPr/>
        </p:nvGrpSpPr>
        <p:grpSpPr bwMode="auto">
          <a:xfrm>
            <a:off x="2291557" y="2070894"/>
            <a:ext cx="7597775" cy="70644"/>
            <a:chOff x="1775295" y="2028842"/>
            <a:chExt cx="2701765" cy="45719"/>
          </a:xfrm>
        </p:grpSpPr>
        <p:sp>
          <p:nvSpPr>
            <p:cNvPr id="16" name="Rectangle 13">
              <a:extLst>
                <a:ext uri="{FF2B5EF4-FFF2-40B4-BE49-F238E27FC236}">
                  <a16:creationId xmlns:a16="http://schemas.microsoft.com/office/drawing/2014/main" id="{24A17BB3-D3EE-47F8-88C7-11801FF08C76}"/>
                </a:ext>
              </a:extLst>
            </p:cNvPr>
            <p:cNvSpPr/>
            <p:nvPr/>
          </p:nvSpPr>
          <p:spPr>
            <a:xfrm flipV="1">
              <a:off x="1775295" y="2028842"/>
              <a:ext cx="540240" cy="45719"/>
            </a:xfrm>
            <a:prstGeom prst="rect">
              <a:avLst/>
            </a:prstGeom>
            <a:solidFill>
              <a:srgbClr val="004C6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7" name="Rectangle 14">
              <a:extLst>
                <a:ext uri="{FF2B5EF4-FFF2-40B4-BE49-F238E27FC236}">
                  <a16:creationId xmlns:a16="http://schemas.microsoft.com/office/drawing/2014/main" id="{B52F5A2C-1ACC-4F5F-99F5-78C8EB95F769}"/>
                </a:ext>
              </a:extLst>
            </p:cNvPr>
            <p:cNvSpPr/>
            <p:nvPr/>
          </p:nvSpPr>
          <p:spPr>
            <a:xfrm flipV="1">
              <a:off x="2315535" y="2028842"/>
              <a:ext cx="540522" cy="45719"/>
            </a:xfrm>
            <a:prstGeom prst="rect">
              <a:avLst/>
            </a:prstGeom>
            <a:solidFill>
              <a:srgbClr val="F7B32D"/>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8" name="Rectangle 15">
              <a:extLst>
                <a:ext uri="{FF2B5EF4-FFF2-40B4-BE49-F238E27FC236}">
                  <a16:creationId xmlns:a16="http://schemas.microsoft.com/office/drawing/2014/main" id="{38EDB83C-07D3-4079-B40A-9B1499029237}"/>
                </a:ext>
              </a:extLst>
            </p:cNvPr>
            <p:cNvSpPr/>
            <p:nvPr/>
          </p:nvSpPr>
          <p:spPr>
            <a:xfrm flipV="1">
              <a:off x="2856057" y="2028842"/>
              <a:ext cx="540240" cy="45719"/>
            </a:xfrm>
            <a:prstGeom prst="rect">
              <a:avLst/>
            </a:prstGeom>
            <a:solidFill>
              <a:srgbClr val="4ABDC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19" name="Rectangle 17">
              <a:extLst>
                <a:ext uri="{FF2B5EF4-FFF2-40B4-BE49-F238E27FC236}">
                  <a16:creationId xmlns:a16="http://schemas.microsoft.com/office/drawing/2014/main" id="{27818061-1F91-4528-9CF9-9C7F4A7F0037}"/>
                </a:ext>
              </a:extLst>
            </p:cNvPr>
            <p:cNvSpPr/>
            <p:nvPr/>
          </p:nvSpPr>
          <p:spPr>
            <a:xfrm flipV="1">
              <a:off x="3396297" y="2028842"/>
              <a:ext cx="540522"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sp>
          <p:nvSpPr>
            <p:cNvPr id="20" name="Rectangle 18">
              <a:extLst>
                <a:ext uri="{FF2B5EF4-FFF2-40B4-BE49-F238E27FC236}">
                  <a16:creationId xmlns:a16="http://schemas.microsoft.com/office/drawing/2014/main" id="{C482F7F2-1A8C-4BC7-AB66-A18FAC782D4B}"/>
                </a:ext>
              </a:extLst>
            </p:cNvPr>
            <p:cNvSpPr/>
            <p:nvPr/>
          </p:nvSpPr>
          <p:spPr>
            <a:xfrm flipV="1">
              <a:off x="3936820" y="2028842"/>
              <a:ext cx="540240" cy="45719"/>
            </a:xfrm>
            <a:prstGeom prst="rect">
              <a:avLst/>
            </a:prstGeom>
            <a:solidFill>
              <a:srgbClr val="004C6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2000" dirty="0">
                <a:latin typeface="Calibri Light"/>
              </a:endParaRPr>
            </a:p>
          </p:txBody>
        </p:sp>
      </p:grpSp>
    </p:spTree>
    <p:extLst>
      <p:ext uri="{BB962C8B-B14F-4D97-AF65-F5344CB8AC3E}">
        <p14:creationId xmlns:p14="http://schemas.microsoft.com/office/powerpoint/2010/main" val="317266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09C703B-9E70-4E67-B429-100D2CC63913}"/>
              </a:ext>
            </a:extLst>
          </p:cNvPr>
          <p:cNvSpPr/>
          <p:nvPr/>
        </p:nvSpPr>
        <p:spPr>
          <a:xfrm>
            <a:off x="5529263" y="0"/>
            <a:ext cx="6662737" cy="6858000"/>
          </a:xfrm>
          <a:prstGeom prst="rect">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D4FF9E59-25C1-4A81-8B42-F98CD182F8D6}"/>
              </a:ext>
            </a:extLst>
          </p:cNvPr>
          <p:cNvSpPr>
            <a:spLocks noGrp="1"/>
          </p:cNvSpPr>
          <p:nvPr>
            <p:ph type="body" sz="quarter" idx="11"/>
          </p:nvPr>
        </p:nvSpPr>
        <p:spPr/>
        <p:txBody>
          <a:bodyPr/>
          <a:lstStyle/>
          <a:p>
            <a:r>
              <a:rPr lang="es-CO" dirty="0"/>
              <a:t>Duis maximus ornare diam eget vehicula. Aenean quis dolor interdum, accumsan velit eget, feugiat justo. Mauris porta magna ut augue aliquam suscipit. In ut semper sem, sed imperdiet nisl. Donec ullamcorper risus augue, eget vehicula nulla egestas quis. Duis maximus ornare diam eget vehicula. Aenean quis dolor interdum, accumsan velit eget, feugiat justo. Mauris porta magna ut augue aliquam suscipit. In ut semper sem, sed imperdiet nisl. Donec ullamcorper risus augue, eget vehicula nulla egestas quis.</a:t>
            </a:r>
          </a:p>
          <a:p>
            <a:endParaRPr lang="es-CO" dirty="0"/>
          </a:p>
        </p:txBody>
      </p:sp>
      <p:sp>
        <p:nvSpPr>
          <p:cNvPr id="8" name="Marcador de texto 7">
            <a:extLst>
              <a:ext uri="{FF2B5EF4-FFF2-40B4-BE49-F238E27FC236}">
                <a16:creationId xmlns:a16="http://schemas.microsoft.com/office/drawing/2014/main" id="{D8E8CB8E-72CC-4674-979C-8897E626C4C9}"/>
              </a:ext>
            </a:extLst>
          </p:cNvPr>
          <p:cNvSpPr>
            <a:spLocks noGrp="1"/>
          </p:cNvSpPr>
          <p:nvPr>
            <p:ph type="body" sz="quarter" idx="12"/>
          </p:nvPr>
        </p:nvSpPr>
        <p:spPr/>
        <p:txBody>
          <a:bodyPr/>
          <a:lstStyle/>
          <a:p>
            <a:r>
              <a:rPr lang="en-US"/>
              <a:t>Click to Add a Text</a:t>
            </a:r>
          </a:p>
        </p:txBody>
      </p:sp>
      <p:sp>
        <p:nvSpPr>
          <p:cNvPr id="14" name="Marcador de texto 13">
            <a:extLst>
              <a:ext uri="{FF2B5EF4-FFF2-40B4-BE49-F238E27FC236}">
                <a16:creationId xmlns:a16="http://schemas.microsoft.com/office/drawing/2014/main" id="{789E8FAE-E14D-43AD-8982-E975200A2C9D}"/>
              </a:ext>
            </a:extLst>
          </p:cNvPr>
          <p:cNvSpPr>
            <a:spLocks noGrp="1"/>
          </p:cNvSpPr>
          <p:nvPr>
            <p:ph type="body" sz="quarter" idx="10"/>
          </p:nvPr>
        </p:nvSpPr>
        <p:spPr/>
        <p:txBody>
          <a:bodyPr/>
          <a:lstStyle/>
          <a:p>
            <a:r>
              <a:rPr lang="en-US" dirty="0"/>
              <a:t>WRITE YOUR TITLE HERE</a:t>
            </a:r>
          </a:p>
        </p:txBody>
      </p:sp>
      <p:sp>
        <p:nvSpPr>
          <p:cNvPr id="3" name="Marcador de posición de imagen 2">
            <a:extLst>
              <a:ext uri="{FF2B5EF4-FFF2-40B4-BE49-F238E27FC236}">
                <a16:creationId xmlns:a16="http://schemas.microsoft.com/office/drawing/2014/main" id="{FB781975-4AB2-4BD6-AEA2-43392E4A7334}"/>
              </a:ext>
            </a:extLst>
          </p:cNvPr>
          <p:cNvSpPr>
            <a:spLocks noGrp="1"/>
          </p:cNvSpPr>
          <p:nvPr>
            <p:ph type="pic" sz="quarter" idx="13"/>
          </p:nvPr>
        </p:nvSpPr>
        <p:spPr/>
      </p:sp>
    </p:spTree>
    <p:extLst>
      <p:ext uri="{BB962C8B-B14F-4D97-AF65-F5344CB8AC3E}">
        <p14:creationId xmlns:p14="http://schemas.microsoft.com/office/powerpoint/2010/main" val="311884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27">
            <a:extLst>
              <a:ext uri="{FF2B5EF4-FFF2-40B4-BE49-F238E27FC236}">
                <a16:creationId xmlns:a16="http://schemas.microsoft.com/office/drawing/2014/main" id="{3DC5B883-C681-4D70-98DC-9C4D90DDAD34}"/>
              </a:ext>
            </a:extLst>
          </p:cNvPr>
          <p:cNvGrpSpPr>
            <a:grpSpLocks noChangeAspect="1"/>
          </p:cNvGrpSpPr>
          <p:nvPr/>
        </p:nvGrpSpPr>
        <p:grpSpPr bwMode="auto">
          <a:xfrm>
            <a:off x="855254" y="2439988"/>
            <a:ext cx="10176692" cy="2493962"/>
            <a:chOff x="652" y="1057"/>
            <a:chExt cx="5827" cy="1428"/>
          </a:xfrm>
        </p:grpSpPr>
        <p:sp>
          <p:nvSpPr>
            <p:cNvPr id="21" name="Freeform 32">
              <a:extLst>
                <a:ext uri="{FF2B5EF4-FFF2-40B4-BE49-F238E27FC236}">
                  <a16:creationId xmlns:a16="http://schemas.microsoft.com/office/drawing/2014/main" id="{C9F7CAE2-88AB-4E24-8988-0AF5B93E7834}"/>
                </a:ext>
              </a:extLst>
            </p:cNvPr>
            <p:cNvSpPr>
              <a:spLocks/>
            </p:cNvSpPr>
            <p:nvPr/>
          </p:nvSpPr>
          <p:spPr bwMode="auto">
            <a:xfrm>
              <a:off x="5008" y="1841"/>
              <a:ext cx="1471" cy="644"/>
            </a:xfrm>
            <a:custGeom>
              <a:avLst/>
              <a:gdLst>
                <a:gd name="T0" fmla="*/ 1079 w 1079"/>
                <a:gd name="T1" fmla="*/ 0 h 471"/>
                <a:gd name="T2" fmla="*/ 933 w 1079"/>
                <a:gd name="T3" fmla="*/ 387 h 471"/>
                <a:gd name="T4" fmla="*/ 884 w 1079"/>
                <a:gd name="T5" fmla="*/ 316 h 471"/>
                <a:gd name="T6" fmla="*/ 834 w 1079"/>
                <a:gd name="T7" fmla="*/ 350 h 471"/>
                <a:gd name="T8" fmla="*/ 246 w 1079"/>
                <a:gd name="T9" fmla="*/ 358 h 471"/>
                <a:gd name="T10" fmla="*/ 0 w 1079"/>
                <a:gd name="T11" fmla="*/ 0 h 471"/>
                <a:gd name="T12" fmla="*/ 651 w 1079"/>
                <a:gd name="T13" fmla="*/ 115 h 471"/>
                <a:gd name="T14" fmla="*/ 715 w 1079"/>
                <a:gd name="T15" fmla="*/ 71 h 471"/>
                <a:gd name="T16" fmla="*/ 666 w 1079"/>
                <a:gd name="T17" fmla="*/ 0 h 471"/>
                <a:gd name="T18" fmla="*/ 1079 w 1079"/>
                <a:gd name="T19"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471">
                  <a:moveTo>
                    <a:pt x="1079" y="0"/>
                  </a:moveTo>
                  <a:cubicBezTo>
                    <a:pt x="933" y="387"/>
                    <a:pt x="933" y="387"/>
                    <a:pt x="933" y="387"/>
                  </a:cubicBezTo>
                  <a:cubicBezTo>
                    <a:pt x="884" y="316"/>
                    <a:pt x="884" y="316"/>
                    <a:pt x="884" y="316"/>
                  </a:cubicBezTo>
                  <a:cubicBezTo>
                    <a:pt x="834" y="350"/>
                    <a:pt x="834" y="350"/>
                    <a:pt x="834" y="350"/>
                  </a:cubicBezTo>
                  <a:cubicBezTo>
                    <a:pt x="686" y="450"/>
                    <a:pt x="434" y="471"/>
                    <a:pt x="246" y="358"/>
                  </a:cubicBezTo>
                  <a:cubicBezTo>
                    <a:pt x="74" y="256"/>
                    <a:pt x="0" y="104"/>
                    <a:pt x="0" y="0"/>
                  </a:cubicBezTo>
                  <a:cubicBezTo>
                    <a:pt x="130" y="235"/>
                    <a:pt x="483" y="230"/>
                    <a:pt x="651" y="115"/>
                  </a:cubicBezTo>
                  <a:cubicBezTo>
                    <a:pt x="715" y="71"/>
                    <a:pt x="715" y="71"/>
                    <a:pt x="715" y="71"/>
                  </a:cubicBezTo>
                  <a:cubicBezTo>
                    <a:pt x="666" y="0"/>
                    <a:pt x="666" y="0"/>
                    <a:pt x="666" y="0"/>
                  </a:cubicBezTo>
                  <a:cubicBezTo>
                    <a:pt x="1079" y="0"/>
                    <a:pt x="1079" y="0"/>
                    <a:pt x="1079" y="0"/>
                  </a:cubicBezTo>
                </a:path>
              </a:pathLst>
            </a:custGeom>
            <a:solidFill>
              <a:srgbClr val="F7B3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2" name="Freeform 33">
              <a:extLst>
                <a:ext uri="{FF2B5EF4-FFF2-40B4-BE49-F238E27FC236}">
                  <a16:creationId xmlns:a16="http://schemas.microsoft.com/office/drawing/2014/main" id="{FB773123-98A6-43CA-BF2C-1EB0C1194669}"/>
                </a:ext>
              </a:extLst>
            </p:cNvPr>
            <p:cNvSpPr>
              <a:spLocks/>
            </p:cNvSpPr>
            <p:nvPr/>
          </p:nvSpPr>
          <p:spPr bwMode="auto">
            <a:xfrm>
              <a:off x="4977" y="1520"/>
              <a:ext cx="640" cy="583"/>
            </a:xfrm>
            <a:custGeom>
              <a:avLst/>
              <a:gdLst>
                <a:gd name="T0" fmla="*/ 235 w 470"/>
                <a:gd name="T1" fmla="*/ 0 h 427"/>
                <a:gd name="T2" fmla="*/ 36 w 470"/>
                <a:gd name="T3" fmla="*/ 109 h 427"/>
                <a:gd name="T4" fmla="*/ 44 w 470"/>
                <a:gd name="T5" fmla="*/ 131 h 427"/>
                <a:gd name="T6" fmla="*/ 24 w 470"/>
                <a:gd name="T7" fmla="*/ 131 h 427"/>
                <a:gd name="T8" fmla="*/ 0 w 470"/>
                <a:gd name="T9" fmla="*/ 235 h 427"/>
                <a:gd name="T10" fmla="*/ 79 w 470"/>
                <a:gd name="T11" fmla="*/ 412 h 427"/>
                <a:gd name="T12" fmla="*/ 23 w 470"/>
                <a:gd name="T13" fmla="*/ 235 h 427"/>
                <a:gd name="T14" fmla="*/ 372 w 470"/>
                <a:gd name="T15" fmla="*/ 427 h 427"/>
                <a:gd name="T16" fmla="*/ 470 w 470"/>
                <a:gd name="T17" fmla="*/ 235 h 427"/>
                <a:gd name="T18" fmla="*/ 235 w 470"/>
                <a:gd name="T19"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427">
                  <a:moveTo>
                    <a:pt x="235" y="0"/>
                  </a:moveTo>
                  <a:cubicBezTo>
                    <a:pt x="151" y="0"/>
                    <a:pt x="78" y="44"/>
                    <a:pt x="36" y="109"/>
                  </a:cubicBezTo>
                  <a:cubicBezTo>
                    <a:pt x="44" y="131"/>
                    <a:pt x="44" y="131"/>
                    <a:pt x="44" y="131"/>
                  </a:cubicBezTo>
                  <a:cubicBezTo>
                    <a:pt x="24" y="131"/>
                    <a:pt x="24" y="131"/>
                    <a:pt x="24" y="131"/>
                  </a:cubicBezTo>
                  <a:cubicBezTo>
                    <a:pt x="8" y="162"/>
                    <a:pt x="0" y="198"/>
                    <a:pt x="0" y="235"/>
                  </a:cubicBezTo>
                  <a:cubicBezTo>
                    <a:pt x="0" y="306"/>
                    <a:pt x="30" y="369"/>
                    <a:pt x="79" y="412"/>
                  </a:cubicBezTo>
                  <a:cubicBezTo>
                    <a:pt x="41" y="349"/>
                    <a:pt x="23" y="286"/>
                    <a:pt x="23" y="235"/>
                  </a:cubicBezTo>
                  <a:cubicBezTo>
                    <a:pt x="94" y="364"/>
                    <a:pt x="233" y="421"/>
                    <a:pt x="372" y="427"/>
                  </a:cubicBezTo>
                  <a:cubicBezTo>
                    <a:pt x="431" y="384"/>
                    <a:pt x="470" y="314"/>
                    <a:pt x="470" y="235"/>
                  </a:cubicBezTo>
                  <a:cubicBezTo>
                    <a:pt x="470" y="105"/>
                    <a:pt x="365" y="0"/>
                    <a:pt x="235"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3" name="Freeform 34">
              <a:extLst>
                <a:ext uri="{FF2B5EF4-FFF2-40B4-BE49-F238E27FC236}">
                  <a16:creationId xmlns:a16="http://schemas.microsoft.com/office/drawing/2014/main" id="{1E201BA4-0B48-4874-9A78-57C25F4D0C20}"/>
                </a:ext>
              </a:extLst>
            </p:cNvPr>
            <p:cNvSpPr>
              <a:spLocks/>
            </p:cNvSpPr>
            <p:nvPr/>
          </p:nvSpPr>
          <p:spPr bwMode="auto">
            <a:xfrm>
              <a:off x="5008" y="1841"/>
              <a:ext cx="476" cy="323"/>
            </a:xfrm>
            <a:custGeom>
              <a:avLst/>
              <a:gdLst>
                <a:gd name="T0" fmla="*/ 0 w 349"/>
                <a:gd name="T1" fmla="*/ 0 h 236"/>
                <a:gd name="T2" fmla="*/ 56 w 349"/>
                <a:gd name="T3" fmla="*/ 177 h 236"/>
                <a:gd name="T4" fmla="*/ 212 w 349"/>
                <a:gd name="T5" fmla="*/ 236 h 236"/>
                <a:gd name="T6" fmla="*/ 349 w 349"/>
                <a:gd name="T7" fmla="*/ 192 h 236"/>
                <a:gd name="T8" fmla="*/ 0 w 349"/>
                <a:gd name="T9" fmla="*/ 0 h 236"/>
              </a:gdLst>
              <a:ahLst/>
              <a:cxnLst>
                <a:cxn ang="0">
                  <a:pos x="T0" y="T1"/>
                </a:cxn>
                <a:cxn ang="0">
                  <a:pos x="T2" y="T3"/>
                </a:cxn>
                <a:cxn ang="0">
                  <a:pos x="T4" y="T5"/>
                </a:cxn>
                <a:cxn ang="0">
                  <a:pos x="T6" y="T7"/>
                </a:cxn>
                <a:cxn ang="0">
                  <a:pos x="T8" y="T9"/>
                </a:cxn>
              </a:cxnLst>
              <a:rect l="0" t="0" r="r" b="b"/>
              <a:pathLst>
                <a:path w="349" h="236">
                  <a:moveTo>
                    <a:pt x="0" y="0"/>
                  </a:moveTo>
                  <a:cubicBezTo>
                    <a:pt x="0" y="51"/>
                    <a:pt x="18" y="114"/>
                    <a:pt x="56" y="177"/>
                  </a:cubicBezTo>
                  <a:cubicBezTo>
                    <a:pt x="98" y="213"/>
                    <a:pt x="152" y="236"/>
                    <a:pt x="212" y="236"/>
                  </a:cubicBezTo>
                  <a:cubicBezTo>
                    <a:pt x="263" y="236"/>
                    <a:pt x="310" y="219"/>
                    <a:pt x="349" y="192"/>
                  </a:cubicBezTo>
                  <a:cubicBezTo>
                    <a:pt x="210" y="186"/>
                    <a:pt x="71" y="129"/>
                    <a:pt x="0"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4" name="Oval 35">
              <a:extLst>
                <a:ext uri="{FF2B5EF4-FFF2-40B4-BE49-F238E27FC236}">
                  <a16:creationId xmlns:a16="http://schemas.microsoft.com/office/drawing/2014/main" id="{AA5CDA93-4423-43D4-8811-5F50460E7A0D}"/>
                </a:ext>
              </a:extLst>
            </p:cNvPr>
            <p:cNvSpPr>
              <a:spLocks noChangeArrowheads="1"/>
            </p:cNvSpPr>
            <p:nvPr/>
          </p:nvSpPr>
          <p:spPr bwMode="auto">
            <a:xfrm>
              <a:off x="5008" y="1551"/>
              <a:ext cx="578" cy="581"/>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5" name="Freeform 36">
              <a:extLst>
                <a:ext uri="{FF2B5EF4-FFF2-40B4-BE49-F238E27FC236}">
                  <a16:creationId xmlns:a16="http://schemas.microsoft.com/office/drawing/2014/main" id="{EF5A35EB-611F-4E17-9FDF-36F04C9BBAD1}"/>
                </a:ext>
              </a:extLst>
            </p:cNvPr>
            <p:cNvSpPr>
              <a:spLocks/>
            </p:cNvSpPr>
            <p:nvPr/>
          </p:nvSpPr>
          <p:spPr bwMode="auto">
            <a:xfrm>
              <a:off x="3567" y="1057"/>
              <a:ext cx="1470" cy="642"/>
            </a:xfrm>
            <a:custGeom>
              <a:avLst/>
              <a:gdLst>
                <a:gd name="T0" fmla="*/ 1079 w 1079"/>
                <a:gd name="T1" fmla="*/ 470 h 470"/>
                <a:gd name="T2" fmla="*/ 933 w 1079"/>
                <a:gd name="T3" fmla="*/ 84 h 470"/>
                <a:gd name="T4" fmla="*/ 884 w 1079"/>
                <a:gd name="T5" fmla="*/ 155 h 470"/>
                <a:gd name="T6" fmla="*/ 834 w 1079"/>
                <a:gd name="T7" fmla="*/ 120 h 470"/>
                <a:gd name="T8" fmla="*/ 246 w 1079"/>
                <a:gd name="T9" fmla="*/ 112 h 470"/>
                <a:gd name="T10" fmla="*/ 0 w 1079"/>
                <a:gd name="T11" fmla="*/ 470 h 470"/>
                <a:gd name="T12" fmla="*/ 651 w 1079"/>
                <a:gd name="T13" fmla="*/ 355 h 470"/>
                <a:gd name="T14" fmla="*/ 715 w 1079"/>
                <a:gd name="T15" fmla="*/ 399 h 470"/>
                <a:gd name="T16" fmla="*/ 666 w 1079"/>
                <a:gd name="T17" fmla="*/ 470 h 470"/>
                <a:gd name="T18" fmla="*/ 1079 w 1079"/>
                <a:gd name="T1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9" h="470">
                  <a:moveTo>
                    <a:pt x="1079" y="470"/>
                  </a:moveTo>
                  <a:cubicBezTo>
                    <a:pt x="933" y="84"/>
                    <a:pt x="933" y="84"/>
                    <a:pt x="933" y="84"/>
                  </a:cubicBezTo>
                  <a:cubicBezTo>
                    <a:pt x="884" y="155"/>
                    <a:pt x="884" y="155"/>
                    <a:pt x="884" y="155"/>
                  </a:cubicBezTo>
                  <a:cubicBezTo>
                    <a:pt x="834" y="120"/>
                    <a:pt x="834" y="120"/>
                    <a:pt x="834" y="120"/>
                  </a:cubicBezTo>
                  <a:cubicBezTo>
                    <a:pt x="686" y="21"/>
                    <a:pt x="434" y="0"/>
                    <a:pt x="246" y="112"/>
                  </a:cubicBezTo>
                  <a:cubicBezTo>
                    <a:pt x="74" y="215"/>
                    <a:pt x="0" y="366"/>
                    <a:pt x="0" y="470"/>
                  </a:cubicBezTo>
                  <a:cubicBezTo>
                    <a:pt x="130" y="235"/>
                    <a:pt x="483" y="241"/>
                    <a:pt x="651" y="355"/>
                  </a:cubicBezTo>
                  <a:cubicBezTo>
                    <a:pt x="715" y="399"/>
                    <a:pt x="715" y="399"/>
                    <a:pt x="715" y="399"/>
                  </a:cubicBezTo>
                  <a:cubicBezTo>
                    <a:pt x="666" y="470"/>
                    <a:pt x="666" y="470"/>
                    <a:pt x="666" y="470"/>
                  </a:cubicBezTo>
                  <a:cubicBezTo>
                    <a:pt x="1079" y="470"/>
                    <a:pt x="1079" y="470"/>
                    <a:pt x="1079" y="470"/>
                  </a:cubicBezTo>
                </a:path>
              </a:pathLst>
            </a:cu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6" name="Freeform 37">
              <a:extLst>
                <a:ext uri="{FF2B5EF4-FFF2-40B4-BE49-F238E27FC236}">
                  <a16:creationId xmlns:a16="http://schemas.microsoft.com/office/drawing/2014/main" id="{47640231-349E-4DF6-BCAD-492D9C1CEA02}"/>
                </a:ext>
              </a:extLst>
            </p:cNvPr>
            <p:cNvSpPr>
              <a:spLocks/>
            </p:cNvSpPr>
            <p:nvPr/>
          </p:nvSpPr>
          <p:spPr bwMode="auto">
            <a:xfrm>
              <a:off x="3536" y="1438"/>
              <a:ext cx="640" cy="582"/>
            </a:xfrm>
            <a:custGeom>
              <a:avLst/>
              <a:gdLst>
                <a:gd name="T0" fmla="*/ 372 w 470"/>
                <a:gd name="T1" fmla="*/ 0 h 426"/>
                <a:gd name="T2" fmla="*/ 23 w 470"/>
                <a:gd name="T3" fmla="*/ 191 h 426"/>
                <a:gd name="T4" fmla="*/ 79 w 470"/>
                <a:gd name="T5" fmla="*/ 15 h 426"/>
                <a:gd name="T6" fmla="*/ 0 w 470"/>
                <a:gd name="T7" fmla="*/ 191 h 426"/>
                <a:gd name="T8" fmla="*/ 24 w 470"/>
                <a:gd name="T9" fmla="*/ 295 h 426"/>
                <a:gd name="T10" fmla="*/ 45 w 470"/>
                <a:gd name="T11" fmla="*/ 295 h 426"/>
                <a:gd name="T12" fmla="*/ 36 w 470"/>
                <a:gd name="T13" fmla="*/ 317 h 426"/>
                <a:gd name="T14" fmla="*/ 235 w 470"/>
                <a:gd name="T15" fmla="*/ 426 h 426"/>
                <a:gd name="T16" fmla="*/ 470 w 470"/>
                <a:gd name="T17" fmla="*/ 191 h 426"/>
                <a:gd name="T18" fmla="*/ 372 w 470"/>
                <a:gd name="T1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0" h="426">
                  <a:moveTo>
                    <a:pt x="372" y="0"/>
                  </a:moveTo>
                  <a:cubicBezTo>
                    <a:pt x="234" y="5"/>
                    <a:pt x="95" y="62"/>
                    <a:pt x="23" y="191"/>
                  </a:cubicBezTo>
                  <a:cubicBezTo>
                    <a:pt x="23" y="140"/>
                    <a:pt x="41" y="77"/>
                    <a:pt x="79" y="15"/>
                  </a:cubicBezTo>
                  <a:cubicBezTo>
                    <a:pt x="31" y="58"/>
                    <a:pt x="0" y="121"/>
                    <a:pt x="0" y="191"/>
                  </a:cubicBezTo>
                  <a:cubicBezTo>
                    <a:pt x="0" y="228"/>
                    <a:pt x="9" y="264"/>
                    <a:pt x="24" y="295"/>
                  </a:cubicBezTo>
                  <a:cubicBezTo>
                    <a:pt x="45" y="295"/>
                    <a:pt x="45" y="295"/>
                    <a:pt x="45" y="295"/>
                  </a:cubicBezTo>
                  <a:cubicBezTo>
                    <a:pt x="36" y="317"/>
                    <a:pt x="36" y="317"/>
                    <a:pt x="36" y="317"/>
                  </a:cubicBezTo>
                  <a:cubicBezTo>
                    <a:pt x="78" y="383"/>
                    <a:pt x="152" y="426"/>
                    <a:pt x="235" y="426"/>
                  </a:cubicBezTo>
                  <a:cubicBezTo>
                    <a:pt x="365" y="426"/>
                    <a:pt x="470" y="321"/>
                    <a:pt x="470" y="191"/>
                  </a:cubicBezTo>
                  <a:cubicBezTo>
                    <a:pt x="470" y="112"/>
                    <a:pt x="432" y="43"/>
                    <a:pt x="372"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7" name="Freeform 38">
              <a:extLst>
                <a:ext uri="{FF2B5EF4-FFF2-40B4-BE49-F238E27FC236}">
                  <a16:creationId xmlns:a16="http://schemas.microsoft.com/office/drawing/2014/main" id="{4A91BF62-FC39-46E2-8499-91D8B050FE40}"/>
                </a:ext>
              </a:extLst>
            </p:cNvPr>
            <p:cNvSpPr>
              <a:spLocks/>
            </p:cNvSpPr>
            <p:nvPr/>
          </p:nvSpPr>
          <p:spPr bwMode="auto">
            <a:xfrm>
              <a:off x="3567" y="1378"/>
              <a:ext cx="475" cy="321"/>
            </a:xfrm>
            <a:custGeom>
              <a:avLst/>
              <a:gdLst>
                <a:gd name="T0" fmla="*/ 212 w 349"/>
                <a:gd name="T1" fmla="*/ 0 h 235"/>
                <a:gd name="T2" fmla="*/ 56 w 349"/>
                <a:gd name="T3" fmla="*/ 59 h 235"/>
                <a:gd name="T4" fmla="*/ 0 w 349"/>
                <a:gd name="T5" fmla="*/ 235 h 235"/>
                <a:gd name="T6" fmla="*/ 349 w 349"/>
                <a:gd name="T7" fmla="*/ 44 h 235"/>
                <a:gd name="T8" fmla="*/ 212 w 349"/>
                <a:gd name="T9" fmla="*/ 0 h 235"/>
              </a:gdLst>
              <a:ahLst/>
              <a:cxnLst>
                <a:cxn ang="0">
                  <a:pos x="T0" y="T1"/>
                </a:cxn>
                <a:cxn ang="0">
                  <a:pos x="T2" y="T3"/>
                </a:cxn>
                <a:cxn ang="0">
                  <a:pos x="T4" y="T5"/>
                </a:cxn>
                <a:cxn ang="0">
                  <a:pos x="T6" y="T7"/>
                </a:cxn>
                <a:cxn ang="0">
                  <a:pos x="T8" y="T9"/>
                </a:cxn>
              </a:cxnLst>
              <a:rect l="0" t="0" r="r" b="b"/>
              <a:pathLst>
                <a:path w="349" h="235">
                  <a:moveTo>
                    <a:pt x="212" y="0"/>
                  </a:moveTo>
                  <a:cubicBezTo>
                    <a:pt x="152" y="0"/>
                    <a:pt x="98" y="22"/>
                    <a:pt x="56" y="59"/>
                  </a:cubicBezTo>
                  <a:cubicBezTo>
                    <a:pt x="18" y="121"/>
                    <a:pt x="0" y="184"/>
                    <a:pt x="0" y="235"/>
                  </a:cubicBezTo>
                  <a:cubicBezTo>
                    <a:pt x="72" y="106"/>
                    <a:pt x="211" y="49"/>
                    <a:pt x="349" y="44"/>
                  </a:cubicBezTo>
                  <a:cubicBezTo>
                    <a:pt x="311" y="16"/>
                    <a:pt x="263" y="0"/>
                    <a:pt x="212"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8" name="Oval 39">
              <a:extLst>
                <a:ext uri="{FF2B5EF4-FFF2-40B4-BE49-F238E27FC236}">
                  <a16:creationId xmlns:a16="http://schemas.microsoft.com/office/drawing/2014/main" id="{D1FF9E95-4BFD-4C89-A4DD-C68BDB6463A5}"/>
                </a:ext>
              </a:extLst>
            </p:cNvPr>
            <p:cNvSpPr>
              <a:spLocks noChangeArrowheads="1"/>
            </p:cNvSpPr>
            <p:nvPr/>
          </p:nvSpPr>
          <p:spPr bwMode="auto">
            <a:xfrm>
              <a:off x="3567" y="1409"/>
              <a:ext cx="578" cy="58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9" name="Freeform 40">
              <a:extLst>
                <a:ext uri="{FF2B5EF4-FFF2-40B4-BE49-F238E27FC236}">
                  <a16:creationId xmlns:a16="http://schemas.microsoft.com/office/drawing/2014/main" id="{FB044D8F-E534-46BC-BC5E-43CDB933C4BA}"/>
                </a:ext>
              </a:extLst>
            </p:cNvPr>
            <p:cNvSpPr>
              <a:spLocks/>
            </p:cNvSpPr>
            <p:nvPr/>
          </p:nvSpPr>
          <p:spPr bwMode="auto">
            <a:xfrm>
              <a:off x="2125" y="1841"/>
              <a:ext cx="1472" cy="644"/>
            </a:xfrm>
            <a:custGeom>
              <a:avLst/>
              <a:gdLst>
                <a:gd name="T0" fmla="*/ 1080 w 1080"/>
                <a:gd name="T1" fmla="*/ 0 h 471"/>
                <a:gd name="T2" fmla="*/ 933 w 1080"/>
                <a:gd name="T3" fmla="*/ 387 h 471"/>
                <a:gd name="T4" fmla="*/ 884 w 1080"/>
                <a:gd name="T5" fmla="*/ 316 h 471"/>
                <a:gd name="T6" fmla="*/ 834 w 1080"/>
                <a:gd name="T7" fmla="*/ 350 h 471"/>
                <a:gd name="T8" fmla="*/ 246 w 1080"/>
                <a:gd name="T9" fmla="*/ 358 h 471"/>
                <a:gd name="T10" fmla="*/ 0 w 1080"/>
                <a:gd name="T11" fmla="*/ 0 h 471"/>
                <a:gd name="T12" fmla="*/ 652 w 1080"/>
                <a:gd name="T13" fmla="*/ 115 h 471"/>
                <a:gd name="T14" fmla="*/ 715 w 1080"/>
                <a:gd name="T15" fmla="*/ 71 h 471"/>
                <a:gd name="T16" fmla="*/ 666 w 1080"/>
                <a:gd name="T17" fmla="*/ 0 h 471"/>
                <a:gd name="T18" fmla="*/ 1080 w 1080"/>
                <a:gd name="T19" fmla="*/ 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0" h="471">
                  <a:moveTo>
                    <a:pt x="1080" y="0"/>
                  </a:moveTo>
                  <a:cubicBezTo>
                    <a:pt x="933" y="387"/>
                    <a:pt x="933" y="387"/>
                    <a:pt x="933" y="387"/>
                  </a:cubicBezTo>
                  <a:cubicBezTo>
                    <a:pt x="884" y="316"/>
                    <a:pt x="884" y="316"/>
                    <a:pt x="884" y="316"/>
                  </a:cubicBezTo>
                  <a:cubicBezTo>
                    <a:pt x="834" y="350"/>
                    <a:pt x="834" y="350"/>
                    <a:pt x="834" y="350"/>
                  </a:cubicBezTo>
                  <a:cubicBezTo>
                    <a:pt x="686" y="450"/>
                    <a:pt x="435" y="471"/>
                    <a:pt x="246" y="358"/>
                  </a:cubicBezTo>
                  <a:cubicBezTo>
                    <a:pt x="74" y="256"/>
                    <a:pt x="0" y="104"/>
                    <a:pt x="0" y="0"/>
                  </a:cubicBezTo>
                  <a:cubicBezTo>
                    <a:pt x="131" y="235"/>
                    <a:pt x="484" y="230"/>
                    <a:pt x="652" y="115"/>
                  </a:cubicBezTo>
                  <a:cubicBezTo>
                    <a:pt x="715" y="71"/>
                    <a:pt x="715" y="71"/>
                    <a:pt x="715" y="71"/>
                  </a:cubicBezTo>
                  <a:cubicBezTo>
                    <a:pt x="666" y="0"/>
                    <a:pt x="666" y="0"/>
                    <a:pt x="666" y="0"/>
                  </a:cubicBezTo>
                  <a:cubicBezTo>
                    <a:pt x="1080" y="0"/>
                    <a:pt x="1080" y="0"/>
                    <a:pt x="1080" y="0"/>
                  </a:cubicBezTo>
                </a:path>
              </a:pathLst>
            </a:custGeom>
            <a:solidFill>
              <a:srgbClr val="4ABD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0" name="Freeform 41">
              <a:extLst>
                <a:ext uri="{FF2B5EF4-FFF2-40B4-BE49-F238E27FC236}">
                  <a16:creationId xmlns:a16="http://schemas.microsoft.com/office/drawing/2014/main" id="{C4317AF6-BC37-4002-B0C0-ADB196BCF722}"/>
                </a:ext>
              </a:extLst>
            </p:cNvPr>
            <p:cNvSpPr>
              <a:spLocks/>
            </p:cNvSpPr>
            <p:nvPr/>
          </p:nvSpPr>
          <p:spPr bwMode="auto">
            <a:xfrm>
              <a:off x="2094" y="1520"/>
              <a:ext cx="642" cy="583"/>
            </a:xfrm>
            <a:custGeom>
              <a:avLst/>
              <a:gdLst>
                <a:gd name="T0" fmla="*/ 235 w 471"/>
                <a:gd name="T1" fmla="*/ 0 h 427"/>
                <a:gd name="T2" fmla="*/ 37 w 471"/>
                <a:gd name="T3" fmla="*/ 109 h 427"/>
                <a:gd name="T4" fmla="*/ 45 w 471"/>
                <a:gd name="T5" fmla="*/ 131 h 427"/>
                <a:gd name="T6" fmla="*/ 24 w 471"/>
                <a:gd name="T7" fmla="*/ 131 h 427"/>
                <a:gd name="T8" fmla="*/ 0 w 471"/>
                <a:gd name="T9" fmla="*/ 235 h 427"/>
                <a:gd name="T10" fmla="*/ 80 w 471"/>
                <a:gd name="T11" fmla="*/ 412 h 427"/>
                <a:gd name="T12" fmla="*/ 23 w 471"/>
                <a:gd name="T13" fmla="*/ 235 h 427"/>
                <a:gd name="T14" fmla="*/ 372 w 471"/>
                <a:gd name="T15" fmla="*/ 427 h 427"/>
                <a:gd name="T16" fmla="*/ 471 w 471"/>
                <a:gd name="T17" fmla="*/ 235 h 427"/>
                <a:gd name="T18" fmla="*/ 235 w 471"/>
                <a:gd name="T19"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27">
                  <a:moveTo>
                    <a:pt x="235" y="0"/>
                  </a:moveTo>
                  <a:cubicBezTo>
                    <a:pt x="152" y="0"/>
                    <a:pt x="78" y="44"/>
                    <a:pt x="37" y="109"/>
                  </a:cubicBezTo>
                  <a:cubicBezTo>
                    <a:pt x="45" y="131"/>
                    <a:pt x="45" y="131"/>
                    <a:pt x="45" y="131"/>
                  </a:cubicBezTo>
                  <a:cubicBezTo>
                    <a:pt x="24" y="131"/>
                    <a:pt x="24" y="131"/>
                    <a:pt x="24" y="131"/>
                  </a:cubicBezTo>
                  <a:cubicBezTo>
                    <a:pt x="9" y="162"/>
                    <a:pt x="0" y="198"/>
                    <a:pt x="0" y="235"/>
                  </a:cubicBezTo>
                  <a:cubicBezTo>
                    <a:pt x="0" y="306"/>
                    <a:pt x="31" y="369"/>
                    <a:pt x="80" y="412"/>
                  </a:cubicBezTo>
                  <a:cubicBezTo>
                    <a:pt x="41" y="349"/>
                    <a:pt x="23" y="286"/>
                    <a:pt x="23" y="235"/>
                  </a:cubicBezTo>
                  <a:cubicBezTo>
                    <a:pt x="95" y="364"/>
                    <a:pt x="234" y="421"/>
                    <a:pt x="372" y="427"/>
                  </a:cubicBezTo>
                  <a:cubicBezTo>
                    <a:pt x="432" y="384"/>
                    <a:pt x="471" y="314"/>
                    <a:pt x="471" y="235"/>
                  </a:cubicBezTo>
                  <a:cubicBezTo>
                    <a:pt x="471" y="105"/>
                    <a:pt x="365" y="0"/>
                    <a:pt x="235"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1" name="Freeform 42">
              <a:extLst>
                <a:ext uri="{FF2B5EF4-FFF2-40B4-BE49-F238E27FC236}">
                  <a16:creationId xmlns:a16="http://schemas.microsoft.com/office/drawing/2014/main" id="{D452175A-8CF3-43E1-8168-58227BAC2294}"/>
                </a:ext>
              </a:extLst>
            </p:cNvPr>
            <p:cNvSpPr>
              <a:spLocks/>
            </p:cNvSpPr>
            <p:nvPr/>
          </p:nvSpPr>
          <p:spPr bwMode="auto">
            <a:xfrm>
              <a:off x="2125" y="1841"/>
              <a:ext cx="476" cy="323"/>
            </a:xfrm>
            <a:custGeom>
              <a:avLst/>
              <a:gdLst>
                <a:gd name="T0" fmla="*/ 0 w 349"/>
                <a:gd name="T1" fmla="*/ 0 h 236"/>
                <a:gd name="T2" fmla="*/ 57 w 349"/>
                <a:gd name="T3" fmla="*/ 177 h 236"/>
                <a:gd name="T4" fmla="*/ 212 w 349"/>
                <a:gd name="T5" fmla="*/ 236 h 236"/>
                <a:gd name="T6" fmla="*/ 349 w 349"/>
                <a:gd name="T7" fmla="*/ 192 h 236"/>
                <a:gd name="T8" fmla="*/ 0 w 349"/>
                <a:gd name="T9" fmla="*/ 0 h 236"/>
              </a:gdLst>
              <a:ahLst/>
              <a:cxnLst>
                <a:cxn ang="0">
                  <a:pos x="T0" y="T1"/>
                </a:cxn>
                <a:cxn ang="0">
                  <a:pos x="T2" y="T3"/>
                </a:cxn>
                <a:cxn ang="0">
                  <a:pos x="T4" y="T5"/>
                </a:cxn>
                <a:cxn ang="0">
                  <a:pos x="T6" y="T7"/>
                </a:cxn>
                <a:cxn ang="0">
                  <a:pos x="T8" y="T9"/>
                </a:cxn>
              </a:cxnLst>
              <a:rect l="0" t="0" r="r" b="b"/>
              <a:pathLst>
                <a:path w="349" h="236">
                  <a:moveTo>
                    <a:pt x="0" y="0"/>
                  </a:moveTo>
                  <a:cubicBezTo>
                    <a:pt x="0" y="51"/>
                    <a:pt x="18" y="114"/>
                    <a:pt x="57" y="177"/>
                  </a:cubicBezTo>
                  <a:cubicBezTo>
                    <a:pt x="98" y="213"/>
                    <a:pt x="153" y="236"/>
                    <a:pt x="212" y="236"/>
                  </a:cubicBezTo>
                  <a:cubicBezTo>
                    <a:pt x="263" y="236"/>
                    <a:pt x="311" y="219"/>
                    <a:pt x="349" y="192"/>
                  </a:cubicBezTo>
                  <a:cubicBezTo>
                    <a:pt x="211" y="186"/>
                    <a:pt x="72" y="129"/>
                    <a:pt x="0"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2" name="Oval 43">
              <a:extLst>
                <a:ext uri="{FF2B5EF4-FFF2-40B4-BE49-F238E27FC236}">
                  <a16:creationId xmlns:a16="http://schemas.microsoft.com/office/drawing/2014/main" id="{7FD11F14-98C0-4EA4-A5D0-9B5E4F2E9245}"/>
                </a:ext>
              </a:extLst>
            </p:cNvPr>
            <p:cNvSpPr>
              <a:spLocks noChangeArrowheads="1"/>
            </p:cNvSpPr>
            <p:nvPr/>
          </p:nvSpPr>
          <p:spPr bwMode="auto">
            <a:xfrm>
              <a:off x="2125" y="1551"/>
              <a:ext cx="579" cy="581"/>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3" name="Freeform 44">
              <a:extLst>
                <a:ext uri="{FF2B5EF4-FFF2-40B4-BE49-F238E27FC236}">
                  <a16:creationId xmlns:a16="http://schemas.microsoft.com/office/drawing/2014/main" id="{5FC53D8D-B543-4CBC-B879-1152AEBE3B11}"/>
                </a:ext>
              </a:extLst>
            </p:cNvPr>
            <p:cNvSpPr>
              <a:spLocks/>
            </p:cNvSpPr>
            <p:nvPr/>
          </p:nvSpPr>
          <p:spPr bwMode="auto">
            <a:xfrm>
              <a:off x="684" y="1057"/>
              <a:ext cx="1471" cy="642"/>
            </a:xfrm>
            <a:custGeom>
              <a:avLst/>
              <a:gdLst>
                <a:gd name="T0" fmla="*/ 1080 w 1080"/>
                <a:gd name="T1" fmla="*/ 470 h 470"/>
                <a:gd name="T2" fmla="*/ 933 w 1080"/>
                <a:gd name="T3" fmla="*/ 84 h 470"/>
                <a:gd name="T4" fmla="*/ 884 w 1080"/>
                <a:gd name="T5" fmla="*/ 155 h 470"/>
                <a:gd name="T6" fmla="*/ 834 w 1080"/>
                <a:gd name="T7" fmla="*/ 120 h 470"/>
                <a:gd name="T8" fmla="*/ 246 w 1080"/>
                <a:gd name="T9" fmla="*/ 112 h 470"/>
                <a:gd name="T10" fmla="*/ 0 w 1080"/>
                <a:gd name="T11" fmla="*/ 470 h 470"/>
                <a:gd name="T12" fmla="*/ 652 w 1080"/>
                <a:gd name="T13" fmla="*/ 355 h 470"/>
                <a:gd name="T14" fmla="*/ 716 w 1080"/>
                <a:gd name="T15" fmla="*/ 399 h 470"/>
                <a:gd name="T16" fmla="*/ 667 w 1080"/>
                <a:gd name="T17" fmla="*/ 470 h 470"/>
                <a:gd name="T18" fmla="*/ 1080 w 1080"/>
                <a:gd name="T1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0" h="470">
                  <a:moveTo>
                    <a:pt x="1080" y="470"/>
                  </a:moveTo>
                  <a:cubicBezTo>
                    <a:pt x="933" y="84"/>
                    <a:pt x="933" y="84"/>
                    <a:pt x="933" y="84"/>
                  </a:cubicBezTo>
                  <a:cubicBezTo>
                    <a:pt x="884" y="155"/>
                    <a:pt x="884" y="155"/>
                    <a:pt x="884" y="155"/>
                  </a:cubicBezTo>
                  <a:cubicBezTo>
                    <a:pt x="834" y="120"/>
                    <a:pt x="834" y="120"/>
                    <a:pt x="834" y="120"/>
                  </a:cubicBezTo>
                  <a:cubicBezTo>
                    <a:pt x="686" y="21"/>
                    <a:pt x="435" y="0"/>
                    <a:pt x="246" y="112"/>
                  </a:cubicBezTo>
                  <a:cubicBezTo>
                    <a:pt x="74" y="215"/>
                    <a:pt x="0" y="366"/>
                    <a:pt x="0" y="470"/>
                  </a:cubicBezTo>
                  <a:cubicBezTo>
                    <a:pt x="131" y="235"/>
                    <a:pt x="484" y="241"/>
                    <a:pt x="652" y="355"/>
                  </a:cubicBezTo>
                  <a:cubicBezTo>
                    <a:pt x="716" y="399"/>
                    <a:pt x="716" y="399"/>
                    <a:pt x="716" y="399"/>
                  </a:cubicBezTo>
                  <a:cubicBezTo>
                    <a:pt x="667" y="470"/>
                    <a:pt x="667" y="470"/>
                    <a:pt x="667" y="470"/>
                  </a:cubicBezTo>
                  <a:cubicBezTo>
                    <a:pt x="1080" y="470"/>
                    <a:pt x="1080" y="470"/>
                    <a:pt x="1080" y="470"/>
                  </a:cubicBezTo>
                </a:path>
              </a:pathLst>
            </a:custGeom>
            <a:solidFill>
              <a:srgbClr val="76D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4" name="Freeform 45">
              <a:extLst>
                <a:ext uri="{FF2B5EF4-FFF2-40B4-BE49-F238E27FC236}">
                  <a16:creationId xmlns:a16="http://schemas.microsoft.com/office/drawing/2014/main" id="{471D3E98-EF50-4CE9-BDD0-A002D12CB455}"/>
                </a:ext>
              </a:extLst>
            </p:cNvPr>
            <p:cNvSpPr>
              <a:spLocks/>
            </p:cNvSpPr>
            <p:nvPr/>
          </p:nvSpPr>
          <p:spPr bwMode="auto">
            <a:xfrm>
              <a:off x="652" y="1438"/>
              <a:ext cx="642" cy="582"/>
            </a:xfrm>
            <a:custGeom>
              <a:avLst/>
              <a:gdLst>
                <a:gd name="T0" fmla="*/ 373 w 471"/>
                <a:gd name="T1" fmla="*/ 0 h 426"/>
                <a:gd name="T2" fmla="*/ 23 w 471"/>
                <a:gd name="T3" fmla="*/ 191 h 426"/>
                <a:gd name="T4" fmla="*/ 80 w 471"/>
                <a:gd name="T5" fmla="*/ 15 h 426"/>
                <a:gd name="T6" fmla="*/ 0 w 471"/>
                <a:gd name="T7" fmla="*/ 191 h 426"/>
                <a:gd name="T8" fmla="*/ 236 w 471"/>
                <a:gd name="T9" fmla="*/ 426 h 426"/>
                <a:gd name="T10" fmla="*/ 471 w 471"/>
                <a:gd name="T11" fmla="*/ 191 h 426"/>
                <a:gd name="T12" fmla="*/ 373 w 471"/>
                <a:gd name="T13" fmla="*/ 0 h 426"/>
              </a:gdLst>
              <a:ahLst/>
              <a:cxnLst>
                <a:cxn ang="0">
                  <a:pos x="T0" y="T1"/>
                </a:cxn>
                <a:cxn ang="0">
                  <a:pos x="T2" y="T3"/>
                </a:cxn>
                <a:cxn ang="0">
                  <a:pos x="T4" y="T5"/>
                </a:cxn>
                <a:cxn ang="0">
                  <a:pos x="T6" y="T7"/>
                </a:cxn>
                <a:cxn ang="0">
                  <a:pos x="T8" y="T9"/>
                </a:cxn>
                <a:cxn ang="0">
                  <a:pos x="T10" y="T11"/>
                </a:cxn>
                <a:cxn ang="0">
                  <a:pos x="T12" y="T13"/>
                </a:cxn>
              </a:cxnLst>
              <a:rect l="0" t="0" r="r" b="b"/>
              <a:pathLst>
                <a:path w="471" h="426">
                  <a:moveTo>
                    <a:pt x="373" y="0"/>
                  </a:moveTo>
                  <a:cubicBezTo>
                    <a:pt x="234" y="5"/>
                    <a:pt x="95" y="62"/>
                    <a:pt x="23" y="191"/>
                  </a:cubicBezTo>
                  <a:cubicBezTo>
                    <a:pt x="23" y="140"/>
                    <a:pt x="41" y="77"/>
                    <a:pt x="80" y="15"/>
                  </a:cubicBezTo>
                  <a:cubicBezTo>
                    <a:pt x="31" y="58"/>
                    <a:pt x="0" y="121"/>
                    <a:pt x="0" y="191"/>
                  </a:cubicBezTo>
                  <a:cubicBezTo>
                    <a:pt x="0" y="321"/>
                    <a:pt x="106" y="426"/>
                    <a:pt x="236" y="426"/>
                  </a:cubicBezTo>
                  <a:cubicBezTo>
                    <a:pt x="365" y="426"/>
                    <a:pt x="471" y="321"/>
                    <a:pt x="471" y="191"/>
                  </a:cubicBezTo>
                  <a:cubicBezTo>
                    <a:pt x="471" y="112"/>
                    <a:pt x="432" y="43"/>
                    <a:pt x="373"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s-CO" dirty="0"/>
                <a:t> </a:t>
              </a:r>
            </a:p>
          </p:txBody>
        </p:sp>
        <p:sp>
          <p:nvSpPr>
            <p:cNvPr id="35" name="Freeform 46">
              <a:extLst>
                <a:ext uri="{FF2B5EF4-FFF2-40B4-BE49-F238E27FC236}">
                  <a16:creationId xmlns:a16="http://schemas.microsoft.com/office/drawing/2014/main" id="{5CB4F23E-F165-4F37-8722-8051BFB88CD3}"/>
                </a:ext>
              </a:extLst>
            </p:cNvPr>
            <p:cNvSpPr>
              <a:spLocks/>
            </p:cNvSpPr>
            <p:nvPr/>
          </p:nvSpPr>
          <p:spPr bwMode="auto">
            <a:xfrm>
              <a:off x="684" y="1378"/>
              <a:ext cx="477" cy="321"/>
            </a:xfrm>
            <a:custGeom>
              <a:avLst/>
              <a:gdLst>
                <a:gd name="T0" fmla="*/ 213 w 350"/>
                <a:gd name="T1" fmla="*/ 0 h 235"/>
                <a:gd name="T2" fmla="*/ 57 w 350"/>
                <a:gd name="T3" fmla="*/ 59 h 235"/>
                <a:gd name="T4" fmla="*/ 0 w 350"/>
                <a:gd name="T5" fmla="*/ 235 h 235"/>
                <a:gd name="T6" fmla="*/ 350 w 350"/>
                <a:gd name="T7" fmla="*/ 44 h 235"/>
                <a:gd name="T8" fmla="*/ 213 w 350"/>
                <a:gd name="T9" fmla="*/ 0 h 235"/>
              </a:gdLst>
              <a:ahLst/>
              <a:cxnLst>
                <a:cxn ang="0">
                  <a:pos x="T0" y="T1"/>
                </a:cxn>
                <a:cxn ang="0">
                  <a:pos x="T2" y="T3"/>
                </a:cxn>
                <a:cxn ang="0">
                  <a:pos x="T4" y="T5"/>
                </a:cxn>
                <a:cxn ang="0">
                  <a:pos x="T6" y="T7"/>
                </a:cxn>
                <a:cxn ang="0">
                  <a:pos x="T8" y="T9"/>
                </a:cxn>
              </a:cxnLst>
              <a:rect l="0" t="0" r="r" b="b"/>
              <a:pathLst>
                <a:path w="350" h="235">
                  <a:moveTo>
                    <a:pt x="213" y="0"/>
                  </a:moveTo>
                  <a:cubicBezTo>
                    <a:pt x="153" y="0"/>
                    <a:pt x="98" y="22"/>
                    <a:pt x="57" y="59"/>
                  </a:cubicBezTo>
                  <a:cubicBezTo>
                    <a:pt x="18" y="121"/>
                    <a:pt x="0" y="184"/>
                    <a:pt x="0" y="235"/>
                  </a:cubicBezTo>
                  <a:cubicBezTo>
                    <a:pt x="72" y="106"/>
                    <a:pt x="211" y="49"/>
                    <a:pt x="350" y="44"/>
                  </a:cubicBezTo>
                  <a:cubicBezTo>
                    <a:pt x="311" y="16"/>
                    <a:pt x="264" y="0"/>
                    <a:pt x="213"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6" name="Oval 47">
              <a:extLst>
                <a:ext uri="{FF2B5EF4-FFF2-40B4-BE49-F238E27FC236}">
                  <a16:creationId xmlns:a16="http://schemas.microsoft.com/office/drawing/2014/main" id="{5C4F93B2-D8C0-425E-9DE7-1CC0FC2BC9BF}"/>
                </a:ext>
              </a:extLst>
            </p:cNvPr>
            <p:cNvSpPr>
              <a:spLocks noChangeArrowheads="1"/>
            </p:cNvSpPr>
            <p:nvPr/>
          </p:nvSpPr>
          <p:spPr bwMode="auto">
            <a:xfrm>
              <a:off x="684" y="1409"/>
              <a:ext cx="579" cy="58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39" name="CuadroTexto 38">
            <a:extLst>
              <a:ext uri="{FF2B5EF4-FFF2-40B4-BE49-F238E27FC236}">
                <a16:creationId xmlns:a16="http://schemas.microsoft.com/office/drawing/2014/main" id="{99932C79-5CCB-4A83-9667-96D6CACBBAE1}"/>
              </a:ext>
            </a:extLst>
          </p:cNvPr>
          <p:cNvSpPr txBox="1"/>
          <p:nvPr/>
        </p:nvSpPr>
        <p:spPr>
          <a:xfrm>
            <a:off x="829793" y="4202472"/>
            <a:ext cx="720069" cy="646331"/>
          </a:xfrm>
          <a:prstGeom prst="rect">
            <a:avLst/>
          </a:prstGeom>
          <a:noFill/>
        </p:spPr>
        <p:txBody>
          <a:bodyPr wrap="none" rtlCol="0">
            <a:spAutoFit/>
          </a:bodyPr>
          <a:lstStyle/>
          <a:p>
            <a:r>
              <a:rPr lang="es-CO" sz="3600" dirty="0">
                <a:solidFill>
                  <a:srgbClr val="76D8FF"/>
                </a:solidFill>
                <a:latin typeface="Lato Black" panose="020F0A02020204030203" pitchFamily="34" charset="0"/>
              </a:rPr>
              <a:t>01</a:t>
            </a:r>
          </a:p>
        </p:txBody>
      </p:sp>
      <p:sp>
        <p:nvSpPr>
          <p:cNvPr id="40" name="CuadroTexto 39">
            <a:extLst>
              <a:ext uri="{FF2B5EF4-FFF2-40B4-BE49-F238E27FC236}">
                <a16:creationId xmlns:a16="http://schemas.microsoft.com/office/drawing/2014/main" id="{F0180CCF-23EF-48B5-ADC4-90598089295C}"/>
              </a:ext>
            </a:extLst>
          </p:cNvPr>
          <p:cNvSpPr txBox="1"/>
          <p:nvPr/>
        </p:nvSpPr>
        <p:spPr>
          <a:xfrm>
            <a:off x="1520630" y="4325582"/>
            <a:ext cx="1377163" cy="461665"/>
          </a:xfrm>
          <a:prstGeom prst="rect">
            <a:avLst/>
          </a:prstGeom>
          <a:noFill/>
        </p:spPr>
        <p:txBody>
          <a:bodyPr wrap="square" rtlCol="0">
            <a:spAutoFit/>
          </a:bodyPr>
          <a:lstStyle/>
          <a:p>
            <a:r>
              <a:rPr lang="es-CO" sz="2400" b="1" dirty="0">
                <a:solidFill>
                  <a:srgbClr val="76D8FF"/>
                </a:solidFill>
              </a:rPr>
              <a:t>Título</a:t>
            </a:r>
            <a:endParaRPr lang="es-CO" sz="2400" dirty="0"/>
          </a:p>
        </p:txBody>
      </p:sp>
      <p:pic>
        <p:nvPicPr>
          <p:cNvPr id="88" name="Imagen 87">
            <a:extLst>
              <a:ext uri="{FF2B5EF4-FFF2-40B4-BE49-F238E27FC236}">
                <a16:creationId xmlns:a16="http://schemas.microsoft.com/office/drawing/2014/main" id="{1E826A84-FC05-4D92-9AE9-FB17E328018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7511" y="3280915"/>
            <a:ext cx="553232" cy="595143"/>
          </a:xfrm>
          <a:prstGeom prst="rect">
            <a:avLst/>
          </a:prstGeom>
        </p:spPr>
      </p:pic>
      <p:pic>
        <p:nvPicPr>
          <p:cNvPr id="90" name="Imagen 89">
            <a:extLst>
              <a:ext uri="{FF2B5EF4-FFF2-40B4-BE49-F238E27FC236}">
                <a16:creationId xmlns:a16="http://schemas.microsoft.com/office/drawing/2014/main" id="{C24B3A98-4AC9-4E14-9D41-6FC3CF6450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55361" y="3516830"/>
            <a:ext cx="554866" cy="516861"/>
          </a:xfrm>
          <a:prstGeom prst="rect">
            <a:avLst/>
          </a:prstGeom>
        </p:spPr>
      </p:pic>
      <p:pic>
        <p:nvPicPr>
          <p:cNvPr id="91" name="Imagen 90">
            <a:extLst>
              <a:ext uri="{FF2B5EF4-FFF2-40B4-BE49-F238E27FC236}">
                <a16:creationId xmlns:a16="http://schemas.microsoft.com/office/drawing/2014/main" id="{A1961C8E-7F91-402D-ACBF-97C3E428E0CA}"/>
              </a:ext>
            </a:extLst>
          </p:cNvPr>
          <p:cNvPicPr>
            <a:picLocks noChangeAspect="1"/>
          </p:cNvPicPr>
          <p:nvPr/>
        </p:nvPicPr>
        <p:blipFill>
          <a:blip r:embed="rId4"/>
          <a:stretch>
            <a:fillRect/>
          </a:stretch>
        </p:blipFill>
        <p:spPr>
          <a:xfrm>
            <a:off x="6087037" y="3302745"/>
            <a:ext cx="750496" cy="493997"/>
          </a:xfrm>
          <a:prstGeom prst="rect">
            <a:avLst/>
          </a:prstGeom>
        </p:spPr>
      </p:pic>
      <p:grpSp>
        <p:nvGrpSpPr>
          <p:cNvPr id="42" name="Group 50">
            <a:extLst>
              <a:ext uri="{FF2B5EF4-FFF2-40B4-BE49-F238E27FC236}">
                <a16:creationId xmlns:a16="http://schemas.microsoft.com/office/drawing/2014/main" id="{1CBBDD89-C3D0-4099-92BE-48F9019CC6FC}"/>
              </a:ext>
            </a:extLst>
          </p:cNvPr>
          <p:cNvGrpSpPr>
            <a:grpSpLocks noChangeAspect="1"/>
          </p:cNvGrpSpPr>
          <p:nvPr/>
        </p:nvGrpSpPr>
        <p:grpSpPr bwMode="auto">
          <a:xfrm>
            <a:off x="8705348" y="3466628"/>
            <a:ext cx="570081" cy="579130"/>
            <a:chOff x="5524" y="1880"/>
            <a:chExt cx="441" cy="448"/>
          </a:xfrm>
        </p:grpSpPr>
        <p:sp>
          <p:nvSpPr>
            <p:cNvPr id="43" name="AutoShape 49">
              <a:extLst>
                <a:ext uri="{FF2B5EF4-FFF2-40B4-BE49-F238E27FC236}">
                  <a16:creationId xmlns:a16="http://schemas.microsoft.com/office/drawing/2014/main" id="{0BB98FEC-6E64-4034-BA10-0D0FB87B7420}"/>
                </a:ext>
              </a:extLst>
            </p:cNvPr>
            <p:cNvSpPr>
              <a:spLocks noChangeAspect="1" noChangeArrowheads="1" noTextEdit="1"/>
            </p:cNvSpPr>
            <p:nvPr/>
          </p:nvSpPr>
          <p:spPr bwMode="auto">
            <a:xfrm>
              <a:off x="5524" y="1880"/>
              <a:ext cx="44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4" name="Freeform 51">
              <a:extLst>
                <a:ext uri="{FF2B5EF4-FFF2-40B4-BE49-F238E27FC236}">
                  <a16:creationId xmlns:a16="http://schemas.microsoft.com/office/drawing/2014/main" id="{74E16F1E-A70E-4D04-933B-94009DB70879}"/>
                </a:ext>
              </a:extLst>
            </p:cNvPr>
            <p:cNvSpPr>
              <a:spLocks/>
            </p:cNvSpPr>
            <p:nvPr/>
          </p:nvSpPr>
          <p:spPr bwMode="auto">
            <a:xfrm>
              <a:off x="5522" y="1940"/>
              <a:ext cx="380" cy="388"/>
            </a:xfrm>
            <a:custGeom>
              <a:avLst/>
              <a:gdLst>
                <a:gd name="T0" fmla="*/ 79 w 158"/>
                <a:gd name="T1" fmla="*/ 0 h 161"/>
                <a:gd name="T2" fmla="*/ 0 w 158"/>
                <a:gd name="T3" fmla="*/ 79 h 161"/>
                <a:gd name="T4" fmla="*/ 21 w 158"/>
                <a:gd name="T5" fmla="*/ 133 h 161"/>
                <a:gd name="T6" fmla="*/ 21 w 158"/>
                <a:gd name="T7" fmla="*/ 133 h 161"/>
                <a:gd name="T8" fmla="*/ 21 w 158"/>
                <a:gd name="T9" fmla="*/ 161 h 161"/>
                <a:gd name="T10" fmla="*/ 32 w 158"/>
                <a:gd name="T11" fmla="*/ 161 h 161"/>
                <a:gd name="T12" fmla="*/ 32 w 158"/>
                <a:gd name="T13" fmla="*/ 143 h 161"/>
                <a:gd name="T14" fmla="*/ 79 w 158"/>
                <a:gd name="T15" fmla="*/ 158 h 161"/>
                <a:gd name="T16" fmla="*/ 126 w 158"/>
                <a:gd name="T17" fmla="*/ 143 h 161"/>
                <a:gd name="T18" fmla="*/ 126 w 158"/>
                <a:gd name="T19" fmla="*/ 161 h 161"/>
                <a:gd name="T20" fmla="*/ 137 w 158"/>
                <a:gd name="T21" fmla="*/ 161 h 161"/>
                <a:gd name="T22" fmla="*/ 137 w 158"/>
                <a:gd name="T23" fmla="*/ 133 h 161"/>
                <a:gd name="T24" fmla="*/ 158 w 158"/>
                <a:gd name="T25" fmla="*/ 79 h 161"/>
                <a:gd name="T26" fmla="*/ 143 w 158"/>
                <a:gd name="T27" fmla="*/ 32 h 161"/>
                <a:gd name="T28" fmla="*/ 136 w 158"/>
                <a:gd name="T29" fmla="*/ 39 h 161"/>
                <a:gd name="T30" fmla="*/ 148 w 158"/>
                <a:gd name="T31" fmla="*/ 79 h 161"/>
                <a:gd name="T32" fmla="*/ 79 w 158"/>
                <a:gd name="T33" fmla="*/ 148 h 161"/>
                <a:gd name="T34" fmla="*/ 10 w 158"/>
                <a:gd name="T35" fmla="*/ 79 h 161"/>
                <a:gd name="T36" fmla="*/ 79 w 158"/>
                <a:gd name="T37" fmla="*/ 10 h 161"/>
                <a:gd name="T38" fmla="*/ 119 w 158"/>
                <a:gd name="T39" fmla="*/ 23 h 161"/>
                <a:gd name="T40" fmla="*/ 126 w 158"/>
                <a:gd name="T41" fmla="*/ 15 h 161"/>
                <a:gd name="T42" fmla="*/ 79 w 158"/>
                <a:gd name="T4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161">
                  <a:moveTo>
                    <a:pt x="79" y="0"/>
                  </a:moveTo>
                  <a:cubicBezTo>
                    <a:pt x="35" y="0"/>
                    <a:pt x="0" y="35"/>
                    <a:pt x="0" y="79"/>
                  </a:cubicBezTo>
                  <a:cubicBezTo>
                    <a:pt x="0" y="100"/>
                    <a:pt x="8" y="119"/>
                    <a:pt x="21" y="133"/>
                  </a:cubicBezTo>
                  <a:cubicBezTo>
                    <a:pt x="21" y="133"/>
                    <a:pt x="21" y="133"/>
                    <a:pt x="21" y="133"/>
                  </a:cubicBezTo>
                  <a:cubicBezTo>
                    <a:pt x="21" y="161"/>
                    <a:pt x="21" y="161"/>
                    <a:pt x="21" y="161"/>
                  </a:cubicBezTo>
                  <a:cubicBezTo>
                    <a:pt x="32" y="161"/>
                    <a:pt x="32" y="161"/>
                    <a:pt x="32" y="161"/>
                  </a:cubicBezTo>
                  <a:cubicBezTo>
                    <a:pt x="32" y="143"/>
                    <a:pt x="32" y="143"/>
                    <a:pt x="32" y="143"/>
                  </a:cubicBezTo>
                  <a:cubicBezTo>
                    <a:pt x="45" y="152"/>
                    <a:pt x="61" y="158"/>
                    <a:pt x="79" y="158"/>
                  </a:cubicBezTo>
                  <a:cubicBezTo>
                    <a:pt x="97" y="158"/>
                    <a:pt x="113" y="153"/>
                    <a:pt x="126" y="143"/>
                  </a:cubicBezTo>
                  <a:cubicBezTo>
                    <a:pt x="126" y="161"/>
                    <a:pt x="126" y="161"/>
                    <a:pt x="126" y="161"/>
                  </a:cubicBezTo>
                  <a:cubicBezTo>
                    <a:pt x="137" y="161"/>
                    <a:pt x="137" y="161"/>
                    <a:pt x="137" y="161"/>
                  </a:cubicBezTo>
                  <a:cubicBezTo>
                    <a:pt x="137" y="133"/>
                    <a:pt x="137" y="133"/>
                    <a:pt x="137" y="133"/>
                  </a:cubicBezTo>
                  <a:cubicBezTo>
                    <a:pt x="150" y="119"/>
                    <a:pt x="158" y="100"/>
                    <a:pt x="158" y="79"/>
                  </a:cubicBezTo>
                  <a:cubicBezTo>
                    <a:pt x="158" y="61"/>
                    <a:pt x="153" y="45"/>
                    <a:pt x="143" y="32"/>
                  </a:cubicBezTo>
                  <a:cubicBezTo>
                    <a:pt x="141" y="34"/>
                    <a:pt x="138" y="36"/>
                    <a:pt x="136" y="39"/>
                  </a:cubicBezTo>
                  <a:cubicBezTo>
                    <a:pt x="144" y="50"/>
                    <a:pt x="148" y="64"/>
                    <a:pt x="148" y="79"/>
                  </a:cubicBezTo>
                  <a:cubicBezTo>
                    <a:pt x="148" y="117"/>
                    <a:pt x="117" y="148"/>
                    <a:pt x="79" y="148"/>
                  </a:cubicBezTo>
                  <a:cubicBezTo>
                    <a:pt x="41" y="148"/>
                    <a:pt x="10" y="117"/>
                    <a:pt x="10" y="79"/>
                  </a:cubicBezTo>
                  <a:cubicBezTo>
                    <a:pt x="10" y="41"/>
                    <a:pt x="41" y="10"/>
                    <a:pt x="79" y="10"/>
                  </a:cubicBezTo>
                  <a:cubicBezTo>
                    <a:pt x="94" y="10"/>
                    <a:pt x="108" y="15"/>
                    <a:pt x="119" y="23"/>
                  </a:cubicBezTo>
                  <a:cubicBezTo>
                    <a:pt x="122" y="20"/>
                    <a:pt x="124" y="18"/>
                    <a:pt x="126" y="15"/>
                  </a:cubicBezTo>
                  <a:cubicBezTo>
                    <a:pt x="113" y="5"/>
                    <a:pt x="97" y="0"/>
                    <a:pt x="79" y="0"/>
                  </a:cubicBezTo>
                </a:path>
              </a:pathLst>
            </a:custGeom>
            <a:solidFill>
              <a:srgbClr val="30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5" name="Freeform 52">
              <a:extLst>
                <a:ext uri="{FF2B5EF4-FFF2-40B4-BE49-F238E27FC236}">
                  <a16:creationId xmlns:a16="http://schemas.microsoft.com/office/drawing/2014/main" id="{B3AF4762-AD1D-477E-B856-E77801DC805D}"/>
                </a:ext>
              </a:extLst>
            </p:cNvPr>
            <p:cNvSpPr>
              <a:spLocks noEditPoints="1"/>
            </p:cNvSpPr>
            <p:nvPr/>
          </p:nvSpPr>
          <p:spPr bwMode="auto">
            <a:xfrm>
              <a:off x="5575" y="1993"/>
              <a:ext cx="274" cy="275"/>
            </a:xfrm>
            <a:custGeom>
              <a:avLst/>
              <a:gdLst>
                <a:gd name="T0" fmla="*/ 57 w 114"/>
                <a:gd name="T1" fmla="*/ 23 h 114"/>
                <a:gd name="T2" fmla="*/ 24 w 114"/>
                <a:gd name="T3" fmla="*/ 57 h 114"/>
                <a:gd name="T4" fmla="*/ 57 w 114"/>
                <a:gd name="T5" fmla="*/ 91 h 114"/>
                <a:gd name="T6" fmla="*/ 91 w 114"/>
                <a:gd name="T7" fmla="*/ 57 h 114"/>
                <a:gd name="T8" fmla="*/ 88 w 114"/>
                <a:gd name="T9" fmla="*/ 43 h 114"/>
                <a:gd name="T10" fmla="*/ 80 w 114"/>
                <a:gd name="T11" fmla="*/ 51 h 114"/>
                <a:gd name="T12" fmla="*/ 81 w 114"/>
                <a:gd name="T13" fmla="*/ 57 h 114"/>
                <a:gd name="T14" fmla="*/ 57 w 114"/>
                <a:gd name="T15" fmla="*/ 80 h 114"/>
                <a:gd name="T16" fmla="*/ 34 w 114"/>
                <a:gd name="T17" fmla="*/ 57 h 114"/>
                <a:gd name="T18" fmla="*/ 57 w 114"/>
                <a:gd name="T19" fmla="*/ 34 h 114"/>
                <a:gd name="T20" fmla="*/ 63 w 114"/>
                <a:gd name="T21" fmla="*/ 34 h 114"/>
                <a:gd name="T22" fmla="*/ 71 w 114"/>
                <a:gd name="T23" fmla="*/ 27 h 114"/>
                <a:gd name="T24" fmla="*/ 57 w 114"/>
                <a:gd name="T25" fmla="*/ 23 h 114"/>
                <a:gd name="T26" fmla="*/ 57 w 114"/>
                <a:gd name="T27" fmla="*/ 0 h 114"/>
                <a:gd name="T28" fmla="*/ 0 w 114"/>
                <a:gd name="T29" fmla="*/ 57 h 114"/>
                <a:gd name="T30" fmla="*/ 57 w 114"/>
                <a:gd name="T31" fmla="*/ 114 h 114"/>
                <a:gd name="T32" fmla="*/ 114 w 114"/>
                <a:gd name="T33" fmla="*/ 57 h 114"/>
                <a:gd name="T34" fmla="*/ 105 w 114"/>
                <a:gd name="T35" fmla="*/ 25 h 114"/>
                <a:gd name="T36" fmla="*/ 98 w 114"/>
                <a:gd name="T37" fmla="*/ 33 h 114"/>
                <a:gd name="T38" fmla="*/ 104 w 114"/>
                <a:gd name="T39" fmla="*/ 57 h 114"/>
                <a:gd name="T40" fmla="*/ 57 w 114"/>
                <a:gd name="T41" fmla="*/ 104 h 114"/>
                <a:gd name="T42" fmla="*/ 10 w 114"/>
                <a:gd name="T43" fmla="*/ 57 h 114"/>
                <a:gd name="T44" fmla="*/ 57 w 114"/>
                <a:gd name="T45" fmla="*/ 10 h 114"/>
                <a:gd name="T46" fmla="*/ 81 w 114"/>
                <a:gd name="T47" fmla="*/ 17 h 114"/>
                <a:gd name="T48" fmla="*/ 89 w 114"/>
                <a:gd name="T49" fmla="*/ 9 h 114"/>
                <a:gd name="T50" fmla="*/ 57 w 114"/>
                <a:gd name="T5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114">
                  <a:moveTo>
                    <a:pt x="57" y="23"/>
                  </a:moveTo>
                  <a:cubicBezTo>
                    <a:pt x="39" y="23"/>
                    <a:pt x="24" y="38"/>
                    <a:pt x="24" y="57"/>
                  </a:cubicBezTo>
                  <a:cubicBezTo>
                    <a:pt x="24" y="76"/>
                    <a:pt x="39" y="91"/>
                    <a:pt x="57" y="91"/>
                  </a:cubicBezTo>
                  <a:cubicBezTo>
                    <a:pt x="76" y="91"/>
                    <a:pt x="91" y="76"/>
                    <a:pt x="91" y="57"/>
                  </a:cubicBezTo>
                  <a:cubicBezTo>
                    <a:pt x="91" y="52"/>
                    <a:pt x="90" y="47"/>
                    <a:pt x="88" y="43"/>
                  </a:cubicBezTo>
                  <a:cubicBezTo>
                    <a:pt x="85" y="46"/>
                    <a:pt x="82" y="48"/>
                    <a:pt x="80" y="51"/>
                  </a:cubicBezTo>
                  <a:cubicBezTo>
                    <a:pt x="80" y="53"/>
                    <a:pt x="81" y="55"/>
                    <a:pt x="81" y="57"/>
                  </a:cubicBezTo>
                  <a:cubicBezTo>
                    <a:pt x="81" y="70"/>
                    <a:pt x="70" y="80"/>
                    <a:pt x="57" y="80"/>
                  </a:cubicBezTo>
                  <a:cubicBezTo>
                    <a:pt x="44" y="80"/>
                    <a:pt x="34" y="70"/>
                    <a:pt x="34" y="57"/>
                  </a:cubicBezTo>
                  <a:cubicBezTo>
                    <a:pt x="34" y="44"/>
                    <a:pt x="44" y="34"/>
                    <a:pt x="57" y="34"/>
                  </a:cubicBezTo>
                  <a:cubicBezTo>
                    <a:pt x="59" y="34"/>
                    <a:pt x="61" y="34"/>
                    <a:pt x="63" y="34"/>
                  </a:cubicBezTo>
                  <a:cubicBezTo>
                    <a:pt x="66" y="32"/>
                    <a:pt x="68" y="29"/>
                    <a:pt x="71" y="27"/>
                  </a:cubicBezTo>
                  <a:cubicBezTo>
                    <a:pt x="67" y="25"/>
                    <a:pt x="62" y="23"/>
                    <a:pt x="57" y="23"/>
                  </a:cubicBezTo>
                  <a:moveTo>
                    <a:pt x="57" y="0"/>
                  </a:moveTo>
                  <a:cubicBezTo>
                    <a:pt x="25" y="0"/>
                    <a:pt x="0" y="25"/>
                    <a:pt x="0" y="57"/>
                  </a:cubicBezTo>
                  <a:cubicBezTo>
                    <a:pt x="0" y="89"/>
                    <a:pt x="25" y="114"/>
                    <a:pt x="57" y="114"/>
                  </a:cubicBezTo>
                  <a:cubicBezTo>
                    <a:pt x="89" y="114"/>
                    <a:pt x="114" y="89"/>
                    <a:pt x="114" y="57"/>
                  </a:cubicBezTo>
                  <a:cubicBezTo>
                    <a:pt x="114" y="45"/>
                    <a:pt x="111" y="35"/>
                    <a:pt x="105" y="25"/>
                  </a:cubicBezTo>
                  <a:cubicBezTo>
                    <a:pt x="103" y="28"/>
                    <a:pt x="100" y="30"/>
                    <a:pt x="98" y="33"/>
                  </a:cubicBezTo>
                  <a:cubicBezTo>
                    <a:pt x="102" y="40"/>
                    <a:pt x="104" y="48"/>
                    <a:pt x="104" y="57"/>
                  </a:cubicBezTo>
                  <a:cubicBezTo>
                    <a:pt x="104" y="83"/>
                    <a:pt x="83" y="104"/>
                    <a:pt x="57" y="104"/>
                  </a:cubicBezTo>
                  <a:cubicBezTo>
                    <a:pt x="31" y="104"/>
                    <a:pt x="10" y="83"/>
                    <a:pt x="10" y="57"/>
                  </a:cubicBezTo>
                  <a:cubicBezTo>
                    <a:pt x="10" y="31"/>
                    <a:pt x="31" y="10"/>
                    <a:pt x="57" y="10"/>
                  </a:cubicBezTo>
                  <a:cubicBezTo>
                    <a:pt x="66" y="10"/>
                    <a:pt x="74" y="12"/>
                    <a:pt x="81" y="17"/>
                  </a:cubicBezTo>
                  <a:cubicBezTo>
                    <a:pt x="84" y="14"/>
                    <a:pt x="86" y="12"/>
                    <a:pt x="89" y="9"/>
                  </a:cubicBezTo>
                  <a:cubicBezTo>
                    <a:pt x="80" y="3"/>
                    <a:pt x="69" y="0"/>
                    <a:pt x="57" y="0"/>
                  </a:cubicBezTo>
                </a:path>
              </a:pathLst>
            </a:custGeom>
            <a:solidFill>
              <a:srgbClr val="FA3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6" name="Freeform 53">
              <a:extLst>
                <a:ext uri="{FF2B5EF4-FFF2-40B4-BE49-F238E27FC236}">
                  <a16:creationId xmlns:a16="http://schemas.microsoft.com/office/drawing/2014/main" id="{E8CA2ED2-DA91-41A0-8304-F9FC5F4F91E8}"/>
                </a:ext>
              </a:extLst>
            </p:cNvPr>
            <p:cNvSpPr>
              <a:spLocks/>
            </p:cNvSpPr>
            <p:nvPr/>
          </p:nvSpPr>
          <p:spPr bwMode="auto">
            <a:xfrm>
              <a:off x="5705" y="1880"/>
              <a:ext cx="258" cy="258"/>
            </a:xfrm>
            <a:custGeom>
              <a:avLst/>
              <a:gdLst>
                <a:gd name="T0" fmla="*/ 85 w 107"/>
                <a:gd name="T1" fmla="*/ 0 h 107"/>
                <a:gd name="T2" fmla="*/ 61 w 107"/>
                <a:gd name="T3" fmla="*/ 24 h 107"/>
                <a:gd name="T4" fmla="*/ 61 w 107"/>
                <a:gd name="T5" fmla="*/ 40 h 107"/>
                <a:gd name="T6" fmla="*/ 2 w 107"/>
                <a:gd name="T7" fmla="*/ 100 h 107"/>
                <a:gd name="T8" fmla="*/ 2 w 107"/>
                <a:gd name="T9" fmla="*/ 105 h 107"/>
                <a:gd name="T10" fmla="*/ 4 w 107"/>
                <a:gd name="T11" fmla="*/ 107 h 107"/>
                <a:gd name="T12" fmla="*/ 7 w 107"/>
                <a:gd name="T13" fmla="*/ 105 h 107"/>
                <a:gd name="T14" fmla="*/ 67 w 107"/>
                <a:gd name="T15" fmla="*/ 46 h 107"/>
                <a:gd name="T16" fmla="*/ 83 w 107"/>
                <a:gd name="T17" fmla="*/ 46 h 107"/>
                <a:gd name="T18" fmla="*/ 107 w 107"/>
                <a:gd name="T19" fmla="*/ 22 h 107"/>
                <a:gd name="T20" fmla="*/ 85 w 107"/>
                <a:gd name="T21" fmla="*/ 22 h 107"/>
                <a:gd name="T22" fmla="*/ 85 w 107"/>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07">
                  <a:moveTo>
                    <a:pt x="85" y="0"/>
                  </a:moveTo>
                  <a:cubicBezTo>
                    <a:pt x="61" y="24"/>
                    <a:pt x="61" y="24"/>
                    <a:pt x="61" y="24"/>
                  </a:cubicBezTo>
                  <a:cubicBezTo>
                    <a:pt x="61" y="40"/>
                    <a:pt x="61" y="40"/>
                    <a:pt x="61" y="40"/>
                  </a:cubicBezTo>
                  <a:cubicBezTo>
                    <a:pt x="2" y="100"/>
                    <a:pt x="2" y="100"/>
                    <a:pt x="2" y="100"/>
                  </a:cubicBezTo>
                  <a:cubicBezTo>
                    <a:pt x="0" y="101"/>
                    <a:pt x="0" y="104"/>
                    <a:pt x="2" y="105"/>
                  </a:cubicBezTo>
                  <a:cubicBezTo>
                    <a:pt x="2" y="106"/>
                    <a:pt x="3" y="107"/>
                    <a:pt x="4" y="107"/>
                  </a:cubicBezTo>
                  <a:cubicBezTo>
                    <a:pt x="5" y="107"/>
                    <a:pt x="6" y="106"/>
                    <a:pt x="7" y="105"/>
                  </a:cubicBezTo>
                  <a:cubicBezTo>
                    <a:pt x="67" y="46"/>
                    <a:pt x="67" y="46"/>
                    <a:pt x="67" y="46"/>
                  </a:cubicBezTo>
                  <a:cubicBezTo>
                    <a:pt x="83" y="46"/>
                    <a:pt x="83" y="46"/>
                    <a:pt x="83" y="46"/>
                  </a:cubicBezTo>
                  <a:cubicBezTo>
                    <a:pt x="107" y="22"/>
                    <a:pt x="107" y="22"/>
                    <a:pt x="107" y="22"/>
                  </a:cubicBezTo>
                  <a:cubicBezTo>
                    <a:pt x="85" y="22"/>
                    <a:pt x="85" y="22"/>
                    <a:pt x="85" y="22"/>
                  </a:cubicBezTo>
                  <a:cubicBezTo>
                    <a:pt x="85" y="0"/>
                    <a:pt x="85" y="0"/>
                    <a:pt x="85" y="0"/>
                  </a:cubicBezTo>
                </a:path>
              </a:pathLst>
            </a:custGeom>
            <a:solidFill>
              <a:srgbClr val="30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47" name="Rectángulo 46">
            <a:extLst>
              <a:ext uri="{FF2B5EF4-FFF2-40B4-BE49-F238E27FC236}">
                <a16:creationId xmlns:a16="http://schemas.microsoft.com/office/drawing/2014/main" id="{E67B43E2-B604-4F73-88C3-FBB80D3DD63C}"/>
              </a:ext>
            </a:extLst>
          </p:cNvPr>
          <p:cNvSpPr/>
          <p:nvPr/>
        </p:nvSpPr>
        <p:spPr>
          <a:xfrm>
            <a:off x="829793" y="4763023"/>
            <a:ext cx="2142548" cy="784830"/>
          </a:xfrm>
          <a:prstGeom prst="rect">
            <a:avLst/>
          </a:prstGeom>
        </p:spPr>
        <p:txBody>
          <a:bodyPr wrap="square">
            <a:spAutoFit/>
          </a:bodyPr>
          <a:lstStyle/>
          <a:p>
            <a:r>
              <a:rPr lang="es-CO" sz="1500" dirty="0">
                <a:solidFill>
                  <a:schemeClr val="tx1">
                    <a:lumMod val="50000"/>
                    <a:lumOff val="50000"/>
                  </a:schemeClr>
                </a:solidFill>
                <a:latin typeface="Arial" panose="020B0604020202020204" pitchFamily="34" charset="0"/>
                <a:cs typeface="Arial" panose="020B0604020202020204" pitchFamily="34" charset="0"/>
              </a:rPr>
              <a:t>Integer mollis ipsum ex, quis pretium leo tincidunt blandit. </a:t>
            </a:r>
          </a:p>
        </p:txBody>
      </p:sp>
      <p:sp>
        <p:nvSpPr>
          <p:cNvPr id="92" name="CuadroTexto 91">
            <a:extLst>
              <a:ext uri="{FF2B5EF4-FFF2-40B4-BE49-F238E27FC236}">
                <a16:creationId xmlns:a16="http://schemas.microsoft.com/office/drawing/2014/main" id="{9772559F-E6D0-4656-B99C-A1EBAFB8B21C}"/>
              </a:ext>
            </a:extLst>
          </p:cNvPr>
          <p:cNvSpPr txBox="1"/>
          <p:nvPr/>
        </p:nvSpPr>
        <p:spPr>
          <a:xfrm>
            <a:off x="3592286" y="1482452"/>
            <a:ext cx="720069" cy="646331"/>
          </a:xfrm>
          <a:prstGeom prst="rect">
            <a:avLst/>
          </a:prstGeom>
          <a:noFill/>
        </p:spPr>
        <p:txBody>
          <a:bodyPr wrap="none" rtlCol="0">
            <a:spAutoFit/>
          </a:bodyPr>
          <a:lstStyle/>
          <a:p>
            <a:r>
              <a:rPr lang="es-CO" sz="3600" dirty="0">
                <a:solidFill>
                  <a:srgbClr val="4ABDC6"/>
                </a:solidFill>
                <a:latin typeface="Lato Black" panose="020F0A02020204030203" pitchFamily="34" charset="0"/>
              </a:rPr>
              <a:t>02</a:t>
            </a:r>
          </a:p>
        </p:txBody>
      </p:sp>
      <p:sp>
        <p:nvSpPr>
          <p:cNvPr id="93" name="CuadroTexto 92">
            <a:extLst>
              <a:ext uri="{FF2B5EF4-FFF2-40B4-BE49-F238E27FC236}">
                <a16:creationId xmlns:a16="http://schemas.microsoft.com/office/drawing/2014/main" id="{75B621E1-D9D2-4F1E-B460-338644CE908A}"/>
              </a:ext>
            </a:extLst>
          </p:cNvPr>
          <p:cNvSpPr txBox="1"/>
          <p:nvPr/>
        </p:nvSpPr>
        <p:spPr>
          <a:xfrm>
            <a:off x="4259128" y="1605562"/>
            <a:ext cx="1306669" cy="461665"/>
          </a:xfrm>
          <a:prstGeom prst="rect">
            <a:avLst/>
          </a:prstGeom>
          <a:noFill/>
        </p:spPr>
        <p:txBody>
          <a:bodyPr wrap="square" rtlCol="0">
            <a:spAutoFit/>
          </a:bodyPr>
          <a:lstStyle/>
          <a:p>
            <a:r>
              <a:rPr lang="es-CO" sz="2400" b="1" dirty="0">
                <a:solidFill>
                  <a:srgbClr val="4ABDC6"/>
                </a:solidFill>
              </a:rPr>
              <a:t>Título</a:t>
            </a:r>
            <a:endParaRPr lang="es-CO" sz="2400" dirty="0">
              <a:solidFill>
                <a:srgbClr val="4ABDC6"/>
              </a:solidFill>
            </a:endParaRPr>
          </a:p>
        </p:txBody>
      </p:sp>
      <p:sp>
        <p:nvSpPr>
          <p:cNvPr id="95" name="Rectángulo 94">
            <a:extLst>
              <a:ext uri="{FF2B5EF4-FFF2-40B4-BE49-F238E27FC236}">
                <a16:creationId xmlns:a16="http://schemas.microsoft.com/office/drawing/2014/main" id="{BBDD02B2-AEC7-4C3D-9DFC-C38A19BF0C3F}"/>
              </a:ext>
            </a:extLst>
          </p:cNvPr>
          <p:cNvSpPr/>
          <p:nvPr/>
        </p:nvSpPr>
        <p:spPr>
          <a:xfrm>
            <a:off x="3592286" y="2015251"/>
            <a:ext cx="2142548" cy="784830"/>
          </a:xfrm>
          <a:prstGeom prst="rect">
            <a:avLst/>
          </a:prstGeom>
        </p:spPr>
        <p:txBody>
          <a:bodyPr wrap="square">
            <a:spAutoFit/>
          </a:bodyPr>
          <a:lstStyle/>
          <a:p>
            <a:r>
              <a:rPr lang="es-CO" sz="1500" dirty="0">
                <a:solidFill>
                  <a:schemeClr val="tx1">
                    <a:lumMod val="50000"/>
                    <a:lumOff val="50000"/>
                  </a:schemeClr>
                </a:solidFill>
                <a:latin typeface="Arial" panose="020B0604020202020204" pitchFamily="34" charset="0"/>
                <a:cs typeface="Arial" panose="020B0604020202020204" pitchFamily="34" charset="0"/>
              </a:rPr>
              <a:t>Integer mollis ipsum ex, quis pretium leo tincidunt blandit. </a:t>
            </a:r>
          </a:p>
        </p:txBody>
      </p:sp>
      <p:sp>
        <p:nvSpPr>
          <p:cNvPr id="100" name="CuadroTexto 99">
            <a:extLst>
              <a:ext uri="{FF2B5EF4-FFF2-40B4-BE49-F238E27FC236}">
                <a16:creationId xmlns:a16="http://schemas.microsoft.com/office/drawing/2014/main" id="{0B5F55DF-0F2C-4539-8C1F-A19E8C92A095}"/>
              </a:ext>
            </a:extLst>
          </p:cNvPr>
          <p:cNvSpPr txBox="1"/>
          <p:nvPr/>
        </p:nvSpPr>
        <p:spPr>
          <a:xfrm>
            <a:off x="6039063" y="4202472"/>
            <a:ext cx="720069" cy="646331"/>
          </a:xfrm>
          <a:prstGeom prst="rect">
            <a:avLst/>
          </a:prstGeom>
          <a:noFill/>
        </p:spPr>
        <p:txBody>
          <a:bodyPr wrap="none" rtlCol="0">
            <a:spAutoFit/>
          </a:bodyPr>
          <a:lstStyle/>
          <a:p>
            <a:r>
              <a:rPr lang="es-CO" sz="3600" dirty="0">
                <a:solidFill>
                  <a:srgbClr val="004C64"/>
                </a:solidFill>
                <a:latin typeface="Lato Black" panose="020F0A02020204030203" pitchFamily="34" charset="0"/>
              </a:rPr>
              <a:t>03</a:t>
            </a:r>
          </a:p>
        </p:txBody>
      </p:sp>
      <p:sp>
        <p:nvSpPr>
          <p:cNvPr id="101" name="CuadroTexto 100">
            <a:extLst>
              <a:ext uri="{FF2B5EF4-FFF2-40B4-BE49-F238E27FC236}">
                <a16:creationId xmlns:a16="http://schemas.microsoft.com/office/drawing/2014/main" id="{7DA8DCE8-1600-41F5-8235-2BBA241D1767}"/>
              </a:ext>
            </a:extLst>
          </p:cNvPr>
          <p:cNvSpPr txBox="1"/>
          <p:nvPr/>
        </p:nvSpPr>
        <p:spPr>
          <a:xfrm>
            <a:off x="6683829" y="4325582"/>
            <a:ext cx="1192730" cy="461665"/>
          </a:xfrm>
          <a:prstGeom prst="rect">
            <a:avLst/>
          </a:prstGeom>
          <a:noFill/>
        </p:spPr>
        <p:txBody>
          <a:bodyPr wrap="square" rtlCol="0">
            <a:spAutoFit/>
          </a:bodyPr>
          <a:lstStyle/>
          <a:p>
            <a:r>
              <a:rPr lang="es-CO" sz="2400" b="1" dirty="0">
                <a:solidFill>
                  <a:srgbClr val="004C64"/>
                </a:solidFill>
              </a:rPr>
              <a:t>Título</a:t>
            </a:r>
            <a:endParaRPr lang="es-CO" sz="2400" dirty="0">
              <a:solidFill>
                <a:srgbClr val="004C64"/>
              </a:solidFill>
            </a:endParaRPr>
          </a:p>
        </p:txBody>
      </p:sp>
      <p:sp>
        <p:nvSpPr>
          <p:cNvPr id="102" name="Rectángulo 101">
            <a:extLst>
              <a:ext uri="{FF2B5EF4-FFF2-40B4-BE49-F238E27FC236}">
                <a16:creationId xmlns:a16="http://schemas.microsoft.com/office/drawing/2014/main" id="{505F8AEF-08D2-4B97-BECB-D1E252B8F9C8}"/>
              </a:ext>
            </a:extLst>
          </p:cNvPr>
          <p:cNvSpPr/>
          <p:nvPr/>
        </p:nvSpPr>
        <p:spPr>
          <a:xfrm>
            <a:off x="6039063" y="4763023"/>
            <a:ext cx="2142548" cy="784830"/>
          </a:xfrm>
          <a:prstGeom prst="rect">
            <a:avLst/>
          </a:prstGeom>
        </p:spPr>
        <p:txBody>
          <a:bodyPr wrap="square">
            <a:spAutoFit/>
          </a:bodyPr>
          <a:lstStyle/>
          <a:p>
            <a:r>
              <a:rPr lang="es-CO" sz="1500" dirty="0">
                <a:solidFill>
                  <a:schemeClr val="tx1">
                    <a:lumMod val="50000"/>
                    <a:lumOff val="50000"/>
                  </a:schemeClr>
                </a:solidFill>
                <a:latin typeface="Arial" panose="020B0604020202020204" pitchFamily="34" charset="0"/>
                <a:cs typeface="Arial" panose="020B0604020202020204" pitchFamily="34" charset="0"/>
              </a:rPr>
              <a:t>Integer mollis ipsum ex, quis pretium leo tincidunt blandit. </a:t>
            </a:r>
          </a:p>
        </p:txBody>
      </p:sp>
      <p:sp>
        <p:nvSpPr>
          <p:cNvPr id="115" name="CuadroTexto 114">
            <a:extLst>
              <a:ext uri="{FF2B5EF4-FFF2-40B4-BE49-F238E27FC236}">
                <a16:creationId xmlns:a16="http://schemas.microsoft.com/office/drawing/2014/main" id="{85E5B44B-6EB6-42ED-875F-AE669176D08F}"/>
              </a:ext>
            </a:extLst>
          </p:cNvPr>
          <p:cNvSpPr txBox="1"/>
          <p:nvPr/>
        </p:nvSpPr>
        <p:spPr>
          <a:xfrm>
            <a:off x="8633656" y="1499383"/>
            <a:ext cx="720069" cy="646331"/>
          </a:xfrm>
          <a:prstGeom prst="rect">
            <a:avLst/>
          </a:prstGeom>
          <a:noFill/>
        </p:spPr>
        <p:txBody>
          <a:bodyPr wrap="none" rtlCol="0">
            <a:spAutoFit/>
          </a:bodyPr>
          <a:lstStyle/>
          <a:p>
            <a:r>
              <a:rPr lang="es-CO" sz="3600" dirty="0">
                <a:solidFill>
                  <a:srgbClr val="F7B32D"/>
                </a:solidFill>
                <a:latin typeface="Lato Black" panose="020F0A02020204030203" pitchFamily="34" charset="0"/>
              </a:rPr>
              <a:t>04</a:t>
            </a:r>
          </a:p>
        </p:txBody>
      </p:sp>
      <p:sp>
        <p:nvSpPr>
          <p:cNvPr id="116" name="CuadroTexto 115">
            <a:extLst>
              <a:ext uri="{FF2B5EF4-FFF2-40B4-BE49-F238E27FC236}">
                <a16:creationId xmlns:a16="http://schemas.microsoft.com/office/drawing/2014/main" id="{00015194-5A75-4853-965D-22D47C3B346B}"/>
              </a:ext>
            </a:extLst>
          </p:cNvPr>
          <p:cNvSpPr txBox="1"/>
          <p:nvPr/>
        </p:nvSpPr>
        <p:spPr>
          <a:xfrm>
            <a:off x="9294207" y="1622493"/>
            <a:ext cx="1481997" cy="461665"/>
          </a:xfrm>
          <a:prstGeom prst="rect">
            <a:avLst/>
          </a:prstGeom>
          <a:noFill/>
        </p:spPr>
        <p:txBody>
          <a:bodyPr wrap="square" rtlCol="0">
            <a:spAutoFit/>
          </a:bodyPr>
          <a:lstStyle/>
          <a:p>
            <a:r>
              <a:rPr lang="es-CO" sz="2400" b="1" dirty="0">
                <a:solidFill>
                  <a:srgbClr val="F7B32D"/>
                </a:solidFill>
              </a:rPr>
              <a:t>Título</a:t>
            </a:r>
            <a:endParaRPr lang="es-CO" sz="2400" dirty="0">
              <a:solidFill>
                <a:srgbClr val="F7B32D"/>
              </a:solidFill>
            </a:endParaRPr>
          </a:p>
        </p:txBody>
      </p:sp>
      <p:sp>
        <p:nvSpPr>
          <p:cNvPr id="117" name="Rectángulo 116">
            <a:extLst>
              <a:ext uri="{FF2B5EF4-FFF2-40B4-BE49-F238E27FC236}">
                <a16:creationId xmlns:a16="http://schemas.microsoft.com/office/drawing/2014/main" id="{067D896F-15C5-4A31-8543-23C1AC728F6A}"/>
              </a:ext>
            </a:extLst>
          </p:cNvPr>
          <p:cNvSpPr/>
          <p:nvPr/>
        </p:nvSpPr>
        <p:spPr>
          <a:xfrm>
            <a:off x="8633656" y="2032182"/>
            <a:ext cx="2142548" cy="784830"/>
          </a:xfrm>
          <a:prstGeom prst="rect">
            <a:avLst/>
          </a:prstGeom>
        </p:spPr>
        <p:txBody>
          <a:bodyPr wrap="square">
            <a:spAutoFit/>
          </a:bodyPr>
          <a:lstStyle/>
          <a:p>
            <a:r>
              <a:rPr lang="es-CO" sz="1500" dirty="0">
                <a:solidFill>
                  <a:schemeClr val="tx1">
                    <a:lumMod val="50000"/>
                    <a:lumOff val="50000"/>
                  </a:schemeClr>
                </a:solidFill>
                <a:latin typeface="Arial" panose="020B0604020202020204" pitchFamily="34" charset="0"/>
                <a:cs typeface="Arial" panose="020B0604020202020204" pitchFamily="34" charset="0"/>
              </a:rPr>
              <a:t>Integer mollis ipsum ex, quis pretium leo tincidunt blandit. </a:t>
            </a:r>
          </a:p>
        </p:txBody>
      </p:sp>
      <p:sp>
        <p:nvSpPr>
          <p:cNvPr id="3" name="Marcador de texto 2">
            <a:extLst>
              <a:ext uri="{FF2B5EF4-FFF2-40B4-BE49-F238E27FC236}">
                <a16:creationId xmlns:a16="http://schemas.microsoft.com/office/drawing/2014/main" id="{17AC9116-85B6-493B-B083-688973A34633}"/>
              </a:ext>
            </a:extLst>
          </p:cNvPr>
          <p:cNvSpPr>
            <a:spLocks noGrp="1"/>
          </p:cNvSpPr>
          <p:nvPr>
            <p:ph type="body" sz="quarter" idx="10"/>
          </p:nvPr>
        </p:nvSpPr>
        <p:spPr/>
        <p:txBody>
          <a:bodyPr/>
          <a:lstStyle/>
          <a:p>
            <a:r>
              <a:rPr lang="en-US" dirty="0"/>
              <a:t>WRITE YOUR TITLE </a:t>
            </a:r>
          </a:p>
        </p:txBody>
      </p:sp>
    </p:spTree>
    <p:extLst>
      <p:ext uri="{BB962C8B-B14F-4D97-AF65-F5344CB8AC3E}">
        <p14:creationId xmlns:p14="http://schemas.microsoft.com/office/powerpoint/2010/main" val="137012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634223F-9C48-4096-9CC4-1210BEC483BB}"/>
              </a:ext>
            </a:extLst>
          </p:cNvPr>
          <p:cNvSpPr txBox="1"/>
          <p:nvPr/>
        </p:nvSpPr>
        <p:spPr>
          <a:xfrm>
            <a:off x="563674" y="2648267"/>
            <a:ext cx="4484915" cy="1446550"/>
          </a:xfrm>
          <a:prstGeom prst="rect">
            <a:avLst/>
          </a:prstGeom>
          <a:noFill/>
        </p:spPr>
        <p:txBody>
          <a:bodyPr wrap="square" rtlCol="0">
            <a:spAutoFit/>
          </a:bodyPr>
          <a:lstStyle/>
          <a:p>
            <a:r>
              <a:rPr lang="es-CO" sz="4400" b="1" dirty="0">
                <a:solidFill>
                  <a:schemeClr val="bg1"/>
                </a:solidFill>
                <a:latin typeface="Montserrat ExtraBold" panose="00000900000000000000" pitchFamily="50" charset="0"/>
              </a:rPr>
              <a:t>WRITE YOUR </a:t>
            </a:r>
          </a:p>
          <a:p>
            <a:r>
              <a:rPr lang="es-CO" sz="4400" b="1" dirty="0">
                <a:solidFill>
                  <a:schemeClr val="bg1"/>
                </a:solidFill>
                <a:latin typeface="Montserrat ExtraBold" panose="00000900000000000000" pitchFamily="50" charset="0"/>
              </a:rPr>
              <a:t>TITLE HERE</a:t>
            </a:r>
            <a:r>
              <a:rPr lang="es-CO" sz="4400" b="1" dirty="0">
                <a:solidFill>
                  <a:srgbClr val="76D8FF"/>
                </a:solidFill>
                <a:latin typeface="Montserrat ExtraBold" panose="00000900000000000000" pitchFamily="50" charset="0"/>
              </a:rPr>
              <a:t>.</a:t>
            </a:r>
          </a:p>
        </p:txBody>
      </p:sp>
      <p:sp>
        <p:nvSpPr>
          <p:cNvPr id="3" name="CuadroTexto 2">
            <a:extLst>
              <a:ext uri="{FF2B5EF4-FFF2-40B4-BE49-F238E27FC236}">
                <a16:creationId xmlns:a16="http://schemas.microsoft.com/office/drawing/2014/main" id="{A030C652-26AD-411D-BE7A-E2973CDE02BD}"/>
              </a:ext>
            </a:extLst>
          </p:cNvPr>
          <p:cNvSpPr txBox="1"/>
          <p:nvPr/>
        </p:nvSpPr>
        <p:spPr>
          <a:xfrm>
            <a:off x="607219" y="4233485"/>
            <a:ext cx="4615542" cy="1200329"/>
          </a:xfrm>
          <a:prstGeom prst="rect">
            <a:avLst/>
          </a:prstGeom>
          <a:noFill/>
        </p:spPr>
        <p:txBody>
          <a:bodyPr wrap="square" rtlCol="0">
            <a:spAutoFit/>
          </a:bodyPr>
          <a:lstStyle/>
          <a:p>
            <a:r>
              <a:rPr lang="es-CO" dirty="0">
                <a:solidFill>
                  <a:schemeClr val="bg1"/>
                </a:solidFill>
              </a:rPr>
              <a:t>Ut porttitor turpis at risus dignissim pellentesque. Fusce sollicitudin dui et rutrum. Nullam tincidunt velit at ante porta mollis. Proin consectetur tellus eu tellus</a:t>
            </a:r>
          </a:p>
        </p:txBody>
      </p:sp>
      <p:sp>
        <p:nvSpPr>
          <p:cNvPr id="4" name="Rectángulo 3">
            <a:extLst>
              <a:ext uri="{FF2B5EF4-FFF2-40B4-BE49-F238E27FC236}">
                <a16:creationId xmlns:a16="http://schemas.microsoft.com/office/drawing/2014/main" id="{8B707EAC-8730-4974-9129-B46C2B83D229}"/>
              </a:ext>
            </a:extLst>
          </p:cNvPr>
          <p:cNvSpPr/>
          <p:nvPr/>
        </p:nvSpPr>
        <p:spPr>
          <a:xfrm>
            <a:off x="5581650" y="933450"/>
            <a:ext cx="2952750" cy="21549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57010D6C-4031-4FEC-8581-88C52DD107EC}"/>
              </a:ext>
            </a:extLst>
          </p:cNvPr>
          <p:cNvSpPr/>
          <p:nvPr/>
        </p:nvSpPr>
        <p:spPr>
          <a:xfrm>
            <a:off x="8705850" y="933450"/>
            <a:ext cx="2952750" cy="21549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544F5B27-6AB4-45C0-90B4-4261E5DF839F}"/>
              </a:ext>
            </a:extLst>
          </p:cNvPr>
          <p:cNvSpPr/>
          <p:nvPr/>
        </p:nvSpPr>
        <p:spPr>
          <a:xfrm>
            <a:off x="5581650" y="3276600"/>
            <a:ext cx="2952750" cy="21549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9654C09-7675-448B-980D-9CFF34CB23A8}"/>
              </a:ext>
            </a:extLst>
          </p:cNvPr>
          <p:cNvSpPr/>
          <p:nvPr/>
        </p:nvSpPr>
        <p:spPr>
          <a:xfrm>
            <a:off x="8705850" y="3276600"/>
            <a:ext cx="2952750" cy="21549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reeform 9">
            <a:extLst>
              <a:ext uri="{FF2B5EF4-FFF2-40B4-BE49-F238E27FC236}">
                <a16:creationId xmlns:a16="http://schemas.microsoft.com/office/drawing/2014/main" id="{C550F613-F7A3-4E2E-AFA0-881EBA723807}"/>
              </a:ext>
            </a:extLst>
          </p:cNvPr>
          <p:cNvSpPr>
            <a:spLocks noEditPoints="1"/>
          </p:cNvSpPr>
          <p:nvPr/>
        </p:nvSpPr>
        <p:spPr bwMode="auto">
          <a:xfrm>
            <a:off x="6835480" y="1288369"/>
            <a:ext cx="622482" cy="590420"/>
          </a:xfrm>
          <a:custGeom>
            <a:avLst/>
            <a:gdLst>
              <a:gd name="T0" fmla="*/ 17 w 55"/>
              <a:gd name="T1" fmla="*/ 42 h 52"/>
              <a:gd name="T2" fmla="*/ 17 w 55"/>
              <a:gd name="T3" fmla="*/ 47 h 52"/>
              <a:gd name="T4" fmla="*/ 15 w 55"/>
              <a:gd name="T5" fmla="*/ 48 h 52"/>
              <a:gd name="T6" fmla="*/ 11 w 55"/>
              <a:gd name="T7" fmla="*/ 45 h 52"/>
              <a:gd name="T8" fmla="*/ 15 w 55"/>
              <a:gd name="T9" fmla="*/ 41 h 52"/>
              <a:gd name="T10" fmla="*/ 26 w 55"/>
              <a:gd name="T11" fmla="*/ 17 h 52"/>
              <a:gd name="T12" fmla="*/ 4 w 55"/>
              <a:gd name="T13" fmla="*/ 16 h 52"/>
              <a:gd name="T14" fmla="*/ 0 w 55"/>
              <a:gd name="T15" fmla="*/ 20 h 52"/>
              <a:gd name="T16" fmla="*/ 1 w 55"/>
              <a:gd name="T17" fmla="*/ 50 h 52"/>
              <a:gd name="T18" fmla="*/ 26 w 55"/>
              <a:gd name="T19" fmla="*/ 52 h 52"/>
              <a:gd name="T20" fmla="*/ 26 w 55"/>
              <a:gd name="T21" fmla="*/ 50 h 52"/>
              <a:gd name="T22" fmla="*/ 51 w 55"/>
              <a:gd name="T23" fmla="*/ 46 h 52"/>
              <a:gd name="T24" fmla="*/ 55 w 55"/>
              <a:gd name="T25" fmla="*/ 23 h 52"/>
              <a:gd name="T26" fmla="*/ 54 w 55"/>
              <a:gd name="T27" fmla="*/ 20 h 52"/>
              <a:gd name="T28" fmla="*/ 54 w 55"/>
              <a:gd name="T29" fmla="*/ 20 h 52"/>
              <a:gd name="T30" fmla="*/ 41 w 55"/>
              <a:gd name="T31" fmla="*/ 19 h 52"/>
              <a:gd name="T32" fmla="*/ 43 w 55"/>
              <a:gd name="T33" fmla="*/ 2 h 52"/>
              <a:gd name="T34" fmla="*/ 40 w 55"/>
              <a:gd name="T35" fmla="*/ 0 h 52"/>
              <a:gd name="T36" fmla="*/ 39 w 55"/>
              <a:gd name="T37" fmla="*/ 0 h 52"/>
              <a:gd name="T38" fmla="*/ 35 w 55"/>
              <a:gd name="T39" fmla="*/ 0 h 52"/>
              <a:gd name="T40" fmla="*/ 26 w 55"/>
              <a:gd name="T41" fmla="*/ 17 h 52"/>
              <a:gd name="T42" fmla="*/ 36 w 55"/>
              <a:gd name="T43" fmla="*/ 1 h 52"/>
              <a:gd name="T44" fmla="*/ 39 w 55"/>
              <a:gd name="T45" fmla="*/ 1 h 52"/>
              <a:gd name="T46" fmla="*/ 40 w 55"/>
              <a:gd name="T47" fmla="*/ 1 h 52"/>
              <a:gd name="T48" fmla="*/ 41 w 55"/>
              <a:gd name="T49" fmla="*/ 2 h 52"/>
              <a:gd name="T50" fmla="*/ 41 w 55"/>
              <a:gd name="T51" fmla="*/ 4 h 52"/>
              <a:gd name="T52" fmla="*/ 40 w 55"/>
              <a:gd name="T53" fmla="*/ 20 h 52"/>
              <a:gd name="T54" fmla="*/ 40 w 55"/>
              <a:gd name="T55" fmla="*/ 20 h 52"/>
              <a:gd name="T56" fmla="*/ 53 w 55"/>
              <a:gd name="T57" fmla="*/ 21 h 52"/>
              <a:gd name="T58" fmla="*/ 54 w 55"/>
              <a:gd name="T59" fmla="*/ 23 h 52"/>
              <a:gd name="T60" fmla="*/ 50 w 55"/>
              <a:gd name="T61" fmla="*/ 45 h 52"/>
              <a:gd name="T62" fmla="*/ 26 w 55"/>
              <a:gd name="T63" fmla="*/ 49 h 52"/>
              <a:gd name="T64" fmla="*/ 35 w 55"/>
              <a:gd name="T65" fmla="*/ 2 h 52"/>
              <a:gd name="T66" fmla="*/ 4 w 55"/>
              <a:gd name="T67" fmla="*/ 18 h 52"/>
              <a:gd name="T68" fmla="*/ 1 w 55"/>
              <a:gd name="T69" fmla="*/ 20 h 52"/>
              <a:gd name="T70" fmla="*/ 2 w 55"/>
              <a:gd name="T71" fmla="*/ 50 h 52"/>
              <a:gd name="T72" fmla="*/ 25 w 55"/>
              <a:gd name="T73" fmla="*/ 50 h 52"/>
              <a:gd name="T74" fmla="*/ 16 w 55"/>
              <a:gd name="T75" fmla="*/ 43 h 52"/>
              <a:gd name="T76" fmla="*/ 13 w 55"/>
              <a:gd name="T77" fmla="*/ 43 h 52"/>
              <a:gd name="T78" fmla="*/ 13 w 55"/>
              <a:gd name="T79" fmla="*/ 46 h 52"/>
              <a:gd name="T80" fmla="*/ 16 w 55"/>
              <a:gd name="T81" fmla="*/ 46 h 52"/>
              <a:gd name="T82" fmla="*/ 17 w 55"/>
              <a:gd name="T8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 h="52">
                <a:moveTo>
                  <a:pt x="15" y="41"/>
                </a:moveTo>
                <a:cubicBezTo>
                  <a:pt x="16" y="41"/>
                  <a:pt x="17" y="41"/>
                  <a:pt x="17" y="42"/>
                </a:cubicBezTo>
                <a:cubicBezTo>
                  <a:pt x="18" y="43"/>
                  <a:pt x="19" y="44"/>
                  <a:pt x="19" y="45"/>
                </a:cubicBezTo>
                <a:cubicBezTo>
                  <a:pt x="19" y="46"/>
                  <a:pt x="18" y="47"/>
                  <a:pt x="17" y="47"/>
                </a:cubicBezTo>
                <a:cubicBezTo>
                  <a:pt x="17" y="47"/>
                  <a:pt x="17" y="47"/>
                  <a:pt x="17" y="47"/>
                </a:cubicBezTo>
                <a:cubicBezTo>
                  <a:pt x="17" y="48"/>
                  <a:pt x="16" y="48"/>
                  <a:pt x="15" y="48"/>
                </a:cubicBezTo>
                <a:cubicBezTo>
                  <a:pt x="14" y="48"/>
                  <a:pt x="13" y="48"/>
                  <a:pt x="12" y="47"/>
                </a:cubicBezTo>
                <a:cubicBezTo>
                  <a:pt x="11" y="47"/>
                  <a:pt x="11" y="46"/>
                  <a:pt x="11" y="45"/>
                </a:cubicBezTo>
                <a:cubicBezTo>
                  <a:pt x="11" y="44"/>
                  <a:pt x="11" y="43"/>
                  <a:pt x="12" y="42"/>
                </a:cubicBezTo>
                <a:cubicBezTo>
                  <a:pt x="13" y="41"/>
                  <a:pt x="14" y="41"/>
                  <a:pt x="15" y="41"/>
                </a:cubicBezTo>
                <a:close/>
                <a:moveTo>
                  <a:pt x="26" y="17"/>
                </a:moveTo>
                <a:cubicBezTo>
                  <a:pt x="26" y="17"/>
                  <a:pt x="26" y="17"/>
                  <a:pt x="26" y="17"/>
                </a:cubicBezTo>
                <a:cubicBezTo>
                  <a:pt x="26" y="16"/>
                  <a:pt x="26" y="16"/>
                  <a:pt x="26" y="16"/>
                </a:cubicBezTo>
                <a:cubicBezTo>
                  <a:pt x="4" y="16"/>
                  <a:pt x="4" y="16"/>
                  <a:pt x="4" y="16"/>
                </a:cubicBezTo>
                <a:cubicBezTo>
                  <a:pt x="3" y="16"/>
                  <a:pt x="2" y="17"/>
                  <a:pt x="1" y="17"/>
                </a:cubicBezTo>
                <a:cubicBezTo>
                  <a:pt x="0" y="18"/>
                  <a:pt x="0" y="19"/>
                  <a:pt x="0" y="20"/>
                </a:cubicBezTo>
                <a:cubicBezTo>
                  <a:pt x="0" y="48"/>
                  <a:pt x="0" y="48"/>
                  <a:pt x="0" y="48"/>
                </a:cubicBezTo>
                <a:cubicBezTo>
                  <a:pt x="0" y="49"/>
                  <a:pt x="0" y="50"/>
                  <a:pt x="1" y="50"/>
                </a:cubicBezTo>
                <a:cubicBezTo>
                  <a:pt x="2" y="51"/>
                  <a:pt x="3" y="52"/>
                  <a:pt x="4" y="52"/>
                </a:cubicBezTo>
                <a:cubicBezTo>
                  <a:pt x="26" y="52"/>
                  <a:pt x="26" y="52"/>
                  <a:pt x="26" y="52"/>
                </a:cubicBezTo>
                <a:cubicBezTo>
                  <a:pt x="26" y="52"/>
                  <a:pt x="26" y="51"/>
                  <a:pt x="26" y="51"/>
                </a:cubicBezTo>
                <a:cubicBezTo>
                  <a:pt x="26" y="50"/>
                  <a:pt x="26" y="50"/>
                  <a:pt x="26" y="50"/>
                </a:cubicBezTo>
                <a:cubicBezTo>
                  <a:pt x="41" y="50"/>
                  <a:pt x="41" y="50"/>
                  <a:pt x="41" y="50"/>
                </a:cubicBezTo>
                <a:cubicBezTo>
                  <a:pt x="45" y="50"/>
                  <a:pt x="49" y="49"/>
                  <a:pt x="51" y="46"/>
                </a:cubicBezTo>
                <a:cubicBezTo>
                  <a:pt x="54" y="43"/>
                  <a:pt x="55" y="40"/>
                  <a:pt x="55" y="36"/>
                </a:cubicBezTo>
                <a:cubicBezTo>
                  <a:pt x="55" y="23"/>
                  <a:pt x="55" y="23"/>
                  <a:pt x="55" y="23"/>
                </a:cubicBezTo>
                <a:cubicBezTo>
                  <a:pt x="55" y="22"/>
                  <a:pt x="55" y="21"/>
                  <a:pt x="54" y="20"/>
                </a:cubicBezTo>
                <a:cubicBezTo>
                  <a:pt x="54" y="20"/>
                  <a:pt x="54" y="20"/>
                  <a:pt x="54" y="20"/>
                </a:cubicBezTo>
                <a:cubicBezTo>
                  <a:pt x="54" y="20"/>
                  <a:pt x="54" y="20"/>
                  <a:pt x="54" y="20"/>
                </a:cubicBezTo>
                <a:cubicBezTo>
                  <a:pt x="54" y="20"/>
                  <a:pt x="54" y="20"/>
                  <a:pt x="54" y="20"/>
                </a:cubicBezTo>
                <a:cubicBezTo>
                  <a:pt x="54" y="19"/>
                  <a:pt x="53" y="19"/>
                  <a:pt x="51" y="19"/>
                </a:cubicBezTo>
                <a:cubicBezTo>
                  <a:pt x="41" y="19"/>
                  <a:pt x="41" y="19"/>
                  <a:pt x="41" y="19"/>
                </a:cubicBezTo>
                <a:cubicBezTo>
                  <a:pt x="43" y="4"/>
                  <a:pt x="43" y="4"/>
                  <a:pt x="43" y="4"/>
                </a:cubicBezTo>
                <a:cubicBezTo>
                  <a:pt x="43" y="4"/>
                  <a:pt x="43" y="3"/>
                  <a:pt x="43" y="2"/>
                </a:cubicBezTo>
                <a:cubicBezTo>
                  <a:pt x="42" y="2"/>
                  <a:pt x="42" y="1"/>
                  <a:pt x="42" y="1"/>
                </a:cubicBezTo>
                <a:cubicBezTo>
                  <a:pt x="41" y="1"/>
                  <a:pt x="41" y="0"/>
                  <a:pt x="40" y="0"/>
                </a:cubicBezTo>
                <a:cubicBezTo>
                  <a:pt x="40" y="0"/>
                  <a:pt x="40" y="0"/>
                  <a:pt x="40" y="0"/>
                </a:cubicBezTo>
                <a:cubicBezTo>
                  <a:pt x="40" y="0"/>
                  <a:pt x="39" y="0"/>
                  <a:pt x="39" y="0"/>
                </a:cubicBezTo>
                <a:cubicBezTo>
                  <a:pt x="38" y="0"/>
                  <a:pt x="38" y="0"/>
                  <a:pt x="38" y="0"/>
                </a:cubicBezTo>
                <a:cubicBezTo>
                  <a:pt x="37" y="0"/>
                  <a:pt x="36" y="0"/>
                  <a:pt x="35" y="0"/>
                </a:cubicBezTo>
                <a:cubicBezTo>
                  <a:pt x="35" y="1"/>
                  <a:pt x="34" y="1"/>
                  <a:pt x="34" y="2"/>
                </a:cubicBezTo>
                <a:cubicBezTo>
                  <a:pt x="26" y="17"/>
                  <a:pt x="26" y="17"/>
                  <a:pt x="26" y="17"/>
                </a:cubicBezTo>
                <a:close/>
                <a:moveTo>
                  <a:pt x="35" y="2"/>
                </a:moveTo>
                <a:cubicBezTo>
                  <a:pt x="35" y="2"/>
                  <a:pt x="36" y="2"/>
                  <a:pt x="36" y="1"/>
                </a:cubicBezTo>
                <a:cubicBezTo>
                  <a:pt x="37" y="1"/>
                  <a:pt x="37" y="1"/>
                  <a:pt x="38" y="1"/>
                </a:cubicBezTo>
                <a:cubicBezTo>
                  <a:pt x="39" y="1"/>
                  <a:pt x="39" y="1"/>
                  <a:pt x="39" y="1"/>
                </a:cubicBezTo>
                <a:cubicBezTo>
                  <a:pt x="39" y="1"/>
                  <a:pt x="40" y="1"/>
                  <a:pt x="40" y="1"/>
                </a:cubicBezTo>
                <a:cubicBezTo>
                  <a:pt x="40" y="1"/>
                  <a:pt x="40" y="1"/>
                  <a:pt x="40" y="1"/>
                </a:cubicBezTo>
                <a:cubicBezTo>
                  <a:pt x="40" y="1"/>
                  <a:pt x="40" y="1"/>
                  <a:pt x="40" y="1"/>
                </a:cubicBezTo>
                <a:cubicBezTo>
                  <a:pt x="40" y="1"/>
                  <a:pt x="41" y="2"/>
                  <a:pt x="41" y="2"/>
                </a:cubicBezTo>
                <a:cubicBezTo>
                  <a:pt x="41" y="2"/>
                  <a:pt x="41" y="3"/>
                  <a:pt x="41" y="3"/>
                </a:cubicBezTo>
                <a:cubicBezTo>
                  <a:pt x="41" y="3"/>
                  <a:pt x="42" y="4"/>
                  <a:pt x="41" y="4"/>
                </a:cubicBezTo>
                <a:cubicBezTo>
                  <a:pt x="39" y="20"/>
                  <a:pt x="39" y="20"/>
                  <a:pt x="39" y="20"/>
                </a:cubicBezTo>
                <a:cubicBezTo>
                  <a:pt x="39" y="20"/>
                  <a:pt x="39" y="20"/>
                  <a:pt x="40" y="20"/>
                </a:cubicBezTo>
                <a:cubicBezTo>
                  <a:pt x="40" y="20"/>
                  <a:pt x="40" y="20"/>
                  <a:pt x="40" y="20"/>
                </a:cubicBezTo>
                <a:cubicBezTo>
                  <a:pt x="40" y="20"/>
                  <a:pt x="40" y="20"/>
                  <a:pt x="40" y="20"/>
                </a:cubicBezTo>
                <a:cubicBezTo>
                  <a:pt x="51" y="20"/>
                  <a:pt x="51" y="20"/>
                  <a:pt x="51" y="20"/>
                </a:cubicBezTo>
                <a:cubicBezTo>
                  <a:pt x="52" y="20"/>
                  <a:pt x="53" y="21"/>
                  <a:pt x="53" y="21"/>
                </a:cubicBezTo>
                <a:cubicBezTo>
                  <a:pt x="53" y="21"/>
                  <a:pt x="53" y="21"/>
                  <a:pt x="53" y="21"/>
                </a:cubicBezTo>
                <a:cubicBezTo>
                  <a:pt x="54" y="22"/>
                  <a:pt x="54" y="22"/>
                  <a:pt x="54" y="23"/>
                </a:cubicBezTo>
                <a:cubicBezTo>
                  <a:pt x="54" y="36"/>
                  <a:pt x="54" y="36"/>
                  <a:pt x="54" y="36"/>
                </a:cubicBezTo>
                <a:cubicBezTo>
                  <a:pt x="54" y="39"/>
                  <a:pt x="53" y="43"/>
                  <a:pt x="50" y="45"/>
                </a:cubicBezTo>
                <a:cubicBezTo>
                  <a:pt x="48" y="48"/>
                  <a:pt x="45" y="49"/>
                  <a:pt x="41" y="49"/>
                </a:cubicBezTo>
                <a:cubicBezTo>
                  <a:pt x="26" y="49"/>
                  <a:pt x="26" y="49"/>
                  <a:pt x="26" y="49"/>
                </a:cubicBezTo>
                <a:cubicBezTo>
                  <a:pt x="26" y="20"/>
                  <a:pt x="26" y="20"/>
                  <a:pt x="26" y="20"/>
                </a:cubicBezTo>
                <a:cubicBezTo>
                  <a:pt x="35" y="2"/>
                  <a:pt x="35" y="2"/>
                  <a:pt x="35" y="2"/>
                </a:cubicBezTo>
                <a:close/>
                <a:moveTo>
                  <a:pt x="25" y="18"/>
                </a:moveTo>
                <a:cubicBezTo>
                  <a:pt x="4" y="18"/>
                  <a:pt x="4" y="18"/>
                  <a:pt x="4" y="18"/>
                </a:cubicBezTo>
                <a:cubicBezTo>
                  <a:pt x="3" y="18"/>
                  <a:pt x="3" y="18"/>
                  <a:pt x="2" y="18"/>
                </a:cubicBezTo>
                <a:cubicBezTo>
                  <a:pt x="2" y="19"/>
                  <a:pt x="1" y="19"/>
                  <a:pt x="1" y="20"/>
                </a:cubicBezTo>
                <a:cubicBezTo>
                  <a:pt x="1" y="48"/>
                  <a:pt x="1" y="48"/>
                  <a:pt x="1" y="48"/>
                </a:cubicBezTo>
                <a:cubicBezTo>
                  <a:pt x="1" y="48"/>
                  <a:pt x="2" y="49"/>
                  <a:pt x="2" y="50"/>
                </a:cubicBezTo>
                <a:cubicBezTo>
                  <a:pt x="3" y="50"/>
                  <a:pt x="3" y="50"/>
                  <a:pt x="4" y="50"/>
                </a:cubicBezTo>
                <a:cubicBezTo>
                  <a:pt x="25" y="50"/>
                  <a:pt x="25" y="50"/>
                  <a:pt x="25" y="50"/>
                </a:cubicBezTo>
                <a:cubicBezTo>
                  <a:pt x="25" y="18"/>
                  <a:pt x="25" y="18"/>
                  <a:pt x="25" y="18"/>
                </a:cubicBezTo>
                <a:close/>
                <a:moveTo>
                  <a:pt x="16" y="43"/>
                </a:moveTo>
                <a:cubicBezTo>
                  <a:pt x="16" y="42"/>
                  <a:pt x="15" y="42"/>
                  <a:pt x="15" y="42"/>
                </a:cubicBezTo>
                <a:cubicBezTo>
                  <a:pt x="14" y="42"/>
                  <a:pt x="13" y="42"/>
                  <a:pt x="13" y="43"/>
                </a:cubicBezTo>
                <a:cubicBezTo>
                  <a:pt x="13" y="43"/>
                  <a:pt x="12" y="44"/>
                  <a:pt x="12" y="45"/>
                </a:cubicBezTo>
                <a:cubicBezTo>
                  <a:pt x="12" y="45"/>
                  <a:pt x="13" y="46"/>
                  <a:pt x="13" y="46"/>
                </a:cubicBezTo>
                <a:cubicBezTo>
                  <a:pt x="13" y="47"/>
                  <a:pt x="14" y="47"/>
                  <a:pt x="15" y="47"/>
                </a:cubicBezTo>
                <a:cubicBezTo>
                  <a:pt x="15" y="47"/>
                  <a:pt x="16" y="47"/>
                  <a:pt x="16" y="46"/>
                </a:cubicBezTo>
                <a:cubicBezTo>
                  <a:pt x="16" y="46"/>
                  <a:pt x="16" y="46"/>
                  <a:pt x="16" y="46"/>
                </a:cubicBezTo>
                <a:cubicBezTo>
                  <a:pt x="17" y="46"/>
                  <a:pt x="17" y="45"/>
                  <a:pt x="17" y="45"/>
                </a:cubicBezTo>
                <a:cubicBezTo>
                  <a:pt x="17" y="44"/>
                  <a:pt x="17" y="43"/>
                  <a:pt x="16" y="4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0" name="Freeform 13">
            <a:extLst>
              <a:ext uri="{FF2B5EF4-FFF2-40B4-BE49-F238E27FC236}">
                <a16:creationId xmlns:a16="http://schemas.microsoft.com/office/drawing/2014/main" id="{38B3AF0D-B667-4CE1-B3E6-4B6857EA0E7B}"/>
              </a:ext>
            </a:extLst>
          </p:cNvPr>
          <p:cNvSpPr>
            <a:spLocks noEditPoints="1"/>
          </p:cNvSpPr>
          <p:nvPr/>
        </p:nvSpPr>
        <p:spPr bwMode="auto">
          <a:xfrm>
            <a:off x="9760743" y="1288369"/>
            <a:ext cx="659607" cy="627310"/>
          </a:xfrm>
          <a:custGeom>
            <a:avLst/>
            <a:gdLst>
              <a:gd name="T0" fmla="*/ 24 w 54"/>
              <a:gd name="T1" fmla="*/ 40 h 51"/>
              <a:gd name="T2" fmla="*/ 26 w 54"/>
              <a:gd name="T3" fmla="*/ 40 h 51"/>
              <a:gd name="T4" fmla="*/ 27 w 54"/>
              <a:gd name="T5" fmla="*/ 8 h 51"/>
              <a:gd name="T6" fmla="*/ 10 w 54"/>
              <a:gd name="T7" fmla="*/ 9 h 51"/>
              <a:gd name="T8" fmla="*/ 10 w 54"/>
              <a:gd name="T9" fmla="*/ 30 h 51"/>
              <a:gd name="T10" fmla="*/ 11 w 54"/>
              <a:gd name="T11" fmla="*/ 33 h 51"/>
              <a:gd name="T12" fmla="*/ 26 w 54"/>
              <a:gd name="T13" fmla="*/ 33 h 51"/>
              <a:gd name="T14" fmla="*/ 27 w 54"/>
              <a:gd name="T15" fmla="*/ 32 h 51"/>
              <a:gd name="T16" fmla="*/ 28 w 54"/>
              <a:gd name="T17" fmla="*/ 11 h 51"/>
              <a:gd name="T18" fmla="*/ 27 w 54"/>
              <a:gd name="T19" fmla="*/ 8 h 51"/>
              <a:gd name="T20" fmla="*/ 28 w 54"/>
              <a:gd name="T21" fmla="*/ 8 h 51"/>
              <a:gd name="T22" fmla="*/ 33 w 54"/>
              <a:gd name="T23" fmla="*/ 10 h 51"/>
              <a:gd name="T24" fmla="*/ 49 w 54"/>
              <a:gd name="T25" fmla="*/ 0 h 51"/>
              <a:gd name="T26" fmla="*/ 50 w 54"/>
              <a:gd name="T27" fmla="*/ 15 h 51"/>
              <a:gd name="T28" fmla="*/ 54 w 54"/>
              <a:gd name="T29" fmla="*/ 18 h 51"/>
              <a:gd name="T30" fmla="*/ 53 w 54"/>
              <a:gd name="T31" fmla="*/ 25 h 51"/>
              <a:gd name="T32" fmla="*/ 50 w 54"/>
              <a:gd name="T33" fmla="*/ 26 h 51"/>
              <a:gd name="T34" fmla="*/ 50 w 54"/>
              <a:gd name="T35" fmla="*/ 40 h 51"/>
              <a:gd name="T36" fmla="*/ 33 w 54"/>
              <a:gd name="T37" fmla="*/ 30 h 51"/>
              <a:gd name="T38" fmla="*/ 29 w 54"/>
              <a:gd name="T39" fmla="*/ 32 h 51"/>
              <a:gd name="T40" fmla="*/ 28 w 54"/>
              <a:gd name="T41" fmla="*/ 33 h 51"/>
              <a:gd name="T42" fmla="*/ 26 w 54"/>
              <a:gd name="T43" fmla="*/ 41 h 51"/>
              <a:gd name="T44" fmla="*/ 25 w 54"/>
              <a:gd name="T45" fmla="*/ 41 h 51"/>
              <a:gd name="T46" fmla="*/ 23 w 54"/>
              <a:gd name="T47" fmla="*/ 50 h 51"/>
              <a:gd name="T48" fmla="*/ 15 w 54"/>
              <a:gd name="T49" fmla="*/ 50 h 51"/>
              <a:gd name="T50" fmla="*/ 15 w 54"/>
              <a:gd name="T51" fmla="*/ 50 h 51"/>
              <a:gd name="T52" fmla="*/ 11 w 54"/>
              <a:gd name="T53" fmla="*/ 34 h 51"/>
              <a:gd name="T54" fmla="*/ 9 w 54"/>
              <a:gd name="T55" fmla="*/ 32 h 51"/>
              <a:gd name="T56" fmla="*/ 5 w 54"/>
              <a:gd name="T57" fmla="*/ 30 h 51"/>
              <a:gd name="T58" fmla="*/ 4 w 54"/>
              <a:gd name="T59" fmla="*/ 26 h 51"/>
              <a:gd name="T60" fmla="*/ 1 w 54"/>
              <a:gd name="T61" fmla="*/ 25 h 51"/>
              <a:gd name="T62" fmla="*/ 1 w 54"/>
              <a:gd name="T63" fmla="*/ 16 h 51"/>
              <a:gd name="T64" fmla="*/ 4 w 54"/>
              <a:gd name="T65" fmla="*/ 15 h 51"/>
              <a:gd name="T66" fmla="*/ 5 w 54"/>
              <a:gd name="T67" fmla="*/ 11 h 51"/>
              <a:gd name="T68" fmla="*/ 9 w 54"/>
              <a:gd name="T69" fmla="*/ 9 h 51"/>
              <a:gd name="T70" fmla="*/ 11 w 54"/>
              <a:gd name="T71" fmla="*/ 7 h 51"/>
              <a:gd name="T72" fmla="*/ 6 w 54"/>
              <a:gd name="T73" fmla="*/ 12 h 51"/>
              <a:gd name="T74" fmla="*/ 5 w 54"/>
              <a:gd name="T75" fmla="*/ 16 h 51"/>
              <a:gd name="T76" fmla="*/ 6 w 54"/>
              <a:gd name="T77" fmla="*/ 29 h 51"/>
              <a:gd name="T78" fmla="*/ 9 w 54"/>
              <a:gd name="T79" fmla="*/ 12 h 51"/>
              <a:gd name="T80" fmla="*/ 15 w 54"/>
              <a:gd name="T81" fmla="*/ 47 h 51"/>
              <a:gd name="T82" fmla="*/ 17 w 54"/>
              <a:gd name="T83" fmla="*/ 50 h 51"/>
              <a:gd name="T84" fmla="*/ 23 w 54"/>
              <a:gd name="T85" fmla="*/ 47 h 51"/>
              <a:gd name="T86" fmla="*/ 52 w 54"/>
              <a:gd name="T87" fmla="*/ 17 h 51"/>
              <a:gd name="T88" fmla="*/ 52 w 54"/>
              <a:gd name="T89" fmla="*/ 24 h 51"/>
              <a:gd name="T90" fmla="*/ 53 w 54"/>
              <a:gd name="T91" fmla="*/ 23 h 51"/>
              <a:gd name="T92" fmla="*/ 52 w 54"/>
              <a:gd name="T93" fmla="*/ 17 h 51"/>
              <a:gd name="T94" fmla="*/ 2 w 54"/>
              <a:gd name="T95" fmla="*/ 17 h 51"/>
              <a:gd name="T96" fmla="*/ 1 w 54"/>
              <a:gd name="T97" fmla="*/ 23 h 51"/>
              <a:gd name="T98" fmla="*/ 4 w 54"/>
              <a:gd name="T99" fmla="*/ 24 h 51"/>
              <a:gd name="T100" fmla="*/ 35 w 54"/>
              <a:gd name="T101" fmla="*/ 11 h 51"/>
              <a:gd name="T102" fmla="*/ 29 w 54"/>
              <a:gd name="T103" fmla="*/ 12 h 51"/>
              <a:gd name="T104" fmla="*/ 34 w 54"/>
              <a:gd name="T105" fmla="*/ 29 h 51"/>
              <a:gd name="T106" fmla="*/ 49 w 54"/>
              <a:gd name="T10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 h="51">
                <a:moveTo>
                  <a:pt x="26" y="34"/>
                </a:moveTo>
                <a:cubicBezTo>
                  <a:pt x="24" y="34"/>
                  <a:pt x="24" y="34"/>
                  <a:pt x="24" y="34"/>
                </a:cubicBezTo>
                <a:cubicBezTo>
                  <a:pt x="24" y="40"/>
                  <a:pt x="24" y="40"/>
                  <a:pt x="24" y="40"/>
                </a:cubicBezTo>
                <a:cubicBezTo>
                  <a:pt x="25" y="40"/>
                  <a:pt x="25" y="40"/>
                  <a:pt x="25" y="40"/>
                </a:cubicBezTo>
                <a:cubicBezTo>
                  <a:pt x="25" y="40"/>
                  <a:pt x="25" y="40"/>
                  <a:pt x="26" y="40"/>
                </a:cubicBezTo>
                <a:cubicBezTo>
                  <a:pt x="26" y="40"/>
                  <a:pt x="26" y="40"/>
                  <a:pt x="26" y="40"/>
                </a:cubicBezTo>
                <a:cubicBezTo>
                  <a:pt x="26" y="39"/>
                  <a:pt x="26" y="39"/>
                  <a:pt x="26" y="39"/>
                </a:cubicBezTo>
                <a:cubicBezTo>
                  <a:pt x="26" y="34"/>
                  <a:pt x="26" y="34"/>
                  <a:pt x="26" y="34"/>
                </a:cubicBezTo>
                <a:close/>
                <a:moveTo>
                  <a:pt x="27" y="8"/>
                </a:moveTo>
                <a:cubicBezTo>
                  <a:pt x="11" y="8"/>
                  <a:pt x="11" y="8"/>
                  <a:pt x="11" y="8"/>
                </a:cubicBezTo>
                <a:cubicBezTo>
                  <a:pt x="11" y="8"/>
                  <a:pt x="10" y="8"/>
                  <a:pt x="10" y="9"/>
                </a:cubicBezTo>
                <a:cubicBezTo>
                  <a:pt x="10" y="9"/>
                  <a:pt x="10" y="9"/>
                  <a:pt x="10" y="9"/>
                </a:cubicBezTo>
                <a:cubicBezTo>
                  <a:pt x="10" y="9"/>
                  <a:pt x="10" y="9"/>
                  <a:pt x="10" y="9"/>
                </a:cubicBezTo>
                <a:cubicBezTo>
                  <a:pt x="10" y="11"/>
                  <a:pt x="10" y="11"/>
                  <a:pt x="10" y="11"/>
                </a:cubicBezTo>
                <a:cubicBezTo>
                  <a:pt x="10" y="30"/>
                  <a:pt x="10" y="30"/>
                  <a:pt x="10" y="30"/>
                </a:cubicBezTo>
                <a:cubicBezTo>
                  <a:pt x="10" y="32"/>
                  <a:pt x="10" y="32"/>
                  <a:pt x="10" y="32"/>
                </a:cubicBezTo>
                <a:cubicBezTo>
                  <a:pt x="10" y="32"/>
                  <a:pt x="10" y="32"/>
                  <a:pt x="10" y="32"/>
                </a:cubicBezTo>
                <a:cubicBezTo>
                  <a:pt x="10" y="33"/>
                  <a:pt x="11" y="33"/>
                  <a:pt x="11" y="33"/>
                </a:cubicBezTo>
                <a:cubicBezTo>
                  <a:pt x="14" y="33"/>
                  <a:pt x="14" y="33"/>
                  <a:pt x="14" y="33"/>
                </a:cubicBezTo>
                <a:cubicBezTo>
                  <a:pt x="24" y="33"/>
                  <a:pt x="24" y="33"/>
                  <a:pt x="24" y="33"/>
                </a:cubicBezTo>
                <a:cubicBezTo>
                  <a:pt x="26" y="33"/>
                  <a:pt x="26" y="33"/>
                  <a:pt x="26" y="33"/>
                </a:cubicBezTo>
                <a:cubicBezTo>
                  <a:pt x="27" y="33"/>
                  <a:pt x="27" y="33"/>
                  <a:pt x="27" y="33"/>
                </a:cubicBezTo>
                <a:cubicBezTo>
                  <a:pt x="27" y="33"/>
                  <a:pt x="27" y="33"/>
                  <a:pt x="27" y="32"/>
                </a:cubicBezTo>
                <a:cubicBezTo>
                  <a:pt x="27" y="32"/>
                  <a:pt x="27" y="32"/>
                  <a:pt x="27" y="32"/>
                </a:cubicBezTo>
                <a:cubicBezTo>
                  <a:pt x="28" y="32"/>
                  <a:pt x="28" y="32"/>
                  <a:pt x="28" y="32"/>
                </a:cubicBezTo>
                <a:cubicBezTo>
                  <a:pt x="28" y="29"/>
                  <a:pt x="28" y="29"/>
                  <a:pt x="28" y="29"/>
                </a:cubicBezTo>
                <a:cubicBezTo>
                  <a:pt x="28" y="11"/>
                  <a:pt x="28" y="11"/>
                  <a:pt x="28" y="11"/>
                </a:cubicBezTo>
                <a:cubicBezTo>
                  <a:pt x="28" y="9"/>
                  <a:pt x="28" y="9"/>
                  <a:pt x="28" y="9"/>
                </a:cubicBezTo>
                <a:cubicBezTo>
                  <a:pt x="28" y="9"/>
                  <a:pt x="28" y="9"/>
                  <a:pt x="27" y="9"/>
                </a:cubicBezTo>
                <a:cubicBezTo>
                  <a:pt x="27" y="8"/>
                  <a:pt x="27" y="8"/>
                  <a:pt x="27" y="8"/>
                </a:cubicBezTo>
                <a:close/>
                <a:moveTo>
                  <a:pt x="11" y="7"/>
                </a:moveTo>
                <a:cubicBezTo>
                  <a:pt x="27" y="7"/>
                  <a:pt x="27" y="7"/>
                  <a:pt x="27" y="7"/>
                </a:cubicBezTo>
                <a:cubicBezTo>
                  <a:pt x="27" y="7"/>
                  <a:pt x="28" y="7"/>
                  <a:pt x="28" y="8"/>
                </a:cubicBezTo>
                <a:cubicBezTo>
                  <a:pt x="29" y="8"/>
                  <a:pt x="29" y="9"/>
                  <a:pt x="29" y="9"/>
                </a:cubicBezTo>
                <a:cubicBezTo>
                  <a:pt x="29" y="10"/>
                  <a:pt x="29" y="10"/>
                  <a:pt x="29" y="10"/>
                </a:cubicBezTo>
                <a:cubicBezTo>
                  <a:pt x="33" y="10"/>
                  <a:pt x="33" y="10"/>
                  <a:pt x="33" y="10"/>
                </a:cubicBezTo>
                <a:cubicBezTo>
                  <a:pt x="33" y="10"/>
                  <a:pt x="33" y="10"/>
                  <a:pt x="33" y="10"/>
                </a:cubicBezTo>
                <a:cubicBezTo>
                  <a:pt x="34" y="10"/>
                  <a:pt x="34" y="10"/>
                  <a:pt x="34" y="10"/>
                </a:cubicBezTo>
                <a:cubicBezTo>
                  <a:pt x="49" y="0"/>
                  <a:pt x="49" y="0"/>
                  <a:pt x="49" y="0"/>
                </a:cubicBezTo>
                <a:cubicBezTo>
                  <a:pt x="49" y="0"/>
                  <a:pt x="49" y="0"/>
                  <a:pt x="49" y="0"/>
                </a:cubicBezTo>
                <a:cubicBezTo>
                  <a:pt x="50" y="0"/>
                  <a:pt x="50" y="1"/>
                  <a:pt x="50" y="1"/>
                </a:cubicBezTo>
                <a:cubicBezTo>
                  <a:pt x="50" y="15"/>
                  <a:pt x="50" y="15"/>
                  <a:pt x="50" y="15"/>
                </a:cubicBezTo>
                <a:cubicBezTo>
                  <a:pt x="52" y="15"/>
                  <a:pt x="52" y="15"/>
                  <a:pt x="52" y="15"/>
                </a:cubicBezTo>
                <a:cubicBezTo>
                  <a:pt x="52" y="15"/>
                  <a:pt x="53" y="15"/>
                  <a:pt x="53" y="16"/>
                </a:cubicBezTo>
                <a:cubicBezTo>
                  <a:pt x="54" y="16"/>
                  <a:pt x="54" y="17"/>
                  <a:pt x="54" y="18"/>
                </a:cubicBezTo>
                <a:cubicBezTo>
                  <a:pt x="54" y="23"/>
                  <a:pt x="54" y="23"/>
                  <a:pt x="54" y="23"/>
                </a:cubicBezTo>
                <a:cubicBezTo>
                  <a:pt x="54" y="24"/>
                  <a:pt x="54" y="25"/>
                  <a:pt x="53" y="25"/>
                </a:cubicBezTo>
                <a:cubicBezTo>
                  <a:pt x="53" y="25"/>
                  <a:pt x="53" y="25"/>
                  <a:pt x="53" y="25"/>
                </a:cubicBezTo>
                <a:cubicBezTo>
                  <a:pt x="53" y="25"/>
                  <a:pt x="53" y="25"/>
                  <a:pt x="53" y="25"/>
                </a:cubicBezTo>
                <a:cubicBezTo>
                  <a:pt x="53" y="25"/>
                  <a:pt x="52" y="26"/>
                  <a:pt x="52" y="26"/>
                </a:cubicBezTo>
                <a:cubicBezTo>
                  <a:pt x="50" y="26"/>
                  <a:pt x="50" y="26"/>
                  <a:pt x="50" y="26"/>
                </a:cubicBezTo>
                <a:cubicBezTo>
                  <a:pt x="50" y="39"/>
                  <a:pt x="50" y="39"/>
                  <a:pt x="50" y="39"/>
                </a:cubicBezTo>
                <a:cubicBezTo>
                  <a:pt x="50" y="39"/>
                  <a:pt x="50" y="39"/>
                  <a:pt x="50" y="39"/>
                </a:cubicBezTo>
                <a:cubicBezTo>
                  <a:pt x="50" y="39"/>
                  <a:pt x="50" y="39"/>
                  <a:pt x="50" y="40"/>
                </a:cubicBezTo>
                <a:cubicBezTo>
                  <a:pt x="50" y="40"/>
                  <a:pt x="49" y="40"/>
                  <a:pt x="49" y="40"/>
                </a:cubicBezTo>
                <a:cubicBezTo>
                  <a:pt x="34" y="30"/>
                  <a:pt x="34" y="30"/>
                  <a:pt x="34" y="30"/>
                </a:cubicBezTo>
                <a:cubicBezTo>
                  <a:pt x="34" y="30"/>
                  <a:pt x="34" y="30"/>
                  <a:pt x="33" y="30"/>
                </a:cubicBezTo>
                <a:cubicBezTo>
                  <a:pt x="33" y="30"/>
                  <a:pt x="33" y="30"/>
                  <a:pt x="33" y="30"/>
                </a:cubicBezTo>
                <a:cubicBezTo>
                  <a:pt x="29" y="30"/>
                  <a:pt x="29" y="30"/>
                  <a:pt x="29" y="30"/>
                </a:cubicBezTo>
                <a:cubicBezTo>
                  <a:pt x="29" y="32"/>
                  <a:pt x="29" y="32"/>
                  <a:pt x="29" y="32"/>
                </a:cubicBezTo>
                <a:cubicBezTo>
                  <a:pt x="29" y="32"/>
                  <a:pt x="29" y="33"/>
                  <a:pt x="28" y="33"/>
                </a:cubicBezTo>
                <a:cubicBezTo>
                  <a:pt x="28" y="33"/>
                  <a:pt x="28" y="33"/>
                  <a:pt x="28" y="33"/>
                </a:cubicBezTo>
                <a:cubicBezTo>
                  <a:pt x="28" y="33"/>
                  <a:pt x="28" y="33"/>
                  <a:pt x="28" y="33"/>
                </a:cubicBezTo>
                <a:cubicBezTo>
                  <a:pt x="28" y="34"/>
                  <a:pt x="28" y="34"/>
                  <a:pt x="27" y="34"/>
                </a:cubicBezTo>
                <a:cubicBezTo>
                  <a:pt x="27" y="39"/>
                  <a:pt x="27" y="39"/>
                  <a:pt x="27" y="39"/>
                </a:cubicBezTo>
                <a:cubicBezTo>
                  <a:pt x="27" y="40"/>
                  <a:pt x="27" y="40"/>
                  <a:pt x="26" y="41"/>
                </a:cubicBezTo>
                <a:cubicBezTo>
                  <a:pt x="26" y="41"/>
                  <a:pt x="26" y="41"/>
                  <a:pt x="26" y="41"/>
                </a:cubicBezTo>
                <a:cubicBezTo>
                  <a:pt x="26" y="41"/>
                  <a:pt x="26" y="41"/>
                  <a:pt x="26" y="41"/>
                </a:cubicBezTo>
                <a:cubicBezTo>
                  <a:pt x="26" y="41"/>
                  <a:pt x="25" y="41"/>
                  <a:pt x="25" y="41"/>
                </a:cubicBezTo>
                <a:cubicBezTo>
                  <a:pt x="24" y="41"/>
                  <a:pt x="24" y="41"/>
                  <a:pt x="24" y="41"/>
                </a:cubicBezTo>
                <a:cubicBezTo>
                  <a:pt x="24" y="47"/>
                  <a:pt x="24" y="47"/>
                  <a:pt x="24" y="47"/>
                </a:cubicBezTo>
                <a:cubicBezTo>
                  <a:pt x="24" y="48"/>
                  <a:pt x="24" y="49"/>
                  <a:pt x="23" y="50"/>
                </a:cubicBezTo>
                <a:cubicBezTo>
                  <a:pt x="22" y="51"/>
                  <a:pt x="21" y="51"/>
                  <a:pt x="20" y="51"/>
                </a:cubicBezTo>
                <a:cubicBezTo>
                  <a:pt x="17" y="51"/>
                  <a:pt x="17" y="51"/>
                  <a:pt x="17" y="51"/>
                </a:cubicBezTo>
                <a:cubicBezTo>
                  <a:pt x="16" y="51"/>
                  <a:pt x="15" y="51"/>
                  <a:pt x="15" y="50"/>
                </a:cubicBezTo>
                <a:cubicBezTo>
                  <a:pt x="15" y="50"/>
                  <a:pt x="15" y="50"/>
                  <a:pt x="15" y="50"/>
                </a:cubicBezTo>
                <a:cubicBezTo>
                  <a:pt x="15" y="50"/>
                  <a:pt x="15" y="50"/>
                  <a:pt x="15" y="50"/>
                </a:cubicBezTo>
                <a:cubicBezTo>
                  <a:pt x="15" y="50"/>
                  <a:pt x="15" y="50"/>
                  <a:pt x="15" y="50"/>
                </a:cubicBezTo>
                <a:cubicBezTo>
                  <a:pt x="14" y="49"/>
                  <a:pt x="13" y="48"/>
                  <a:pt x="13" y="47"/>
                </a:cubicBezTo>
                <a:cubicBezTo>
                  <a:pt x="13" y="34"/>
                  <a:pt x="13" y="34"/>
                  <a:pt x="13" y="34"/>
                </a:cubicBezTo>
                <a:cubicBezTo>
                  <a:pt x="11" y="34"/>
                  <a:pt x="11" y="34"/>
                  <a:pt x="11" y="34"/>
                </a:cubicBezTo>
                <a:cubicBezTo>
                  <a:pt x="10" y="34"/>
                  <a:pt x="10" y="34"/>
                  <a:pt x="9" y="33"/>
                </a:cubicBezTo>
                <a:cubicBezTo>
                  <a:pt x="9" y="33"/>
                  <a:pt x="9" y="33"/>
                  <a:pt x="9" y="33"/>
                </a:cubicBezTo>
                <a:cubicBezTo>
                  <a:pt x="9" y="33"/>
                  <a:pt x="9" y="32"/>
                  <a:pt x="9" y="32"/>
                </a:cubicBezTo>
                <a:cubicBezTo>
                  <a:pt x="9" y="30"/>
                  <a:pt x="9" y="30"/>
                  <a:pt x="9" y="30"/>
                </a:cubicBezTo>
                <a:cubicBezTo>
                  <a:pt x="6" y="30"/>
                  <a:pt x="6" y="30"/>
                  <a:pt x="6" y="30"/>
                </a:cubicBezTo>
                <a:cubicBezTo>
                  <a:pt x="6" y="30"/>
                  <a:pt x="5" y="30"/>
                  <a:pt x="5" y="30"/>
                </a:cubicBezTo>
                <a:cubicBezTo>
                  <a:pt x="5" y="30"/>
                  <a:pt x="5" y="30"/>
                  <a:pt x="5" y="30"/>
                </a:cubicBezTo>
                <a:cubicBezTo>
                  <a:pt x="4" y="29"/>
                  <a:pt x="4" y="29"/>
                  <a:pt x="4" y="28"/>
                </a:cubicBezTo>
                <a:cubicBezTo>
                  <a:pt x="4" y="26"/>
                  <a:pt x="4" y="26"/>
                  <a:pt x="4" y="26"/>
                </a:cubicBezTo>
                <a:cubicBezTo>
                  <a:pt x="2" y="26"/>
                  <a:pt x="2" y="26"/>
                  <a:pt x="2" y="26"/>
                </a:cubicBezTo>
                <a:cubicBezTo>
                  <a:pt x="2" y="26"/>
                  <a:pt x="1" y="25"/>
                  <a:pt x="1" y="25"/>
                </a:cubicBezTo>
                <a:cubicBezTo>
                  <a:pt x="1" y="25"/>
                  <a:pt x="1" y="25"/>
                  <a:pt x="1" y="25"/>
                </a:cubicBezTo>
                <a:cubicBezTo>
                  <a:pt x="0" y="25"/>
                  <a:pt x="0" y="24"/>
                  <a:pt x="0" y="23"/>
                </a:cubicBezTo>
                <a:cubicBezTo>
                  <a:pt x="0" y="18"/>
                  <a:pt x="0" y="18"/>
                  <a:pt x="0" y="18"/>
                </a:cubicBezTo>
                <a:cubicBezTo>
                  <a:pt x="0" y="17"/>
                  <a:pt x="0" y="16"/>
                  <a:pt x="1" y="16"/>
                </a:cubicBezTo>
                <a:cubicBezTo>
                  <a:pt x="1" y="16"/>
                  <a:pt x="1" y="16"/>
                  <a:pt x="1" y="16"/>
                </a:cubicBezTo>
                <a:cubicBezTo>
                  <a:pt x="1" y="15"/>
                  <a:pt x="2" y="15"/>
                  <a:pt x="2" y="15"/>
                </a:cubicBezTo>
                <a:cubicBezTo>
                  <a:pt x="4" y="15"/>
                  <a:pt x="4" y="15"/>
                  <a:pt x="4" y="15"/>
                </a:cubicBezTo>
                <a:cubicBezTo>
                  <a:pt x="4" y="13"/>
                  <a:pt x="4" y="13"/>
                  <a:pt x="4" y="13"/>
                </a:cubicBezTo>
                <a:cubicBezTo>
                  <a:pt x="4" y="12"/>
                  <a:pt x="4" y="12"/>
                  <a:pt x="5" y="11"/>
                </a:cubicBezTo>
                <a:cubicBezTo>
                  <a:pt x="5" y="11"/>
                  <a:pt x="5" y="11"/>
                  <a:pt x="5" y="11"/>
                </a:cubicBezTo>
                <a:cubicBezTo>
                  <a:pt x="5" y="11"/>
                  <a:pt x="6" y="10"/>
                  <a:pt x="6" y="10"/>
                </a:cubicBezTo>
                <a:cubicBezTo>
                  <a:pt x="9" y="10"/>
                  <a:pt x="9" y="10"/>
                  <a:pt x="9" y="10"/>
                </a:cubicBezTo>
                <a:cubicBezTo>
                  <a:pt x="9" y="9"/>
                  <a:pt x="9" y="9"/>
                  <a:pt x="9" y="9"/>
                </a:cubicBezTo>
                <a:cubicBezTo>
                  <a:pt x="9" y="9"/>
                  <a:pt x="9" y="8"/>
                  <a:pt x="9" y="8"/>
                </a:cubicBezTo>
                <a:cubicBezTo>
                  <a:pt x="9" y="8"/>
                  <a:pt x="9" y="8"/>
                  <a:pt x="9" y="8"/>
                </a:cubicBezTo>
                <a:cubicBezTo>
                  <a:pt x="10" y="7"/>
                  <a:pt x="10" y="7"/>
                  <a:pt x="11" y="7"/>
                </a:cubicBezTo>
                <a:close/>
                <a:moveTo>
                  <a:pt x="9" y="12"/>
                </a:moveTo>
                <a:cubicBezTo>
                  <a:pt x="6" y="12"/>
                  <a:pt x="6" y="12"/>
                  <a:pt x="6" y="12"/>
                </a:cubicBezTo>
                <a:cubicBezTo>
                  <a:pt x="6" y="12"/>
                  <a:pt x="6" y="12"/>
                  <a:pt x="6" y="12"/>
                </a:cubicBezTo>
                <a:cubicBezTo>
                  <a:pt x="6" y="12"/>
                  <a:pt x="6" y="12"/>
                  <a:pt x="6" y="12"/>
                </a:cubicBezTo>
                <a:cubicBezTo>
                  <a:pt x="5" y="12"/>
                  <a:pt x="5" y="13"/>
                  <a:pt x="5" y="13"/>
                </a:cubicBezTo>
                <a:cubicBezTo>
                  <a:pt x="5" y="16"/>
                  <a:pt x="5" y="16"/>
                  <a:pt x="5" y="16"/>
                </a:cubicBezTo>
                <a:cubicBezTo>
                  <a:pt x="5" y="25"/>
                  <a:pt x="5" y="25"/>
                  <a:pt x="5" y="25"/>
                </a:cubicBezTo>
                <a:cubicBezTo>
                  <a:pt x="5" y="28"/>
                  <a:pt x="5" y="28"/>
                  <a:pt x="5" y="28"/>
                </a:cubicBezTo>
                <a:cubicBezTo>
                  <a:pt x="5" y="28"/>
                  <a:pt x="5" y="29"/>
                  <a:pt x="6" y="29"/>
                </a:cubicBezTo>
                <a:cubicBezTo>
                  <a:pt x="6" y="29"/>
                  <a:pt x="6" y="29"/>
                  <a:pt x="6" y="29"/>
                </a:cubicBezTo>
                <a:cubicBezTo>
                  <a:pt x="9" y="29"/>
                  <a:pt x="9" y="29"/>
                  <a:pt x="9" y="29"/>
                </a:cubicBezTo>
                <a:cubicBezTo>
                  <a:pt x="9" y="12"/>
                  <a:pt x="9" y="12"/>
                  <a:pt x="9" y="12"/>
                </a:cubicBezTo>
                <a:close/>
                <a:moveTo>
                  <a:pt x="23" y="34"/>
                </a:moveTo>
                <a:cubicBezTo>
                  <a:pt x="15" y="34"/>
                  <a:pt x="15" y="34"/>
                  <a:pt x="15" y="34"/>
                </a:cubicBezTo>
                <a:cubicBezTo>
                  <a:pt x="15" y="47"/>
                  <a:pt x="15" y="47"/>
                  <a:pt x="15" y="47"/>
                </a:cubicBezTo>
                <a:cubicBezTo>
                  <a:pt x="15" y="48"/>
                  <a:pt x="15" y="48"/>
                  <a:pt x="16" y="49"/>
                </a:cubicBezTo>
                <a:cubicBezTo>
                  <a:pt x="16" y="49"/>
                  <a:pt x="16" y="49"/>
                  <a:pt x="16" y="49"/>
                </a:cubicBezTo>
                <a:cubicBezTo>
                  <a:pt x="16" y="49"/>
                  <a:pt x="17" y="50"/>
                  <a:pt x="17" y="50"/>
                </a:cubicBezTo>
                <a:cubicBezTo>
                  <a:pt x="20" y="50"/>
                  <a:pt x="20" y="50"/>
                  <a:pt x="20" y="50"/>
                </a:cubicBezTo>
                <a:cubicBezTo>
                  <a:pt x="21" y="50"/>
                  <a:pt x="22" y="49"/>
                  <a:pt x="22" y="49"/>
                </a:cubicBezTo>
                <a:cubicBezTo>
                  <a:pt x="23" y="48"/>
                  <a:pt x="23" y="48"/>
                  <a:pt x="23" y="47"/>
                </a:cubicBezTo>
                <a:cubicBezTo>
                  <a:pt x="23" y="41"/>
                  <a:pt x="23" y="41"/>
                  <a:pt x="23" y="41"/>
                </a:cubicBezTo>
                <a:cubicBezTo>
                  <a:pt x="23" y="34"/>
                  <a:pt x="23" y="34"/>
                  <a:pt x="23" y="34"/>
                </a:cubicBezTo>
                <a:close/>
                <a:moveTo>
                  <a:pt x="52" y="17"/>
                </a:moveTo>
                <a:cubicBezTo>
                  <a:pt x="50" y="17"/>
                  <a:pt x="50" y="17"/>
                  <a:pt x="50" y="17"/>
                </a:cubicBezTo>
                <a:cubicBezTo>
                  <a:pt x="50" y="24"/>
                  <a:pt x="50" y="24"/>
                  <a:pt x="50" y="24"/>
                </a:cubicBezTo>
                <a:cubicBezTo>
                  <a:pt x="52" y="24"/>
                  <a:pt x="52" y="24"/>
                  <a:pt x="52" y="24"/>
                </a:cubicBezTo>
                <a:cubicBezTo>
                  <a:pt x="52" y="24"/>
                  <a:pt x="52" y="24"/>
                  <a:pt x="53" y="24"/>
                </a:cubicBezTo>
                <a:cubicBezTo>
                  <a:pt x="53" y="24"/>
                  <a:pt x="53" y="24"/>
                  <a:pt x="53" y="24"/>
                </a:cubicBezTo>
                <a:cubicBezTo>
                  <a:pt x="53" y="24"/>
                  <a:pt x="53" y="24"/>
                  <a:pt x="53" y="23"/>
                </a:cubicBezTo>
                <a:cubicBezTo>
                  <a:pt x="53" y="18"/>
                  <a:pt x="53" y="18"/>
                  <a:pt x="53" y="18"/>
                </a:cubicBezTo>
                <a:cubicBezTo>
                  <a:pt x="53" y="17"/>
                  <a:pt x="53" y="17"/>
                  <a:pt x="53" y="17"/>
                </a:cubicBezTo>
                <a:cubicBezTo>
                  <a:pt x="52" y="17"/>
                  <a:pt x="52" y="17"/>
                  <a:pt x="52" y="17"/>
                </a:cubicBezTo>
                <a:close/>
                <a:moveTo>
                  <a:pt x="4" y="17"/>
                </a:moveTo>
                <a:cubicBezTo>
                  <a:pt x="2" y="17"/>
                  <a:pt x="2" y="17"/>
                  <a:pt x="2" y="17"/>
                </a:cubicBezTo>
                <a:cubicBezTo>
                  <a:pt x="2" y="17"/>
                  <a:pt x="2" y="17"/>
                  <a:pt x="2" y="17"/>
                </a:cubicBezTo>
                <a:cubicBezTo>
                  <a:pt x="1" y="17"/>
                  <a:pt x="1" y="17"/>
                  <a:pt x="1" y="17"/>
                </a:cubicBezTo>
                <a:cubicBezTo>
                  <a:pt x="1" y="17"/>
                  <a:pt x="1" y="17"/>
                  <a:pt x="1" y="18"/>
                </a:cubicBezTo>
                <a:cubicBezTo>
                  <a:pt x="1" y="23"/>
                  <a:pt x="1" y="23"/>
                  <a:pt x="1" y="23"/>
                </a:cubicBezTo>
                <a:cubicBezTo>
                  <a:pt x="1" y="24"/>
                  <a:pt x="1" y="24"/>
                  <a:pt x="2" y="24"/>
                </a:cubicBezTo>
                <a:cubicBezTo>
                  <a:pt x="2" y="24"/>
                  <a:pt x="2" y="24"/>
                  <a:pt x="2" y="24"/>
                </a:cubicBezTo>
                <a:cubicBezTo>
                  <a:pt x="4" y="24"/>
                  <a:pt x="4" y="24"/>
                  <a:pt x="4" y="24"/>
                </a:cubicBezTo>
                <a:cubicBezTo>
                  <a:pt x="4" y="17"/>
                  <a:pt x="4" y="17"/>
                  <a:pt x="4" y="17"/>
                </a:cubicBezTo>
                <a:close/>
                <a:moveTo>
                  <a:pt x="49" y="2"/>
                </a:moveTo>
                <a:cubicBezTo>
                  <a:pt x="35" y="11"/>
                  <a:pt x="35" y="11"/>
                  <a:pt x="35" y="11"/>
                </a:cubicBezTo>
                <a:cubicBezTo>
                  <a:pt x="35" y="11"/>
                  <a:pt x="34" y="11"/>
                  <a:pt x="34" y="11"/>
                </a:cubicBezTo>
                <a:cubicBezTo>
                  <a:pt x="34" y="12"/>
                  <a:pt x="33" y="12"/>
                  <a:pt x="33" y="12"/>
                </a:cubicBezTo>
                <a:cubicBezTo>
                  <a:pt x="29" y="12"/>
                  <a:pt x="29" y="12"/>
                  <a:pt x="29" y="12"/>
                </a:cubicBezTo>
                <a:cubicBezTo>
                  <a:pt x="29" y="28"/>
                  <a:pt x="29" y="28"/>
                  <a:pt x="29" y="28"/>
                </a:cubicBezTo>
                <a:cubicBezTo>
                  <a:pt x="33" y="28"/>
                  <a:pt x="33" y="28"/>
                  <a:pt x="33" y="28"/>
                </a:cubicBezTo>
                <a:cubicBezTo>
                  <a:pt x="33" y="28"/>
                  <a:pt x="34" y="29"/>
                  <a:pt x="34" y="29"/>
                </a:cubicBezTo>
                <a:cubicBezTo>
                  <a:pt x="34" y="29"/>
                  <a:pt x="35" y="29"/>
                  <a:pt x="35" y="29"/>
                </a:cubicBezTo>
                <a:cubicBezTo>
                  <a:pt x="49" y="38"/>
                  <a:pt x="49" y="38"/>
                  <a:pt x="49" y="38"/>
                </a:cubicBezTo>
                <a:cubicBezTo>
                  <a:pt x="49" y="25"/>
                  <a:pt x="49" y="25"/>
                  <a:pt x="49" y="25"/>
                </a:cubicBezTo>
                <a:cubicBezTo>
                  <a:pt x="49" y="16"/>
                  <a:pt x="49" y="16"/>
                  <a:pt x="49" y="16"/>
                </a:cubicBezTo>
                <a:lnTo>
                  <a:pt x="49"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4" name="Freeform 17">
            <a:extLst>
              <a:ext uri="{FF2B5EF4-FFF2-40B4-BE49-F238E27FC236}">
                <a16:creationId xmlns:a16="http://schemas.microsoft.com/office/drawing/2014/main" id="{66643BBD-0841-456E-8280-BD0236B5CF9B}"/>
              </a:ext>
            </a:extLst>
          </p:cNvPr>
          <p:cNvSpPr>
            <a:spLocks noEditPoints="1"/>
          </p:cNvSpPr>
          <p:nvPr/>
        </p:nvSpPr>
        <p:spPr bwMode="auto">
          <a:xfrm>
            <a:off x="6658088" y="3727849"/>
            <a:ext cx="799874" cy="626217"/>
          </a:xfrm>
          <a:custGeom>
            <a:avLst/>
            <a:gdLst>
              <a:gd name="T0" fmla="*/ 8 w 66"/>
              <a:gd name="T1" fmla="*/ 31 h 51"/>
              <a:gd name="T2" fmla="*/ 42 w 66"/>
              <a:gd name="T3" fmla="*/ 41 h 51"/>
              <a:gd name="T4" fmla="*/ 50 w 66"/>
              <a:gd name="T5" fmla="*/ 35 h 51"/>
              <a:gd name="T6" fmla="*/ 64 w 66"/>
              <a:gd name="T7" fmla="*/ 44 h 51"/>
              <a:gd name="T8" fmla="*/ 66 w 66"/>
              <a:gd name="T9" fmla="*/ 31 h 51"/>
              <a:gd name="T10" fmla="*/ 62 w 66"/>
              <a:gd name="T11" fmla="*/ 0 h 51"/>
              <a:gd name="T12" fmla="*/ 21 w 66"/>
              <a:gd name="T13" fmla="*/ 7 h 51"/>
              <a:gd name="T14" fmla="*/ 0 w 66"/>
              <a:gd name="T15" fmla="*/ 37 h 51"/>
              <a:gd name="T16" fmla="*/ 2 w 66"/>
              <a:gd name="T17" fmla="*/ 40 h 51"/>
              <a:gd name="T18" fmla="*/ 3 w 66"/>
              <a:gd name="T19" fmla="*/ 50 h 51"/>
              <a:gd name="T20" fmla="*/ 42 w 66"/>
              <a:gd name="T21" fmla="*/ 41 h 51"/>
              <a:gd name="T22" fmla="*/ 45 w 66"/>
              <a:gd name="T23" fmla="*/ 37 h 51"/>
              <a:gd name="T24" fmla="*/ 44 w 66"/>
              <a:gd name="T25" fmla="*/ 9 h 51"/>
              <a:gd name="T26" fmla="*/ 2 w 66"/>
              <a:gd name="T27" fmla="*/ 9 h 51"/>
              <a:gd name="T28" fmla="*/ 2 w 66"/>
              <a:gd name="T29" fmla="*/ 39 h 51"/>
              <a:gd name="T30" fmla="*/ 5 w 66"/>
              <a:gd name="T31" fmla="*/ 40 h 51"/>
              <a:gd name="T32" fmla="*/ 16 w 66"/>
              <a:gd name="T33" fmla="*/ 40 h 51"/>
              <a:gd name="T34" fmla="*/ 62 w 66"/>
              <a:gd name="T35" fmla="*/ 42 h 51"/>
              <a:gd name="T36" fmla="*/ 61 w 66"/>
              <a:gd name="T37" fmla="*/ 33 h 51"/>
              <a:gd name="T38" fmla="*/ 65 w 66"/>
              <a:gd name="T39" fmla="*/ 4 h 51"/>
              <a:gd name="T40" fmla="*/ 25 w 66"/>
              <a:gd name="T41" fmla="*/ 2 h 51"/>
              <a:gd name="T42" fmla="*/ 42 w 66"/>
              <a:gd name="T43" fmla="*/ 7 h 51"/>
              <a:gd name="T44" fmla="*/ 45 w 66"/>
              <a:gd name="T45" fmla="*/ 8 h 51"/>
              <a:gd name="T46" fmla="*/ 45 w 66"/>
              <a:gd name="T47" fmla="*/ 8 h 51"/>
              <a:gd name="T48" fmla="*/ 45 w 66"/>
              <a:gd name="T49" fmla="*/ 8 h 51"/>
              <a:gd name="T50" fmla="*/ 45 w 66"/>
              <a:gd name="T51" fmla="*/ 8 h 51"/>
              <a:gd name="T52" fmla="*/ 45 w 66"/>
              <a:gd name="T53" fmla="*/ 8 h 51"/>
              <a:gd name="T54" fmla="*/ 45 w 66"/>
              <a:gd name="T55" fmla="*/ 8 h 51"/>
              <a:gd name="T56" fmla="*/ 45 w 66"/>
              <a:gd name="T57" fmla="*/ 8 h 51"/>
              <a:gd name="T58" fmla="*/ 45 w 66"/>
              <a:gd name="T59" fmla="*/ 8 h 51"/>
              <a:gd name="T60" fmla="*/ 45 w 66"/>
              <a:gd name="T61" fmla="*/ 8 h 51"/>
              <a:gd name="T62" fmla="*/ 45 w 66"/>
              <a:gd name="T63" fmla="*/ 8 h 51"/>
              <a:gd name="T64" fmla="*/ 45 w 66"/>
              <a:gd name="T65" fmla="*/ 8 h 51"/>
              <a:gd name="T66" fmla="*/ 45 w 66"/>
              <a:gd name="T67" fmla="*/ 9 h 51"/>
              <a:gd name="T68" fmla="*/ 45 w 66"/>
              <a:gd name="T69" fmla="*/ 9 h 51"/>
              <a:gd name="T70" fmla="*/ 46 w 66"/>
              <a:gd name="T71" fmla="*/ 9 h 51"/>
              <a:gd name="T72" fmla="*/ 46 w 66"/>
              <a:gd name="T73" fmla="*/ 9 h 51"/>
              <a:gd name="T74" fmla="*/ 46 w 66"/>
              <a:gd name="T75" fmla="*/ 9 h 51"/>
              <a:gd name="T76" fmla="*/ 46 w 66"/>
              <a:gd name="T77" fmla="*/ 9 h 51"/>
              <a:gd name="T78" fmla="*/ 46 w 66"/>
              <a:gd name="T79" fmla="*/ 9 h 51"/>
              <a:gd name="T80" fmla="*/ 46 w 66"/>
              <a:gd name="T81" fmla="*/ 9 h 51"/>
              <a:gd name="T82" fmla="*/ 46 w 66"/>
              <a:gd name="T83" fmla="*/ 9 h 51"/>
              <a:gd name="T84" fmla="*/ 46 w 66"/>
              <a:gd name="T85" fmla="*/ 9 h 51"/>
              <a:gd name="T86" fmla="*/ 46 w 66"/>
              <a:gd name="T87" fmla="*/ 9 h 51"/>
              <a:gd name="T88" fmla="*/ 46 w 66"/>
              <a:gd name="T89" fmla="*/ 9 h 51"/>
              <a:gd name="T90" fmla="*/ 46 w 66"/>
              <a:gd name="T91" fmla="*/ 9 h 51"/>
              <a:gd name="T92" fmla="*/ 46 w 66"/>
              <a:gd name="T93" fmla="*/ 9 h 51"/>
              <a:gd name="T94" fmla="*/ 58 w 66"/>
              <a:gd name="T95" fmla="*/ 9 h 51"/>
              <a:gd name="T96" fmla="*/ 46 w 66"/>
              <a:gd name="T97" fmla="*/ 16 h 51"/>
              <a:gd name="T98" fmla="*/ 46 w 66"/>
              <a:gd name="T99" fmla="*/ 18 h 51"/>
              <a:gd name="T100" fmla="*/ 58 w 66"/>
              <a:gd name="T101" fmla="*/ 25 h 51"/>
              <a:gd name="T102" fmla="*/ 35 w 66"/>
              <a:gd name="T103" fmla="*/ 16 h 51"/>
              <a:gd name="T104" fmla="*/ 8 w 66"/>
              <a:gd name="T105" fmla="*/ 16 h 51"/>
              <a:gd name="T106" fmla="*/ 38 w 66"/>
              <a:gd name="T107" fmla="*/ 24 h 51"/>
              <a:gd name="T108" fmla="*/ 38 w 66"/>
              <a:gd name="T109" fmla="*/ 2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 h="51">
                <a:moveTo>
                  <a:pt x="27" y="30"/>
                </a:moveTo>
                <a:cubicBezTo>
                  <a:pt x="28" y="30"/>
                  <a:pt x="28" y="30"/>
                  <a:pt x="28" y="30"/>
                </a:cubicBezTo>
                <a:cubicBezTo>
                  <a:pt x="28" y="31"/>
                  <a:pt x="28" y="31"/>
                  <a:pt x="27" y="31"/>
                </a:cubicBezTo>
                <a:cubicBezTo>
                  <a:pt x="8" y="31"/>
                  <a:pt x="8" y="31"/>
                  <a:pt x="8" y="31"/>
                </a:cubicBezTo>
                <a:cubicBezTo>
                  <a:pt x="8" y="31"/>
                  <a:pt x="8" y="31"/>
                  <a:pt x="8" y="30"/>
                </a:cubicBezTo>
                <a:cubicBezTo>
                  <a:pt x="8" y="30"/>
                  <a:pt x="8" y="30"/>
                  <a:pt x="8" y="30"/>
                </a:cubicBezTo>
                <a:cubicBezTo>
                  <a:pt x="27" y="30"/>
                  <a:pt x="27" y="30"/>
                  <a:pt x="27" y="30"/>
                </a:cubicBezTo>
                <a:close/>
                <a:moveTo>
                  <a:pt x="42" y="41"/>
                </a:moveTo>
                <a:cubicBezTo>
                  <a:pt x="43" y="41"/>
                  <a:pt x="44" y="41"/>
                  <a:pt x="45" y="40"/>
                </a:cubicBezTo>
                <a:cubicBezTo>
                  <a:pt x="46" y="39"/>
                  <a:pt x="46" y="38"/>
                  <a:pt x="46" y="37"/>
                </a:cubicBezTo>
                <a:cubicBezTo>
                  <a:pt x="46" y="35"/>
                  <a:pt x="46" y="35"/>
                  <a:pt x="46" y="35"/>
                </a:cubicBezTo>
                <a:cubicBezTo>
                  <a:pt x="50" y="35"/>
                  <a:pt x="50" y="35"/>
                  <a:pt x="50" y="35"/>
                </a:cubicBezTo>
                <a:cubicBezTo>
                  <a:pt x="63" y="44"/>
                  <a:pt x="63" y="44"/>
                  <a:pt x="63" y="44"/>
                </a:cubicBezTo>
                <a:cubicBezTo>
                  <a:pt x="63" y="45"/>
                  <a:pt x="63" y="45"/>
                  <a:pt x="64" y="44"/>
                </a:cubicBezTo>
                <a:cubicBezTo>
                  <a:pt x="64" y="44"/>
                  <a:pt x="64" y="44"/>
                  <a:pt x="64" y="44"/>
                </a:cubicBezTo>
                <a:cubicBezTo>
                  <a:pt x="64" y="44"/>
                  <a:pt x="64" y="44"/>
                  <a:pt x="64" y="44"/>
                </a:cubicBezTo>
                <a:cubicBezTo>
                  <a:pt x="62" y="35"/>
                  <a:pt x="62" y="35"/>
                  <a:pt x="62" y="35"/>
                </a:cubicBezTo>
                <a:cubicBezTo>
                  <a:pt x="62" y="35"/>
                  <a:pt x="62" y="35"/>
                  <a:pt x="62" y="35"/>
                </a:cubicBezTo>
                <a:cubicBezTo>
                  <a:pt x="63" y="35"/>
                  <a:pt x="64" y="34"/>
                  <a:pt x="65" y="34"/>
                </a:cubicBezTo>
                <a:cubicBezTo>
                  <a:pt x="66" y="33"/>
                  <a:pt x="66" y="32"/>
                  <a:pt x="66" y="31"/>
                </a:cubicBezTo>
                <a:cubicBezTo>
                  <a:pt x="66" y="4"/>
                  <a:pt x="66" y="4"/>
                  <a:pt x="66" y="4"/>
                </a:cubicBezTo>
                <a:cubicBezTo>
                  <a:pt x="66" y="3"/>
                  <a:pt x="66" y="2"/>
                  <a:pt x="65" y="1"/>
                </a:cubicBezTo>
                <a:cubicBezTo>
                  <a:pt x="65" y="1"/>
                  <a:pt x="65" y="1"/>
                  <a:pt x="65" y="1"/>
                </a:cubicBezTo>
                <a:cubicBezTo>
                  <a:pt x="64" y="1"/>
                  <a:pt x="63" y="0"/>
                  <a:pt x="62" y="0"/>
                </a:cubicBezTo>
                <a:cubicBezTo>
                  <a:pt x="25" y="0"/>
                  <a:pt x="25" y="0"/>
                  <a:pt x="25" y="0"/>
                </a:cubicBezTo>
                <a:cubicBezTo>
                  <a:pt x="23" y="0"/>
                  <a:pt x="22" y="1"/>
                  <a:pt x="22" y="1"/>
                </a:cubicBezTo>
                <a:cubicBezTo>
                  <a:pt x="21" y="2"/>
                  <a:pt x="21" y="3"/>
                  <a:pt x="21" y="4"/>
                </a:cubicBezTo>
                <a:cubicBezTo>
                  <a:pt x="21" y="7"/>
                  <a:pt x="21" y="7"/>
                  <a:pt x="21" y="7"/>
                </a:cubicBezTo>
                <a:cubicBezTo>
                  <a:pt x="4" y="7"/>
                  <a:pt x="4" y="7"/>
                  <a:pt x="4" y="7"/>
                </a:cubicBezTo>
                <a:cubicBezTo>
                  <a:pt x="3" y="7"/>
                  <a:pt x="2" y="7"/>
                  <a:pt x="2" y="8"/>
                </a:cubicBezTo>
                <a:cubicBezTo>
                  <a:pt x="1" y="9"/>
                  <a:pt x="0" y="10"/>
                  <a:pt x="0" y="11"/>
                </a:cubicBezTo>
                <a:cubicBezTo>
                  <a:pt x="0" y="37"/>
                  <a:pt x="0" y="37"/>
                  <a:pt x="0" y="37"/>
                </a:cubicBezTo>
                <a:cubicBezTo>
                  <a:pt x="0" y="38"/>
                  <a:pt x="1" y="39"/>
                  <a:pt x="2" y="40"/>
                </a:cubicBezTo>
                <a:cubicBezTo>
                  <a:pt x="2" y="40"/>
                  <a:pt x="2" y="40"/>
                  <a:pt x="2" y="40"/>
                </a:cubicBezTo>
                <a:cubicBezTo>
                  <a:pt x="2" y="40"/>
                  <a:pt x="2" y="40"/>
                  <a:pt x="2" y="40"/>
                </a:cubicBezTo>
                <a:cubicBezTo>
                  <a:pt x="2" y="40"/>
                  <a:pt x="2" y="40"/>
                  <a:pt x="2" y="40"/>
                </a:cubicBezTo>
                <a:cubicBezTo>
                  <a:pt x="2" y="41"/>
                  <a:pt x="3" y="41"/>
                  <a:pt x="4" y="41"/>
                </a:cubicBezTo>
                <a:cubicBezTo>
                  <a:pt x="5" y="41"/>
                  <a:pt x="5" y="41"/>
                  <a:pt x="5" y="41"/>
                </a:cubicBezTo>
                <a:cubicBezTo>
                  <a:pt x="3" y="50"/>
                  <a:pt x="3" y="50"/>
                  <a:pt x="3" y="50"/>
                </a:cubicBezTo>
                <a:cubicBezTo>
                  <a:pt x="3" y="50"/>
                  <a:pt x="3" y="50"/>
                  <a:pt x="3" y="50"/>
                </a:cubicBezTo>
                <a:cubicBezTo>
                  <a:pt x="3" y="50"/>
                  <a:pt x="3" y="51"/>
                  <a:pt x="3" y="51"/>
                </a:cubicBezTo>
                <a:cubicBezTo>
                  <a:pt x="3" y="51"/>
                  <a:pt x="4" y="51"/>
                  <a:pt x="4" y="51"/>
                </a:cubicBezTo>
                <a:cubicBezTo>
                  <a:pt x="17" y="41"/>
                  <a:pt x="17" y="41"/>
                  <a:pt x="17" y="41"/>
                </a:cubicBezTo>
                <a:cubicBezTo>
                  <a:pt x="42" y="41"/>
                  <a:pt x="42" y="41"/>
                  <a:pt x="42" y="41"/>
                </a:cubicBezTo>
                <a:close/>
                <a:moveTo>
                  <a:pt x="16" y="40"/>
                </a:moveTo>
                <a:cubicBezTo>
                  <a:pt x="42" y="40"/>
                  <a:pt x="42" y="40"/>
                  <a:pt x="42" y="40"/>
                </a:cubicBezTo>
                <a:cubicBezTo>
                  <a:pt x="43" y="40"/>
                  <a:pt x="43" y="40"/>
                  <a:pt x="44" y="39"/>
                </a:cubicBezTo>
                <a:cubicBezTo>
                  <a:pt x="44" y="39"/>
                  <a:pt x="45" y="38"/>
                  <a:pt x="45" y="37"/>
                </a:cubicBezTo>
                <a:cubicBezTo>
                  <a:pt x="45" y="34"/>
                  <a:pt x="45" y="34"/>
                  <a:pt x="45" y="34"/>
                </a:cubicBezTo>
                <a:cubicBezTo>
                  <a:pt x="45" y="11"/>
                  <a:pt x="45" y="11"/>
                  <a:pt x="45" y="11"/>
                </a:cubicBezTo>
                <a:cubicBezTo>
                  <a:pt x="45" y="10"/>
                  <a:pt x="44" y="9"/>
                  <a:pt x="44" y="9"/>
                </a:cubicBezTo>
                <a:cubicBezTo>
                  <a:pt x="44" y="9"/>
                  <a:pt x="44" y="9"/>
                  <a:pt x="44" y="9"/>
                </a:cubicBezTo>
                <a:cubicBezTo>
                  <a:pt x="43" y="8"/>
                  <a:pt x="43" y="8"/>
                  <a:pt x="42" y="8"/>
                </a:cubicBezTo>
                <a:cubicBezTo>
                  <a:pt x="21" y="8"/>
                  <a:pt x="21" y="8"/>
                  <a:pt x="21" y="8"/>
                </a:cubicBezTo>
                <a:cubicBezTo>
                  <a:pt x="4" y="8"/>
                  <a:pt x="4" y="8"/>
                  <a:pt x="4" y="8"/>
                </a:cubicBezTo>
                <a:cubicBezTo>
                  <a:pt x="4" y="8"/>
                  <a:pt x="3" y="8"/>
                  <a:pt x="2" y="9"/>
                </a:cubicBezTo>
                <a:cubicBezTo>
                  <a:pt x="2" y="9"/>
                  <a:pt x="2" y="10"/>
                  <a:pt x="2" y="11"/>
                </a:cubicBezTo>
                <a:cubicBezTo>
                  <a:pt x="2" y="37"/>
                  <a:pt x="2" y="37"/>
                  <a:pt x="2" y="37"/>
                </a:cubicBezTo>
                <a:cubicBezTo>
                  <a:pt x="2" y="38"/>
                  <a:pt x="2" y="39"/>
                  <a:pt x="2" y="39"/>
                </a:cubicBezTo>
                <a:cubicBezTo>
                  <a:pt x="2" y="39"/>
                  <a:pt x="2" y="39"/>
                  <a:pt x="2" y="39"/>
                </a:cubicBezTo>
                <a:cubicBezTo>
                  <a:pt x="3" y="40"/>
                  <a:pt x="4" y="40"/>
                  <a:pt x="4" y="40"/>
                </a:cubicBezTo>
                <a:cubicBezTo>
                  <a:pt x="5" y="40"/>
                  <a:pt x="5" y="40"/>
                  <a:pt x="5" y="40"/>
                </a:cubicBezTo>
                <a:cubicBezTo>
                  <a:pt x="5" y="40"/>
                  <a:pt x="5" y="40"/>
                  <a:pt x="5" y="40"/>
                </a:cubicBezTo>
                <a:cubicBezTo>
                  <a:pt x="5" y="40"/>
                  <a:pt x="5" y="40"/>
                  <a:pt x="5" y="40"/>
                </a:cubicBezTo>
                <a:cubicBezTo>
                  <a:pt x="6" y="40"/>
                  <a:pt x="6" y="40"/>
                  <a:pt x="6" y="41"/>
                </a:cubicBezTo>
                <a:cubicBezTo>
                  <a:pt x="4" y="49"/>
                  <a:pt x="4" y="49"/>
                  <a:pt x="4" y="49"/>
                </a:cubicBezTo>
                <a:cubicBezTo>
                  <a:pt x="16" y="40"/>
                  <a:pt x="16" y="40"/>
                  <a:pt x="16" y="40"/>
                </a:cubicBezTo>
                <a:cubicBezTo>
                  <a:pt x="16" y="40"/>
                  <a:pt x="16" y="40"/>
                  <a:pt x="16" y="40"/>
                </a:cubicBezTo>
                <a:close/>
                <a:moveTo>
                  <a:pt x="46" y="33"/>
                </a:moveTo>
                <a:cubicBezTo>
                  <a:pt x="50" y="33"/>
                  <a:pt x="50" y="33"/>
                  <a:pt x="50" y="33"/>
                </a:cubicBezTo>
                <a:cubicBezTo>
                  <a:pt x="50" y="33"/>
                  <a:pt x="50" y="33"/>
                  <a:pt x="51" y="34"/>
                </a:cubicBezTo>
                <a:cubicBezTo>
                  <a:pt x="62" y="42"/>
                  <a:pt x="62" y="42"/>
                  <a:pt x="62" y="42"/>
                </a:cubicBezTo>
                <a:cubicBezTo>
                  <a:pt x="61" y="34"/>
                  <a:pt x="61" y="34"/>
                  <a:pt x="61" y="34"/>
                </a:cubicBezTo>
                <a:cubicBezTo>
                  <a:pt x="61" y="34"/>
                  <a:pt x="61" y="33"/>
                  <a:pt x="61" y="33"/>
                </a:cubicBezTo>
                <a:cubicBezTo>
                  <a:pt x="61" y="33"/>
                  <a:pt x="61" y="33"/>
                  <a:pt x="61" y="33"/>
                </a:cubicBezTo>
                <a:cubicBezTo>
                  <a:pt x="61" y="33"/>
                  <a:pt x="61" y="33"/>
                  <a:pt x="61" y="33"/>
                </a:cubicBezTo>
                <a:cubicBezTo>
                  <a:pt x="62" y="33"/>
                  <a:pt x="62" y="33"/>
                  <a:pt x="62" y="33"/>
                </a:cubicBezTo>
                <a:cubicBezTo>
                  <a:pt x="63" y="33"/>
                  <a:pt x="64" y="33"/>
                  <a:pt x="64" y="33"/>
                </a:cubicBezTo>
                <a:cubicBezTo>
                  <a:pt x="65" y="32"/>
                  <a:pt x="65" y="32"/>
                  <a:pt x="65" y="31"/>
                </a:cubicBezTo>
                <a:cubicBezTo>
                  <a:pt x="65" y="4"/>
                  <a:pt x="65" y="4"/>
                  <a:pt x="65" y="4"/>
                </a:cubicBezTo>
                <a:cubicBezTo>
                  <a:pt x="65" y="3"/>
                  <a:pt x="65" y="3"/>
                  <a:pt x="64" y="2"/>
                </a:cubicBezTo>
                <a:cubicBezTo>
                  <a:pt x="64" y="2"/>
                  <a:pt x="64" y="2"/>
                  <a:pt x="64" y="2"/>
                </a:cubicBezTo>
                <a:cubicBezTo>
                  <a:pt x="64" y="2"/>
                  <a:pt x="63" y="2"/>
                  <a:pt x="62" y="2"/>
                </a:cubicBezTo>
                <a:cubicBezTo>
                  <a:pt x="25" y="2"/>
                  <a:pt x="25" y="2"/>
                  <a:pt x="25" y="2"/>
                </a:cubicBezTo>
                <a:cubicBezTo>
                  <a:pt x="24" y="2"/>
                  <a:pt x="23" y="2"/>
                  <a:pt x="23" y="2"/>
                </a:cubicBezTo>
                <a:cubicBezTo>
                  <a:pt x="22" y="3"/>
                  <a:pt x="22" y="3"/>
                  <a:pt x="22" y="4"/>
                </a:cubicBezTo>
                <a:cubicBezTo>
                  <a:pt x="22" y="7"/>
                  <a:pt x="22" y="7"/>
                  <a:pt x="22" y="7"/>
                </a:cubicBezTo>
                <a:cubicBezTo>
                  <a:pt x="42" y="7"/>
                  <a:pt x="42" y="7"/>
                  <a:pt x="42" y="7"/>
                </a:cubicBezTo>
                <a:cubicBezTo>
                  <a:pt x="43" y="7"/>
                  <a:pt x="44" y="7"/>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8"/>
                  <a:pt x="45" y="8"/>
                  <a:pt x="45" y="8"/>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9"/>
                  <a:pt x="45"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46" y="9"/>
                  <a:pt x="46" y="9"/>
                  <a:pt x="46" y="9"/>
                </a:cubicBezTo>
                <a:cubicBezTo>
                  <a:pt x="58" y="9"/>
                  <a:pt x="58" y="9"/>
                  <a:pt x="58" y="9"/>
                </a:cubicBezTo>
                <a:cubicBezTo>
                  <a:pt x="58" y="9"/>
                  <a:pt x="59" y="10"/>
                  <a:pt x="59" y="10"/>
                </a:cubicBezTo>
                <a:cubicBezTo>
                  <a:pt x="59" y="10"/>
                  <a:pt x="58" y="11"/>
                  <a:pt x="58" y="11"/>
                </a:cubicBezTo>
                <a:cubicBezTo>
                  <a:pt x="46" y="11"/>
                  <a:pt x="46" y="11"/>
                  <a:pt x="46" y="11"/>
                </a:cubicBezTo>
                <a:cubicBezTo>
                  <a:pt x="46" y="16"/>
                  <a:pt x="46" y="16"/>
                  <a:pt x="46" y="16"/>
                </a:cubicBezTo>
                <a:cubicBezTo>
                  <a:pt x="56" y="16"/>
                  <a:pt x="56" y="16"/>
                  <a:pt x="56" y="16"/>
                </a:cubicBezTo>
                <a:cubicBezTo>
                  <a:pt x="56" y="16"/>
                  <a:pt x="56" y="17"/>
                  <a:pt x="56" y="17"/>
                </a:cubicBezTo>
                <a:cubicBezTo>
                  <a:pt x="56" y="17"/>
                  <a:pt x="56" y="18"/>
                  <a:pt x="56" y="18"/>
                </a:cubicBezTo>
                <a:cubicBezTo>
                  <a:pt x="46" y="18"/>
                  <a:pt x="46" y="18"/>
                  <a:pt x="46" y="18"/>
                </a:cubicBezTo>
                <a:cubicBezTo>
                  <a:pt x="46" y="23"/>
                  <a:pt x="46" y="23"/>
                  <a:pt x="46" y="23"/>
                </a:cubicBezTo>
                <a:cubicBezTo>
                  <a:pt x="58" y="23"/>
                  <a:pt x="58" y="23"/>
                  <a:pt x="58" y="23"/>
                </a:cubicBezTo>
                <a:cubicBezTo>
                  <a:pt x="58" y="23"/>
                  <a:pt x="59" y="24"/>
                  <a:pt x="59" y="24"/>
                </a:cubicBezTo>
                <a:cubicBezTo>
                  <a:pt x="59" y="24"/>
                  <a:pt x="58" y="25"/>
                  <a:pt x="58" y="25"/>
                </a:cubicBezTo>
                <a:cubicBezTo>
                  <a:pt x="46" y="25"/>
                  <a:pt x="46" y="25"/>
                  <a:pt x="46" y="25"/>
                </a:cubicBezTo>
                <a:cubicBezTo>
                  <a:pt x="46" y="33"/>
                  <a:pt x="46" y="33"/>
                  <a:pt x="46" y="33"/>
                </a:cubicBezTo>
                <a:close/>
                <a:moveTo>
                  <a:pt x="35" y="16"/>
                </a:moveTo>
                <a:cubicBezTo>
                  <a:pt x="35" y="16"/>
                  <a:pt x="35" y="16"/>
                  <a:pt x="35" y="16"/>
                </a:cubicBezTo>
                <a:cubicBezTo>
                  <a:pt x="35" y="17"/>
                  <a:pt x="35" y="17"/>
                  <a:pt x="35" y="17"/>
                </a:cubicBezTo>
                <a:cubicBezTo>
                  <a:pt x="8" y="17"/>
                  <a:pt x="8" y="17"/>
                  <a:pt x="8" y="17"/>
                </a:cubicBezTo>
                <a:cubicBezTo>
                  <a:pt x="8" y="17"/>
                  <a:pt x="8" y="17"/>
                  <a:pt x="8" y="16"/>
                </a:cubicBezTo>
                <a:cubicBezTo>
                  <a:pt x="8" y="16"/>
                  <a:pt x="8" y="16"/>
                  <a:pt x="8" y="16"/>
                </a:cubicBezTo>
                <a:cubicBezTo>
                  <a:pt x="35" y="16"/>
                  <a:pt x="35" y="16"/>
                  <a:pt x="35" y="16"/>
                </a:cubicBezTo>
                <a:close/>
                <a:moveTo>
                  <a:pt x="38" y="23"/>
                </a:moveTo>
                <a:cubicBezTo>
                  <a:pt x="38" y="23"/>
                  <a:pt x="39" y="23"/>
                  <a:pt x="39" y="23"/>
                </a:cubicBezTo>
                <a:cubicBezTo>
                  <a:pt x="39" y="24"/>
                  <a:pt x="38" y="24"/>
                  <a:pt x="38" y="24"/>
                </a:cubicBezTo>
                <a:cubicBezTo>
                  <a:pt x="8" y="24"/>
                  <a:pt x="8" y="24"/>
                  <a:pt x="8" y="24"/>
                </a:cubicBezTo>
                <a:cubicBezTo>
                  <a:pt x="8" y="24"/>
                  <a:pt x="8" y="24"/>
                  <a:pt x="8" y="23"/>
                </a:cubicBezTo>
                <a:cubicBezTo>
                  <a:pt x="8" y="23"/>
                  <a:pt x="8" y="23"/>
                  <a:pt x="8" y="23"/>
                </a:cubicBezTo>
                <a:lnTo>
                  <a:pt x="3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8" name="Freeform 21">
            <a:extLst>
              <a:ext uri="{FF2B5EF4-FFF2-40B4-BE49-F238E27FC236}">
                <a16:creationId xmlns:a16="http://schemas.microsoft.com/office/drawing/2014/main" id="{C94CFE5D-F2FC-4BDD-98DB-AEB89B93FDC0}"/>
              </a:ext>
            </a:extLst>
          </p:cNvPr>
          <p:cNvSpPr>
            <a:spLocks noEditPoints="1"/>
          </p:cNvSpPr>
          <p:nvPr/>
        </p:nvSpPr>
        <p:spPr bwMode="auto">
          <a:xfrm>
            <a:off x="10027584" y="3775502"/>
            <a:ext cx="567958" cy="578564"/>
          </a:xfrm>
          <a:custGeom>
            <a:avLst/>
            <a:gdLst>
              <a:gd name="T0" fmla="*/ 31 w 51"/>
              <a:gd name="T1" fmla="*/ 42 h 52"/>
              <a:gd name="T2" fmla="*/ 31 w 51"/>
              <a:gd name="T3" fmla="*/ 38 h 52"/>
              <a:gd name="T4" fmla="*/ 27 w 51"/>
              <a:gd name="T5" fmla="*/ 38 h 52"/>
              <a:gd name="T6" fmla="*/ 29 w 51"/>
              <a:gd name="T7" fmla="*/ 43 h 52"/>
              <a:gd name="T8" fmla="*/ 13 w 51"/>
              <a:gd name="T9" fmla="*/ 11 h 52"/>
              <a:gd name="T10" fmla="*/ 32 w 51"/>
              <a:gd name="T11" fmla="*/ 13 h 52"/>
              <a:gd name="T12" fmla="*/ 31 w 51"/>
              <a:gd name="T13" fmla="*/ 6 h 52"/>
              <a:gd name="T14" fmla="*/ 12 w 51"/>
              <a:gd name="T15" fmla="*/ 11 h 52"/>
              <a:gd name="T16" fmla="*/ 8 w 51"/>
              <a:gd name="T17" fmla="*/ 8 h 52"/>
              <a:gd name="T18" fmla="*/ 1 w 51"/>
              <a:gd name="T19" fmla="*/ 26 h 52"/>
              <a:gd name="T20" fmla="*/ 10 w 51"/>
              <a:gd name="T21" fmla="*/ 26 h 52"/>
              <a:gd name="T22" fmla="*/ 9 w 51"/>
              <a:gd name="T23" fmla="*/ 23 h 52"/>
              <a:gd name="T24" fmla="*/ 12 w 51"/>
              <a:gd name="T25" fmla="*/ 14 h 52"/>
              <a:gd name="T26" fmla="*/ 5 w 51"/>
              <a:gd name="T27" fmla="*/ 39 h 52"/>
              <a:gd name="T28" fmla="*/ 6 w 51"/>
              <a:gd name="T29" fmla="*/ 41 h 52"/>
              <a:gd name="T30" fmla="*/ 18 w 51"/>
              <a:gd name="T31" fmla="*/ 34 h 52"/>
              <a:gd name="T32" fmla="*/ 24 w 51"/>
              <a:gd name="T33" fmla="*/ 40 h 52"/>
              <a:gd name="T34" fmla="*/ 11 w 51"/>
              <a:gd name="T35" fmla="*/ 46 h 52"/>
              <a:gd name="T36" fmla="*/ 13 w 51"/>
              <a:gd name="T37" fmla="*/ 47 h 52"/>
              <a:gd name="T38" fmla="*/ 26 w 51"/>
              <a:gd name="T39" fmla="*/ 43 h 52"/>
              <a:gd name="T40" fmla="*/ 32 w 51"/>
              <a:gd name="T41" fmla="*/ 43 h 52"/>
              <a:gd name="T42" fmla="*/ 42 w 51"/>
              <a:gd name="T43" fmla="*/ 44 h 52"/>
              <a:gd name="T44" fmla="*/ 44 w 51"/>
              <a:gd name="T45" fmla="*/ 42 h 52"/>
              <a:gd name="T46" fmla="*/ 37 w 51"/>
              <a:gd name="T47" fmla="*/ 31 h 52"/>
              <a:gd name="T48" fmla="*/ 33 w 51"/>
              <a:gd name="T49" fmla="*/ 41 h 52"/>
              <a:gd name="T50" fmla="*/ 48 w 51"/>
              <a:gd name="T51" fmla="*/ 36 h 52"/>
              <a:gd name="T52" fmla="*/ 50 w 51"/>
              <a:gd name="T53" fmla="*/ 26 h 52"/>
              <a:gd name="T54" fmla="*/ 48 w 51"/>
              <a:gd name="T55" fmla="*/ 16 h 52"/>
              <a:gd name="T56" fmla="*/ 40 w 51"/>
              <a:gd name="T57" fmla="*/ 17 h 52"/>
              <a:gd name="T58" fmla="*/ 42 w 51"/>
              <a:gd name="T59" fmla="*/ 28 h 52"/>
              <a:gd name="T60" fmla="*/ 45 w 51"/>
              <a:gd name="T61" fmla="*/ 14 h 52"/>
              <a:gd name="T62" fmla="*/ 37 w 51"/>
              <a:gd name="T63" fmla="*/ 9 h 52"/>
              <a:gd name="T64" fmla="*/ 28 w 51"/>
              <a:gd name="T65" fmla="*/ 1 h 52"/>
              <a:gd name="T66" fmla="*/ 7 w 51"/>
              <a:gd name="T67" fmla="*/ 7 h 52"/>
              <a:gd name="T68" fmla="*/ 51 w 51"/>
              <a:gd name="T69" fmla="*/ 26 h 52"/>
              <a:gd name="T70" fmla="*/ 7 w 51"/>
              <a:gd name="T71" fmla="*/ 44 h 52"/>
              <a:gd name="T72" fmla="*/ 0 w 51"/>
              <a:gd name="T73" fmla="*/ 26 h 52"/>
              <a:gd name="T74" fmla="*/ 29 w 51"/>
              <a:gd name="T75" fmla="*/ 36 h 52"/>
              <a:gd name="T76" fmla="*/ 20 w 51"/>
              <a:gd name="T77" fmla="*/ 34 h 52"/>
              <a:gd name="T78" fmla="*/ 31 w 51"/>
              <a:gd name="T79" fmla="*/ 37 h 52"/>
              <a:gd name="T80" fmla="*/ 10 w 51"/>
              <a:gd name="T81" fmla="*/ 23 h 52"/>
              <a:gd name="T82" fmla="*/ 15 w 51"/>
              <a:gd name="T83" fmla="*/ 21 h 52"/>
              <a:gd name="T84" fmla="*/ 13 w 51"/>
              <a:gd name="T85" fmla="*/ 26 h 52"/>
              <a:gd name="T86" fmla="*/ 11 w 51"/>
              <a:gd name="T87" fmla="*/ 27 h 52"/>
              <a:gd name="T88" fmla="*/ 17 w 51"/>
              <a:gd name="T89" fmla="*/ 33 h 52"/>
              <a:gd name="T90" fmla="*/ 16 w 51"/>
              <a:gd name="T91" fmla="*/ 27 h 52"/>
              <a:gd name="T92" fmla="*/ 17 w 51"/>
              <a:gd name="T93" fmla="*/ 21 h 52"/>
              <a:gd name="T94" fmla="*/ 37 w 51"/>
              <a:gd name="T95" fmla="*/ 25 h 52"/>
              <a:gd name="T96" fmla="*/ 32 w 51"/>
              <a:gd name="T97" fmla="*/ 31 h 52"/>
              <a:gd name="T98" fmla="*/ 16 w 51"/>
              <a:gd name="T99" fmla="*/ 20 h 52"/>
              <a:gd name="T100" fmla="*/ 13 w 51"/>
              <a:gd name="T101" fmla="*/ 14 h 52"/>
              <a:gd name="T102" fmla="*/ 40 w 51"/>
              <a:gd name="T103" fmla="*/ 14 h 52"/>
              <a:gd name="T104" fmla="*/ 37 w 51"/>
              <a:gd name="T105" fmla="*/ 17 h 52"/>
              <a:gd name="T106" fmla="*/ 34 w 51"/>
              <a:gd name="T107" fmla="*/ 12 h 52"/>
              <a:gd name="T108" fmla="*/ 40 w 51"/>
              <a:gd name="T109" fmla="*/ 13 h 52"/>
              <a:gd name="T110" fmla="*/ 40 w 51"/>
              <a:gd name="T111" fmla="*/ 14 h 52"/>
              <a:gd name="T112" fmla="*/ 38 w 51"/>
              <a:gd name="T113" fmla="*/ 23 h 52"/>
              <a:gd name="T114" fmla="*/ 32 w 51"/>
              <a:gd name="T115" fmla="*/ 14 h 52"/>
              <a:gd name="T116" fmla="*/ 37 w 51"/>
              <a:gd name="T117" fmla="*/ 18 h 52"/>
              <a:gd name="T118" fmla="*/ 38 w 51"/>
              <a:gd name="T119"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52">
                <a:moveTo>
                  <a:pt x="29" y="43"/>
                </a:moveTo>
                <a:cubicBezTo>
                  <a:pt x="30" y="43"/>
                  <a:pt x="30" y="43"/>
                  <a:pt x="31" y="42"/>
                </a:cubicBezTo>
                <a:cubicBezTo>
                  <a:pt x="31" y="42"/>
                  <a:pt x="31" y="42"/>
                  <a:pt x="31" y="42"/>
                </a:cubicBezTo>
                <a:cubicBezTo>
                  <a:pt x="31" y="42"/>
                  <a:pt x="31" y="42"/>
                  <a:pt x="31" y="42"/>
                </a:cubicBezTo>
                <a:cubicBezTo>
                  <a:pt x="31" y="42"/>
                  <a:pt x="32" y="41"/>
                  <a:pt x="32" y="40"/>
                </a:cubicBezTo>
                <a:cubicBezTo>
                  <a:pt x="32" y="39"/>
                  <a:pt x="31" y="39"/>
                  <a:pt x="31" y="38"/>
                </a:cubicBezTo>
                <a:cubicBezTo>
                  <a:pt x="31" y="38"/>
                  <a:pt x="31" y="38"/>
                  <a:pt x="31" y="38"/>
                </a:cubicBezTo>
                <a:cubicBezTo>
                  <a:pt x="30" y="37"/>
                  <a:pt x="30" y="37"/>
                  <a:pt x="29" y="37"/>
                </a:cubicBezTo>
                <a:cubicBezTo>
                  <a:pt x="28" y="37"/>
                  <a:pt x="27" y="37"/>
                  <a:pt x="27" y="38"/>
                </a:cubicBezTo>
                <a:cubicBezTo>
                  <a:pt x="26" y="39"/>
                  <a:pt x="26" y="39"/>
                  <a:pt x="26" y="40"/>
                </a:cubicBezTo>
                <a:cubicBezTo>
                  <a:pt x="26" y="41"/>
                  <a:pt x="26" y="42"/>
                  <a:pt x="27" y="42"/>
                </a:cubicBezTo>
                <a:cubicBezTo>
                  <a:pt x="27" y="43"/>
                  <a:pt x="28" y="43"/>
                  <a:pt x="29" y="43"/>
                </a:cubicBezTo>
                <a:close/>
                <a:moveTo>
                  <a:pt x="25" y="1"/>
                </a:moveTo>
                <a:cubicBezTo>
                  <a:pt x="22" y="1"/>
                  <a:pt x="18" y="2"/>
                  <a:pt x="15" y="4"/>
                </a:cubicBezTo>
                <a:cubicBezTo>
                  <a:pt x="14" y="6"/>
                  <a:pt x="13" y="9"/>
                  <a:pt x="13" y="11"/>
                </a:cubicBezTo>
                <a:cubicBezTo>
                  <a:pt x="13" y="12"/>
                  <a:pt x="13" y="12"/>
                  <a:pt x="13" y="13"/>
                </a:cubicBezTo>
                <a:cubicBezTo>
                  <a:pt x="17" y="13"/>
                  <a:pt x="20" y="14"/>
                  <a:pt x="24" y="15"/>
                </a:cubicBezTo>
                <a:cubicBezTo>
                  <a:pt x="27" y="14"/>
                  <a:pt x="29" y="14"/>
                  <a:pt x="32" y="13"/>
                </a:cubicBezTo>
                <a:cubicBezTo>
                  <a:pt x="32" y="12"/>
                  <a:pt x="33" y="11"/>
                  <a:pt x="34" y="11"/>
                </a:cubicBezTo>
                <a:cubicBezTo>
                  <a:pt x="34" y="10"/>
                  <a:pt x="34" y="10"/>
                  <a:pt x="34" y="10"/>
                </a:cubicBezTo>
                <a:cubicBezTo>
                  <a:pt x="33" y="9"/>
                  <a:pt x="32" y="7"/>
                  <a:pt x="31" y="6"/>
                </a:cubicBezTo>
                <a:cubicBezTo>
                  <a:pt x="29" y="4"/>
                  <a:pt x="27" y="3"/>
                  <a:pt x="25" y="1"/>
                </a:cubicBezTo>
                <a:close/>
                <a:moveTo>
                  <a:pt x="13" y="5"/>
                </a:moveTo>
                <a:cubicBezTo>
                  <a:pt x="12" y="7"/>
                  <a:pt x="12" y="9"/>
                  <a:pt x="12" y="11"/>
                </a:cubicBezTo>
                <a:cubicBezTo>
                  <a:pt x="12" y="12"/>
                  <a:pt x="12" y="12"/>
                  <a:pt x="12" y="12"/>
                </a:cubicBezTo>
                <a:cubicBezTo>
                  <a:pt x="9" y="12"/>
                  <a:pt x="7" y="12"/>
                  <a:pt x="5" y="12"/>
                </a:cubicBezTo>
                <a:cubicBezTo>
                  <a:pt x="6" y="11"/>
                  <a:pt x="7" y="9"/>
                  <a:pt x="8" y="8"/>
                </a:cubicBezTo>
                <a:cubicBezTo>
                  <a:pt x="10" y="7"/>
                  <a:pt x="11" y="6"/>
                  <a:pt x="13" y="5"/>
                </a:cubicBezTo>
                <a:close/>
                <a:moveTo>
                  <a:pt x="4" y="14"/>
                </a:moveTo>
                <a:cubicBezTo>
                  <a:pt x="2" y="17"/>
                  <a:pt x="1" y="21"/>
                  <a:pt x="1" y="26"/>
                </a:cubicBezTo>
                <a:cubicBezTo>
                  <a:pt x="1" y="27"/>
                  <a:pt x="1" y="29"/>
                  <a:pt x="2" y="31"/>
                </a:cubicBezTo>
                <a:cubicBezTo>
                  <a:pt x="3" y="31"/>
                  <a:pt x="5" y="31"/>
                  <a:pt x="7" y="32"/>
                </a:cubicBezTo>
                <a:cubicBezTo>
                  <a:pt x="8" y="30"/>
                  <a:pt x="9" y="28"/>
                  <a:pt x="10" y="26"/>
                </a:cubicBezTo>
                <a:cubicBezTo>
                  <a:pt x="10" y="26"/>
                  <a:pt x="10" y="26"/>
                  <a:pt x="10" y="26"/>
                </a:cubicBezTo>
                <a:cubicBezTo>
                  <a:pt x="10" y="26"/>
                  <a:pt x="10" y="26"/>
                  <a:pt x="10" y="26"/>
                </a:cubicBezTo>
                <a:cubicBezTo>
                  <a:pt x="9" y="25"/>
                  <a:pt x="9" y="24"/>
                  <a:pt x="9" y="23"/>
                </a:cubicBezTo>
                <a:cubicBezTo>
                  <a:pt x="9" y="22"/>
                  <a:pt x="9" y="21"/>
                  <a:pt x="10" y="20"/>
                </a:cubicBezTo>
                <a:cubicBezTo>
                  <a:pt x="11" y="20"/>
                  <a:pt x="11" y="19"/>
                  <a:pt x="12" y="19"/>
                </a:cubicBezTo>
                <a:cubicBezTo>
                  <a:pt x="12" y="17"/>
                  <a:pt x="12" y="15"/>
                  <a:pt x="12" y="14"/>
                </a:cubicBezTo>
                <a:cubicBezTo>
                  <a:pt x="9" y="13"/>
                  <a:pt x="7" y="13"/>
                  <a:pt x="4" y="14"/>
                </a:cubicBezTo>
                <a:close/>
                <a:moveTo>
                  <a:pt x="2" y="32"/>
                </a:moveTo>
                <a:cubicBezTo>
                  <a:pt x="3" y="35"/>
                  <a:pt x="4" y="37"/>
                  <a:pt x="5" y="39"/>
                </a:cubicBezTo>
                <a:cubicBezTo>
                  <a:pt x="5" y="37"/>
                  <a:pt x="6" y="35"/>
                  <a:pt x="7" y="33"/>
                </a:cubicBezTo>
                <a:cubicBezTo>
                  <a:pt x="5" y="33"/>
                  <a:pt x="3" y="32"/>
                  <a:pt x="2" y="32"/>
                </a:cubicBezTo>
                <a:close/>
                <a:moveTo>
                  <a:pt x="6" y="41"/>
                </a:moveTo>
                <a:cubicBezTo>
                  <a:pt x="6" y="38"/>
                  <a:pt x="7" y="36"/>
                  <a:pt x="8" y="33"/>
                </a:cubicBezTo>
                <a:cubicBezTo>
                  <a:pt x="8" y="33"/>
                  <a:pt x="8" y="33"/>
                  <a:pt x="8" y="33"/>
                </a:cubicBezTo>
                <a:cubicBezTo>
                  <a:pt x="11" y="34"/>
                  <a:pt x="15" y="34"/>
                  <a:pt x="18" y="34"/>
                </a:cubicBezTo>
                <a:cubicBezTo>
                  <a:pt x="19" y="34"/>
                  <a:pt x="19" y="34"/>
                  <a:pt x="19" y="34"/>
                </a:cubicBezTo>
                <a:cubicBezTo>
                  <a:pt x="20" y="36"/>
                  <a:pt x="22" y="38"/>
                  <a:pt x="25" y="39"/>
                </a:cubicBezTo>
                <a:cubicBezTo>
                  <a:pt x="24" y="39"/>
                  <a:pt x="24" y="40"/>
                  <a:pt x="24" y="40"/>
                </a:cubicBezTo>
                <a:cubicBezTo>
                  <a:pt x="24" y="41"/>
                  <a:pt x="25" y="42"/>
                  <a:pt x="25" y="42"/>
                </a:cubicBezTo>
                <a:cubicBezTo>
                  <a:pt x="23" y="43"/>
                  <a:pt x="21" y="44"/>
                  <a:pt x="19" y="45"/>
                </a:cubicBezTo>
                <a:cubicBezTo>
                  <a:pt x="16" y="45"/>
                  <a:pt x="14" y="46"/>
                  <a:pt x="11" y="46"/>
                </a:cubicBezTo>
                <a:cubicBezTo>
                  <a:pt x="10" y="45"/>
                  <a:pt x="9" y="44"/>
                  <a:pt x="8" y="43"/>
                </a:cubicBezTo>
                <a:cubicBezTo>
                  <a:pt x="7" y="42"/>
                  <a:pt x="7" y="41"/>
                  <a:pt x="6" y="41"/>
                </a:cubicBezTo>
                <a:close/>
                <a:moveTo>
                  <a:pt x="13" y="47"/>
                </a:moveTo>
                <a:cubicBezTo>
                  <a:pt x="15" y="47"/>
                  <a:pt x="17" y="47"/>
                  <a:pt x="19" y="46"/>
                </a:cubicBezTo>
                <a:cubicBezTo>
                  <a:pt x="21" y="45"/>
                  <a:pt x="24" y="44"/>
                  <a:pt x="26" y="43"/>
                </a:cubicBezTo>
                <a:cubicBezTo>
                  <a:pt x="26" y="43"/>
                  <a:pt x="26" y="43"/>
                  <a:pt x="26" y="43"/>
                </a:cubicBezTo>
                <a:cubicBezTo>
                  <a:pt x="26" y="44"/>
                  <a:pt x="28" y="45"/>
                  <a:pt x="29" y="45"/>
                </a:cubicBezTo>
                <a:cubicBezTo>
                  <a:pt x="30" y="45"/>
                  <a:pt x="31" y="44"/>
                  <a:pt x="32" y="43"/>
                </a:cubicBezTo>
                <a:cubicBezTo>
                  <a:pt x="32" y="43"/>
                  <a:pt x="32" y="43"/>
                  <a:pt x="32" y="43"/>
                </a:cubicBezTo>
                <a:cubicBezTo>
                  <a:pt x="32" y="43"/>
                  <a:pt x="32" y="43"/>
                  <a:pt x="32" y="42"/>
                </a:cubicBezTo>
                <a:cubicBezTo>
                  <a:pt x="34" y="43"/>
                  <a:pt x="36" y="43"/>
                  <a:pt x="38" y="43"/>
                </a:cubicBezTo>
                <a:cubicBezTo>
                  <a:pt x="39" y="43"/>
                  <a:pt x="41" y="44"/>
                  <a:pt x="42" y="44"/>
                </a:cubicBezTo>
                <a:cubicBezTo>
                  <a:pt x="38" y="48"/>
                  <a:pt x="32" y="50"/>
                  <a:pt x="26" y="50"/>
                </a:cubicBezTo>
                <a:cubicBezTo>
                  <a:pt x="21" y="50"/>
                  <a:pt x="17" y="49"/>
                  <a:pt x="13" y="47"/>
                </a:cubicBezTo>
                <a:close/>
                <a:moveTo>
                  <a:pt x="44" y="42"/>
                </a:moveTo>
                <a:cubicBezTo>
                  <a:pt x="45" y="41"/>
                  <a:pt x="46" y="39"/>
                  <a:pt x="47" y="38"/>
                </a:cubicBezTo>
                <a:cubicBezTo>
                  <a:pt x="46" y="35"/>
                  <a:pt x="44" y="32"/>
                  <a:pt x="42" y="29"/>
                </a:cubicBezTo>
                <a:cubicBezTo>
                  <a:pt x="40" y="30"/>
                  <a:pt x="39" y="31"/>
                  <a:pt x="37" y="31"/>
                </a:cubicBezTo>
                <a:cubicBezTo>
                  <a:pt x="36" y="34"/>
                  <a:pt x="34" y="36"/>
                  <a:pt x="32" y="38"/>
                </a:cubicBezTo>
                <a:cubicBezTo>
                  <a:pt x="33" y="38"/>
                  <a:pt x="33" y="39"/>
                  <a:pt x="33" y="40"/>
                </a:cubicBezTo>
                <a:cubicBezTo>
                  <a:pt x="33" y="40"/>
                  <a:pt x="33" y="41"/>
                  <a:pt x="33" y="41"/>
                </a:cubicBezTo>
                <a:cubicBezTo>
                  <a:pt x="34" y="41"/>
                  <a:pt x="36" y="42"/>
                  <a:pt x="38" y="42"/>
                </a:cubicBezTo>
                <a:cubicBezTo>
                  <a:pt x="40" y="42"/>
                  <a:pt x="42" y="42"/>
                  <a:pt x="44" y="42"/>
                </a:cubicBezTo>
                <a:close/>
                <a:moveTo>
                  <a:pt x="48" y="36"/>
                </a:moveTo>
                <a:cubicBezTo>
                  <a:pt x="47" y="33"/>
                  <a:pt x="45" y="31"/>
                  <a:pt x="43" y="29"/>
                </a:cubicBezTo>
                <a:cubicBezTo>
                  <a:pt x="46" y="27"/>
                  <a:pt x="48" y="25"/>
                  <a:pt x="50" y="22"/>
                </a:cubicBezTo>
                <a:cubicBezTo>
                  <a:pt x="50" y="23"/>
                  <a:pt x="50" y="24"/>
                  <a:pt x="50" y="26"/>
                </a:cubicBezTo>
                <a:cubicBezTo>
                  <a:pt x="50" y="29"/>
                  <a:pt x="49" y="33"/>
                  <a:pt x="48" y="36"/>
                </a:cubicBezTo>
                <a:close/>
                <a:moveTo>
                  <a:pt x="50" y="20"/>
                </a:moveTo>
                <a:cubicBezTo>
                  <a:pt x="49" y="19"/>
                  <a:pt x="49" y="17"/>
                  <a:pt x="48" y="16"/>
                </a:cubicBezTo>
                <a:cubicBezTo>
                  <a:pt x="47" y="15"/>
                  <a:pt x="46" y="15"/>
                  <a:pt x="44" y="15"/>
                </a:cubicBezTo>
                <a:cubicBezTo>
                  <a:pt x="43" y="15"/>
                  <a:pt x="42" y="14"/>
                  <a:pt x="41" y="14"/>
                </a:cubicBezTo>
                <a:cubicBezTo>
                  <a:pt x="41" y="15"/>
                  <a:pt x="40" y="16"/>
                  <a:pt x="40" y="17"/>
                </a:cubicBezTo>
                <a:cubicBezTo>
                  <a:pt x="39" y="17"/>
                  <a:pt x="39" y="17"/>
                  <a:pt x="39" y="18"/>
                </a:cubicBezTo>
                <a:cubicBezTo>
                  <a:pt x="39" y="20"/>
                  <a:pt x="39" y="22"/>
                  <a:pt x="39" y="24"/>
                </a:cubicBezTo>
                <a:cubicBezTo>
                  <a:pt x="40" y="25"/>
                  <a:pt x="41" y="26"/>
                  <a:pt x="42" y="28"/>
                </a:cubicBezTo>
                <a:cubicBezTo>
                  <a:pt x="46" y="26"/>
                  <a:pt x="48" y="23"/>
                  <a:pt x="50" y="20"/>
                </a:cubicBezTo>
                <a:close/>
                <a:moveTo>
                  <a:pt x="47" y="14"/>
                </a:moveTo>
                <a:cubicBezTo>
                  <a:pt x="47" y="14"/>
                  <a:pt x="46" y="14"/>
                  <a:pt x="45" y="14"/>
                </a:cubicBezTo>
                <a:cubicBezTo>
                  <a:pt x="43" y="13"/>
                  <a:pt x="42" y="13"/>
                  <a:pt x="41" y="13"/>
                </a:cubicBezTo>
                <a:cubicBezTo>
                  <a:pt x="41" y="12"/>
                  <a:pt x="40" y="11"/>
                  <a:pt x="40" y="11"/>
                </a:cubicBezTo>
                <a:cubicBezTo>
                  <a:pt x="39" y="10"/>
                  <a:pt x="38" y="9"/>
                  <a:pt x="37" y="9"/>
                </a:cubicBezTo>
                <a:cubicBezTo>
                  <a:pt x="36" y="9"/>
                  <a:pt x="36" y="9"/>
                  <a:pt x="35" y="9"/>
                </a:cubicBezTo>
                <a:cubicBezTo>
                  <a:pt x="34" y="8"/>
                  <a:pt x="33" y="6"/>
                  <a:pt x="32" y="5"/>
                </a:cubicBezTo>
                <a:cubicBezTo>
                  <a:pt x="30" y="3"/>
                  <a:pt x="29" y="2"/>
                  <a:pt x="28" y="1"/>
                </a:cubicBezTo>
                <a:cubicBezTo>
                  <a:pt x="34" y="2"/>
                  <a:pt x="39" y="4"/>
                  <a:pt x="43" y="8"/>
                </a:cubicBezTo>
                <a:cubicBezTo>
                  <a:pt x="45" y="10"/>
                  <a:pt x="46" y="12"/>
                  <a:pt x="47" y="14"/>
                </a:cubicBezTo>
                <a:close/>
                <a:moveTo>
                  <a:pt x="7" y="7"/>
                </a:moveTo>
                <a:cubicBezTo>
                  <a:pt x="12" y="3"/>
                  <a:pt x="18" y="0"/>
                  <a:pt x="26" y="0"/>
                </a:cubicBezTo>
                <a:cubicBezTo>
                  <a:pt x="33" y="0"/>
                  <a:pt x="39" y="3"/>
                  <a:pt x="44" y="7"/>
                </a:cubicBezTo>
                <a:cubicBezTo>
                  <a:pt x="49" y="12"/>
                  <a:pt x="51" y="18"/>
                  <a:pt x="51" y="26"/>
                </a:cubicBezTo>
                <a:cubicBezTo>
                  <a:pt x="51" y="33"/>
                  <a:pt x="49" y="39"/>
                  <a:pt x="44" y="44"/>
                </a:cubicBezTo>
                <a:cubicBezTo>
                  <a:pt x="39" y="49"/>
                  <a:pt x="33" y="52"/>
                  <a:pt x="26" y="52"/>
                </a:cubicBezTo>
                <a:cubicBezTo>
                  <a:pt x="18" y="52"/>
                  <a:pt x="12" y="49"/>
                  <a:pt x="7" y="44"/>
                </a:cubicBezTo>
                <a:cubicBezTo>
                  <a:pt x="6" y="43"/>
                  <a:pt x="6" y="42"/>
                  <a:pt x="5" y="41"/>
                </a:cubicBezTo>
                <a:cubicBezTo>
                  <a:pt x="5" y="41"/>
                  <a:pt x="5" y="41"/>
                  <a:pt x="5" y="41"/>
                </a:cubicBezTo>
                <a:cubicBezTo>
                  <a:pt x="2" y="37"/>
                  <a:pt x="0" y="31"/>
                  <a:pt x="0" y="26"/>
                </a:cubicBezTo>
                <a:cubicBezTo>
                  <a:pt x="0" y="18"/>
                  <a:pt x="3" y="12"/>
                  <a:pt x="7" y="7"/>
                </a:cubicBezTo>
                <a:close/>
                <a:moveTo>
                  <a:pt x="31" y="37"/>
                </a:moveTo>
                <a:cubicBezTo>
                  <a:pt x="31" y="36"/>
                  <a:pt x="30" y="36"/>
                  <a:pt x="29" y="36"/>
                </a:cubicBezTo>
                <a:cubicBezTo>
                  <a:pt x="28" y="36"/>
                  <a:pt x="26" y="36"/>
                  <a:pt x="26" y="37"/>
                </a:cubicBezTo>
                <a:cubicBezTo>
                  <a:pt x="25" y="37"/>
                  <a:pt x="25" y="38"/>
                  <a:pt x="25" y="38"/>
                </a:cubicBezTo>
                <a:cubicBezTo>
                  <a:pt x="23" y="37"/>
                  <a:pt x="22" y="35"/>
                  <a:pt x="20" y="34"/>
                </a:cubicBezTo>
                <a:cubicBezTo>
                  <a:pt x="24" y="34"/>
                  <a:pt x="29" y="33"/>
                  <a:pt x="33" y="32"/>
                </a:cubicBezTo>
                <a:cubicBezTo>
                  <a:pt x="34" y="32"/>
                  <a:pt x="34" y="32"/>
                  <a:pt x="35" y="32"/>
                </a:cubicBezTo>
                <a:cubicBezTo>
                  <a:pt x="34" y="34"/>
                  <a:pt x="33" y="35"/>
                  <a:pt x="31" y="37"/>
                </a:cubicBezTo>
                <a:close/>
                <a:moveTo>
                  <a:pt x="12" y="26"/>
                </a:moveTo>
                <a:cubicBezTo>
                  <a:pt x="11" y="25"/>
                  <a:pt x="11" y="25"/>
                  <a:pt x="11" y="25"/>
                </a:cubicBezTo>
                <a:cubicBezTo>
                  <a:pt x="11" y="25"/>
                  <a:pt x="10" y="24"/>
                  <a:pt x="10" y="23"/>
                </a:cubicBezTo>
                <a:cubicBezTo>
                  <a:pt x="10" y="22"/>
                  <a:pt x="11" y="21"/>
                  <a:pt x="11" y="21"/>
                </a:cubicBezTo>
                <a:cubicBezTo>
                  <a:pt x="12" y="20"/>
                  <a:pt x="12" y="20"/>
                  <a:pt x="13" y="20"/>
                </a:cubicBezTo>
                <a:cubicBezTo>
                  <a:pt x="14" y="20"/>
                  <a:pt x="15" y="20"/>
                  <a:pt x="15" y="21"/>
                </a:cubicBezTo>
                <a:cubicBezTo>
                  <a:pt x="16" y="21"/>
                  <a:pt x="16" y="22"/>
                  <a:pt x="16" y="23"/>
                </a:cubicBezTo>
                <a:cubicBezTo>
                  <a:pt x="16" y="24"/>
                  <a:pt x="16" y="25"/>
                  <a:pt x="15" y="25"/>
                </a:cubicBezTo>
                <a:cubicBezTo>
                  <a:pt x="15" y="26"/>
                  <a:pt x="14" y="26"/>
                  <a:pt x="13" y="26"/>
                </a:cubicBezTo>
                <a:cubicBezTo>
                  <a:pt x="13" y="26"/>
                  <a:pt x="12" y="26"/>
                  <a:pt x="12" y="26"/>
                </a:cubicBezTo>
                <a:cubicBezTo>
                  <a:pt x="12" y="26"/>
                  <a:pt x="12" y="26"/>
                  <a:pt x="12" y="26"/>
                </a:cubicBezTo>
                <a:close/>
                <a:moveTo>
                  <a:pt x="11" y="27"/>
                </a:moveTo>
                <a:cubicBezTo>
                  <a:pt x="12" y="27"/>
                  <a:pt x="13" y="27"/>
                  <a:pt x="13" y="27"/>
                </a:cubicBezTo>
                <a:cubicBezTo>
                  <a:pt x="14" y="27"/>
                  <a:pt x="14" y="27"/>
                  <a:pt x="14" y="27"/>
                </a:cubicBezTo>
                <a:cubicBezTo>
                  <a:pt x="15" y="29"/>
                  <a:pt x="16" y="31"/>
                  <a:pt x="17" y="33"/>
                </a:cubicBezTo>
                <a:cubicBezTo>
                  <a:pt x="14" y="33"/>
                  <a:pt x="11" y="32"/>
                  <a:pt x="8" y="32"/>
                </a:cubicBezTo>
                <a:cubicBezTo>
                  <a:pt x="9" y="30"/>
                  <a:pt x="10" y="29"/>
                  <a:pt x="11" y="27"/>
                </a:cubicBezTo>
                <a:close/>
                <a:moveTo>
                  <a:pt x="16" y="27"/>
                </a:moveTo>
                <a:cubicBezTo>
                  <a:pt x="16" y="27"/>
                  <a:pt x="16" y="26"/>
                  <a:pt x="16" y="26"/>
                </a:cubicBezTo>
                <a:cubicBezTo>
                  <a:pt x="17" y="25"/>
                  <a:pt x="18" y="24"/>
                  <a:pt x="18" y="23"/>
                </a:cubicBezTo>
                <a:cubicBezTo>
                  <a:pt x="18" y="22"/>
                  <a:pt x="17" y="22"/>
                  <a:pt x="17" y="21"/>
                </a:cubicBezTo>
                <a:cubicBezTo>
                  <a:pt x="19" y="19"/>
                  <a:pt x="22" y="18"/>
                  <a:pt x="24" y="17"/>
                </a:cubicBezTo>
                <a:cubicBezTo>
                  <a:pt x="26" y="18"/>
                  <a:pt x="28" y="19"/>
                  <a:pt x="30" y="20"/>
                </a:cubicBezTo>
                <a:cubicBezTo>
                  <a:pt x="33" y="21"/>
                  <a:pt x="35" y="23"/>
                  <a:pt x="37" y="25"/>
                </a:cubicBezTo>
                <a:cubicBezTo>
                  <a:pt x="37" y="26"/>
                  <a:pt x="37" y="27"/>
                  <a:pt x="37" y="28"/>
                </a:cubicBezTo>
                <a:cubicBezTo>
                  <a:pt x="36" y="29"/>
                  <a:pt x="36" y="29"/>
                  <a:pt x="36" y="30"/>
                </a:cubicBezTo>
                <a:cubicBezTo>
                  <a:pt x="35" y="31"/>
                  <a:pt x="34" y="31"/>
                  <a:pt x="32" y="31"/>
                </a:cubicBezTo>
                <a:cubicBezTo>
                  <a:pt x="28" y="32"/>
                  <a:pt x="23" y="32"/>
                  <a:pt x="19" y="33"/>
                </a:cubicBezTo>
                <a:cubicBezTo>
                  <a:pt x="18" y="31"/>
                  <a:pt x="16" y="29"/>
                  <a:pt x="16" y="27"/>
                </a:cubicBezTo>
                <a:close/>
                <a:moveTo>
                  <a:pt x="16" y="20"/>
                </a:moveTo>
                <a:cubicBezTo>
                  <a:pt x="16" y="19"/>
                  <a:pt x="14" y="19"/>
                  <a:pt x="13" y="19"/>
                </a:cubicBezTo>
                <a:cubicBezTo>
                  <a:pt x="13" y="19"/>
                  <a:pt x="13" y="19"/>
                  <a:pt x="13" y="19"/>
                </a:cubicBezTo>
                <a:cubicBezTo>
                  <a:pt x="13" y="17"/>
                  <a:pt x="13" y="16"/>
                  <a:pt x="13" y="14"/>
                </a:cubicBezTo>
                <a:cubicBezTo>
                  <a:pt x="16" y="14"/>
                  <a:pt x="19" y="15"/>
                  <a:pt x="22" y="16"/>
                </a:cubicBezTo>
                <a:cubicBezTo>
                  <a:pt x="20" y="17"/>
                  <a:pt x="18" y="19"/>
                  <a:pt x="16" y="20"/>
                </a:cubicBezTo>
                <a:close/>
                <a:moveTo>
                  <a:pt x="40" y="14"/>
                </a:moveTo>
                <a:cubicBezTo>
                  <a:pt x="40" y="14"/>
                  <a:pt x="40" y="14"/>
                  <a:pt x="40" y="14"/>
                </a:cubicBezTo>
                <a:cubicBezTo>
                  <a:pt x="40" y="15"/>
                  <a:pt x="39" y="15"/>
                  <a:pt x="39" y="16"/>
                </a:cubicBezTo>
                <a:cubicBezTo>
                  <a:pt x="38" y="16"/>
                  <a:pt x="37" y="17"/>
                  <a:pt x="37" y="17"/>
                </a:cubicBezTo>
                <a:cubicBezTo>
                  <a:pt x="36" y="17"/>
                  <a:pt x="35" y="16"/>
                  <a:pt x="34" y="16"/>
                </a:cubicBezTo>
                <a:cubicBezTo>
                  <a:pt x="34" y="15"/>
                  <a:pt x="34" y="15"/>
                  <a:pt x="34" y="14"/>
                </a:cubicBezTo>
                <a:cubicBezTo>
                  <a:pt x="34" y="13"/>
                  <a:pt x="34" y="12"/>
                  <a:pt x="34" y="12"/>
                </a:cubicBezTo>
                <a:cubicBezTo>
                  <a:pt x="35" y="11"/>
                  <a:pt x="36" y="11"/>
                  <a:pt x="37" y="11"/>
                </a:cubicBezTo>
                <a:cubicBezTo>
                  <a:pt x="37" y="11"/>
                  <a:pt x="38" y="11"/>
                  <a:pt x="39" y="12"/>
                </a:cubicBezTo>
                <a:cubicBezTo>
                  <a:pt x="39" y="12"/>
                  <a:pt x="40" y="13"/>
                  <a:pt x="40" y="13"/>
                </a:cubicBezTo>
                <a:cubicBezTo>
                  <a:pt x="40" y="13"/>
                  <a:pt x="40" y="13"/>
                  <a:pt x="40" y="13"/>
                </a:cubicBezTo>
                <a:cubicBezTo>
                  <a:pt x="40" y="13"/>
                  <a:pt x="40" y="13"/>
                  <a:pt x="40" y="13"/>
                </a:cubicBezTo>
                <a:cubicBezTo>
                  <a:pt x="40" y="14"/>
                  <a:pt x="40" y="14"/>
                  <a:pt x="40" y="14"/>
                </a:cubicBezTo>
                <a:cubicBezTo>
                  <a:pt x="40" y="14"/>
                  <a:pt x="40" y="14"/>
                  <a:pt x="40" y="14"/>
                </a:cubicBezTo>
                <a:close/>
                <a:moveTo>
                  <a:pt x="37" y="18"/>
                </a:moveTo>
                <a:cubicBezTo>
                  <a:pt x="38" y="20"/>
                  <a:pt x="38" y="21"/>
                  <a:pt x="38" y="23"/>
                </a:cubicBezTo>
                <a:cubicBezTo>
                  <a:pt x="36" y="22"/>
                  <a:pt x="33" y="20"/>
                  <a:pt x="31" y="19"/>
                </a:cubicBezTo>
                <a:cubicBezTo>
                  <a:pt x="29" y="18"/>
                  <a:pt x="28" y="17"/>
                  <a:pt x="26" y="16"/>
                </a:cubicBezTo>
                <a:cubicBezTo>
                  <a:pt x="28" y="15"/>
                  <a:pt x="30" y="15"/>
                  <a:pt x="32" y="14"/>
                </a:cubicBezTo>
                <a:cubicBezTo>
                  <a:pt x="32" y="15"/>
                  <a:pt x="33" y="16"/>
                  <a:pt x="34" y="17"/>
                </a:cubicBezTo>
                <a:cubicBezTo>
                  <a:pt x="34" y="18"/>
                  <a:pt x="35" y="18"/>
                  <a:pt x="37" y="18"/>
                </a:cubicBezTo>
                <a:cubicBezTo>
                  <a:pt x="37" y="18"/>
                  <a:pt x="37" y="18"/>
                  <a:pt x="37" y="18"/>
                </a:cubicBezTo>
                <a:close/>
                <a:moveTo>
                  <a:pt x="41" y="28"/>
                </a:moveTo>
                <a:cubicBezTo>
                  <a:pt x="40" y="29"/>
                  <a:pt x="39" y="29"/>
                  <a:pt x="37" y="30"/>
                </a:cubicBezTo>
                <a:cubicBezTo>
                  <a:pt x="38" y="29"/>
                  <a:pt x="38" y="29"/>
                  <a:pt x="38" y="28"/>
                </a:cubicBezTo>
                <a:cubicBezTo>
                  <a:pt x="38" y="27"/>
                  <a:pt x="38" y="27"/>
                  <a:pt x="39" y="26"/>
                </a:cubicBezTo>
                <a:cubicBezTo>
                  <a:pt x="39" y="26"/>
                  <a:pt x="40" y="27"/>
                  <a:pt x="41" y="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29" name="CuadroTexto 28">
            <a:extLst>
              <a:ext uri="{FF2B5EF4-FFF2-40B4-BE49-F238E27FC236}">
                <a16:creationId xmlns:a16="http://schemas.microsoft.com/office/drawing/2014/main" id="{A65F7475-ACBD-4F0F-8C32-F7AA02829100}"/>
              </a:ext>
            </a:extLst>
          </p:cNvPr>
          <p:cNvSpPr txBox="1"/>
          <p:nvPr/>
        </p:nvSpPr>
        <p:spPr>
          <a:xfrm>
            <a:off x="6312354" y="2010916"/>
            <a:ext cx="1517196" cy="369332"/>
          </a:xfrm>
          <a:prstGeom prst="rect">
            <a:avLst/>
          </a:prstGeom>
          <a:noFill/>
        </p:spPr>
        <p:txBody>
          <a:bodyPr wrap="square" rtlCol="0">
            <a:spAutoFit/>
          </a:bodyPr>
          <a:lstStyle/>
          <a:p>
            <a:pPr algn="ctr"/>
            <a:r>
              <a:rPr lang="es-CO" dirty="0">
                <a:solidFill>
                  <a:srgbClr val="76D8FF"/>
                </a:solidFill>
                <a:latin typeface="Arial" panose="020B0604020202020204" pitchFamily="34" charset="0"/>
                <a:cs typeface="Arial" panose="020B0604020202020204" pitchFamily="34" charset="0"/>
              </a:rPr>
              <a:t>TITLE </a:t>
            </a:r>
          </a:p>
        </p:txBody>
      </p:sp>
      <p:sp>
        <p:nvSpPr>
          <p:cNvPr id="30" name="Rectángulo 29">
            <a:extLst>
              <a:ext uri="{FF2B5EF4-FFF2-40B4-BE49-F238E27FC236}">
                <a16:creationId xmlns:a16="http://schemas.microsoft.com/office/drawing/2014/main" id="{8AAFC554-2F7C-44DF-9DEC-F7C937389312}"/>
              </a:ext>
            </a:extLst>
          </p:cNvPr>
          <p:cNvSpPr/>
          <p:nvPr/>
        </p:nvSpPr>
        <p:spPr>
          <a:xfrm>
            <a:off x="5903985" y="2334205"/>
            <a:ext cx="2333934" cy="584775"/>
          </a:xfrm>
          <a:prstGeom prst="rect">
            <a:avLst/>
          </a:prstGeom>
        </p:spPr>
        <p:txBody>
          <a:bodyPr wrap="square">
            <a:spAutoFit/>
          </a:bodyPr>
          <a:lstStyle/>
          <a:p>
            <a:pPr algn="ctr"/>
            <a:r>
              <a:rPr lang="es-CO" sz="1600" dirty="0">
                <a:solidFill>
                  <a:schemeClr val="bg1"/>
                </a:solidFill>
              </a:rPr>
              <a:t>Ut porttitor turpis at risus dignissim pellentesque. </a:t>
            </a:r>
            <a:endParaRPr lang="es-CO" sz="1600" dirty="0"/>
          </a:p>
        </p:txBody>
      </p:sp>
      <p:sp>
        <p:nvSpPr>
          <p:cNvPr id="31" name="CuadroTexto 30">
            <a:extLst>
              <a:ext uri="{FF2B5EF4-FFF2-40B4-BE49-F238E27FC236}">
                <a16:creationId xmlns:a16="http://schemas.microsoft.com/office/drawing/2014/main" id="{D1638D2A-CE46-4DEF-9800-EB2D4E473430}"/>
              </a:ext>
            </a:extLst>
          </p:cNvPr>
          <p:cNvSpPr txBox="1"/>
          <p:nvPr/>
        </p:nvSpPr>
        <p:spPr>
          <a:xfrm>
            <a:off x="9442751" y="1980137"/>
            <a:ext cx="1517196" cy="646331"/>
          </a:xfrm>
          <a:prstGeom prst="rect">
            <a:avLst/>
          </a:prstGeom>
          <a:noFill/>
        </p:spPr>
        <p:txBody>
          <a:bodyPr wrap="square" rtlCol="0">
            <a:spAutoFit/>
          </a:bodyPr>
          <a:lstStyle/>
          <a:p>
            <a:pPr algn="ctr"/>
            <a:r>
              <a:rPr lang="es-CO" dirty="0">
                <a:solidFill>
                  <a:srgbClr val="76D8FF"/>
                </a:solidFill>
                <a:latin typeface="Arial" panose="020B0604020202020204" pitchFamily="34" charset="0"/>
                <a:cs typeface="Arial" panose="020B0604020202020204" pitchFamily="34" charset="0"/>
              </a:rPr>
              <a:t>TITLE </a:t>
            </a:r>
          </a:p>
          <a:p>
            <a:pPr algn="ctr"/>
            <a:endParaRPr lang="es-CO" dirty="0">
              <a:solidFill>
                <a:srgbClr val="76D8FF"/>
              </a:solidFill>
              <a:latin typeface="Arial" panose="020B0604020202020204" pitchFamily="34" charset="0"/>
              <a:cs typeface="Arial" panose="020B0604020202020204" pitchFamily="34" charset="0"/>
            </a:endParaRPr>
          </a:p>
        </p:txBody>
      </p:sp>
      <p:sp>
        <p:nvSpPr>
          <p:cNvPr id="32" name="Rectángulo 31">
            <a:extLst>
              <a:ext uri="{FF2B5EF4-FFF2-40B4-BE49-F238E27FC236}">
                <a16:creationId xmlns:a16="http://schemas.microsoft.com/office/drawing/2014/main" id="{4812D26B-2C79-4E6C-8476-60706A28CCC5}"/>
              </a:ext>
            </a:extLst>
          </p:cNvPr>
          <p:cNvSpPr/>
          <p:nvPr/>
        </p:nvSpPr>
        <p:spPr>
          <a:xfrm>
            <a:off x="9034382" y="2303426"/>
            <a:ext cx="2333934" cy="584775"/>
          </a:xfrm>
          <a:prstGeom prst="rect">
            <a:avLst/>
          </a:prstGeom>
        </p:spPr>
        <p:txBody>
          <a:bodyPr wrap="square">
            <a:spAutoFit/>
          </a:bodyPr>
          <a:lstStyle/>
          <a:p>
            <a:pPr algn="ctr"/>
            <a:r>
              <a:rPr lang="es-CO" sz="1600" dirty="0">
                <a:solidFill>
                  <a:schemeClr val="bg1"/>
                </a:solidFill>
              </a:rPr>
              <a:t>Ut porttitor turpis at risus dignissim pellentesque. </a:t>
            </a:r>
            <a:endParaRPr lang="es-CO" sz="1600" dirty="0"/>
          </a:p>
        </p:txBody>
      </p:sp>
      <p:sp>
        <p:nvSpPr>
          <p:cNvPr id="33" name="CuadroTexto 32">
            <a:extLst>
              <a:ext uri="{FF2B5EF4-FFF2-40B4-BE49-F238E27FC236}">
                <a16:creationId xmlns:a16="http://schemas.microsoft.com/office/drawing/2014/main" id="{7D9026A7-4C4E-489A-B1F8-945176813EBE}"/>
              </a:ext>
            </a:extLst>
          </p:cNvPr>
          <p:cNvSpPr txBox="1"/>
          <p:nvPr/>
        </p:nvSpPr>
        <p:spPr>
          <a:xfrm>
            <a:off x="6413954" y="4354066"/>
            <a:ext cx="1517196" cy="646331"/>
          </a:xfrm>
          <a:prstGeom prst="rect">
            <a:avLst/>
          </a:prstGeom>
          <a:noFill/>
        </p:spPr>
        <p:txBody>
          <a:bodyPr wrap="square" rtlCol="0">
            <a:spAutoFit/>
          </a:bodyPr>
          <a:lstStyle/>
          <a:p>
            <a:pPr algn="ctr"/>
            <a:r>
              <a:rPr lang="es-CO" dirty="0">
                <a:solidFill>
                  <a:srgbClr val="76D8FF"/>
                </a:solidFill>
                <a:latin typeface="Arial" panose="020B0604020202020204" pitchFamily="34" charset="0"/>
                <a:cs typeface="Arial" panose="020B0604020202020204" pitchFamily="34" charset="0"/>
              </a:rPr>
              <a:t>TITLE </a:t>
            </a:r>
          </a:p>
          <a:p>
            <a:pPr algn="ctr"/>
            <a:endParaRPr lang="es-CO" dirty="0">
              <a:solidFill>
                <a:srgbClr val="76D8FF"/>
              </a:solidFill>
              <a:latin typeface="Arial" panose="020B0604020202020204" pitchFamily="34" charset="0"/>
              <a:cs typeface="Arial" panose="020B0604020202020204" pitchFamily="34" charset="0"/>
            </a:endParaRPr>
          </a:p>
        </p:txBody>
      </p:sp>
      <p:sp>
        <p:nvSpPr>
          <p:cNvPr id="34" name="Rectángulo 33">
            <a:extLst>
              <a:ext uri="{FF2B5EF4-FFF2-40B4-BE49-F238E27FC236}">
                <a16:creationId xmlns:a16="http://schemas.microsoft.com/office/drawing/2014/main" id="{9D60749E-5F78-463F-8595-609E97F018B3}"/>
              </a:ext>
            </a:extLst>
          </p:cNvPr>
          <p:cNvSpPr/>
          <p:nvPr/>
        </p:nvSpPr>
        <p:spPr>
          <a:xfrm>
            <a:off x="6005585" y="4677355"/>
            <a:ext cx="2333934" cy="584775"/>
          </a:xfrm>
          <a:prstGeom prst="rect">
            <a:avLst/>
          </a:prstGeom>
        </p:spPr>
        <p:txBody>
          <a:bodyPr wrap="square">
            <a:spAutoFit/>
          </a:bodyPr>
          <a:lstStyle/>
          <a:p>
            <a:pPr algn="ctr"/>
            <a:r>
              <a:rPr lang="es-CO" sz="1600" dirty="0">
                <a:solidFill>
                  <a:schemeClr val="bg1"/>
                </a:solidFill>
              </a:rPr>
              <a:t>Ut porttitor turpis at risus dignissim pellentesque. </a:t>
            </a:r>
            <a:endParaRPr lang="es-CO" sz="1600" dirty="0"/>
          </a:p>
        </p:txBody>
      </p:sp>
      <p:sp>
        <p:nvSpPr>
          <p:cNvPr id="35" name="CuadroTexto 34">
            <a:extLst>
              <a:ext uri="{FF2B5EF4-FFF2-40B4-BE49-F238E27FC236}">
                <a16:creationId xmlns:a16="http://schemas.microsoft.com/office/drawing/2014/main" id="{E686AD1F-43F7-4A3E-9993-630DE224A75F}"/>
              </a:ext>
            </a:extLst>
          </p:cNvPr>
          <p:cNvSpPr txBox="1"/>
          <p:nvPr/>
        </p:nvSpPr>
        <p:spPr>
          <a:xfrm>
            <a:off x="9544351" y="4366829"/>
            <a:ext cx="1517196" cy="646331"/>
          </a:xfrm>
          <a:prstGeom prst="rect">
            <a:avLst/>
          </a:prstGeom>
          <a:noFill/>
        </p:spPr>
        <p:txBody>
          <a:bodyPr wrap="square" rtlCol="0">
            <a:spAutoFit/>
          </a:bodyPr>
          <a:lstStyle/>
          <a:p>
            <a:pPr algn="ctr"/>
            <a:r>
              <a:rPr lang="es-CO" dirty="0">
                <a:solidFill>
                  <a:srgbClr val="76D8FF"/>
                </a:solidFill>
                <a:latin typeface="Arial" panose="020B0604020202020204" pitchFamily="34" charset="0"/>
                <a:cs typeface="Arial" panose="020B0604020202020204" pitchFamily="34" charset="0"/>
              </a:rPr>
              <a:t>TITLE </a:t>
            </a:r>
          </a:p>
          <a:p>
            <a:pPr algn="ctr"/>
            <a:endParaRPr lang="es-CO" dirty="0">
              <a:solidFill>
                <a:srgbClr val="76D8FF"/>
              </a:solidFill>
              <a:latin typeface="Arial" panose="020B0604020202020204" pitchFamily="34" charset="0"/>
              <a:cs typeface="Arial" panose="020B0604020202020204" pitchFamily="34" charset="0"/>
            </a:endParaRPr>
          </a:p>
        </p:txBody>
      </p:sp>
      <p:sp>
        <p:nvSpPr>
          <p:cNvPr id="36" name="Rectángulo 35">
            <a:extLst>
              <a:ext uri="{FF2B5EF4-FFF2-40B4-BE49-F238E27FC236}">
                <a16:creationId xmlns:a16="http://schemas.microsoft.com/office/drawing/2014/main" id="{71573B0B-3BB9-440F-98AE-D143767F4439}"/>
              </a:ext>
            </a:extLst>
          </p:cNvPr>
          <p:cNvSpPr/>
          <p:nvPr/>
        </p:nvSpPr>
        <p:spPr>
          <a:xfrm>
            <a:off x="9135982" y="4646576"/>
            <a:ext cx="2333934" cy="584775"/>
          </a:xfrm>
          <a:prstGeom prst="rect">
            <a:avLst/>
          </a:prstGeom>
        </p:spPr>
        <p:txBody>
          <a:bodyPr wrap="square">
            <a:spAutoFit/>
          </a:bodyPr>
          <a:lstStyle/>
          <a:p>
            <a:pPr algn="ctr"/>
            <a:r>
              <a:rPr lang="es-CO" sz="1600" dirty="0">
                <a:solidFill>
                  <a:schemeClr val="bg1"/>
                </a:solidFill>
              </a:rPr>
              <a:t>Ut porttitor turpis at risus dignissim pellentesque. </a:t>
            </a:r>
            <a:endParaRPr lang="es-CO" sz="1600" dirty="0"/>
          </a:p>
        </p:txBody>
      </p:sp>
      <p:sp>
        <p:nvSpPr>
          <p:cNvPr id="37" name="Rectángulo 36">
            <a:extLst>
              <a:ext uri="{FF2B5EF4-FFF2-40B4-BE49-F238E27FC236}">
                <a16:creationId xmlns:a16="http://schemas.microsoft.com/office/drawing/2014/main" id="{A71B240A-E134-4FC3-90DA-50539DA6ADF3}"/>
              </a:ext>
            </a:extLst>
          </p:cNvPr>
          <p:cNvSpPr/>
          <p:nvPr/>
        </p:nvSpPr>
        <p:spPr>
          <a:xfrm>
            <a:off x="0" y="1143000"/>
            <a:ext cx="2495550" cy="281186"/>
          </a:xfrm>
          <a:prstGeom prst="rect">
            <a:avLst/>
          </a:prstGeom>
          <a:solidFill>
            <a:srgbClr val="76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50873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0" name="Grupo 1059">
            <a:extLst>
              <a:ext uri="{FF2B5EF4-FFF2-40B4-BE49-F238E27FC236}">
                <a16:creationId xmlns:a16="http://schemas.microsoft.com/office/drawing/2014/main" id="{03068DAC-FE6E-4E2F-812B-C966EBD9B8A8}"/>
              </a:ext>
            </a:extLst>
          </p:cNvPr>
          <p:cNvGrpSpPr/>
          <p:nvPr/>
        </p:nvGrpSpPr>
        <p:grpSpPr>
          <a:xfrm>
            <a:off x="1060450" y="414337"/>
            <a:ext cx="10071100" cy="4403725"/>
            <a:chOff x="1408793" y="1633537"/>
            <a:chExt cx="10071100" cy="4403725"/>
          </a:xfrm>
        </p:grpSpPr>
        <p:grpSp>
          <p:nvGrpSpPr>
            <p:cNvPr id="4" name="Group 4">
              <a:extLst>
                <a:ext uri="{FF2B5EF4-FFF2-40B4-BE49-F238E27FC236}">
                  <a16:creationId xmlns:a16="http://schemas.microsoft.com/office/drawing/2014/main" id="{757F298C-1E2E-49A1-832C-F407F54445DC}"/>
                </a:ext>
              </a:extLst>
            </p:cNvPr>
            <p:cNvGrpSpPr>
              <a:grpSpLocks noChangeAspect="1"/>
            </p:cNvGrpSpPr>
            <p:nvPr/>
          </p:nvGrpSpPr>
          <p:grpSpPr bwMode="auto">
            <a:xfrm>
              <a:off x="1408793" y="1633537"/>
              <a:ext cx="10071100" cy="4403725"/>
              <a:chOff x="666" y="639"/>
              <a:chExt cx="6344" cy="2774"/>
            </a:xfrm>
          </p:grpSpPr>
          <p:sp>
            <p:nvSpPr>
              <p:cNvPr id="6" name="Oval 5">
                <a:extLst>
                  <a:ext uri="{FF2B5EF4-FFF2-40B4-BE49-F238E27FC236}">
                    <a16:creationId xmlns:a16="http://schemas.microsoft.com/office/drawing/2014/main" id="{7B90E487-F19B-4CCC-93A4-D537B7C1CF23}"/>
                  </a:ext>
                </a:extLst>
              </p:cNvPr>
              <p:cNvSpPr>
                <a:spLocks noChangeArrowheads="1"/>
              </p:cNvSpPr>
              <p:nvPr/>
            </p:nvSpPr>
            <p:spPr bwMode="auto">
              <a:xfrm>
                <a:off x="3567" y="2716"/>
                <a:ext cx="577" cy="579"/>
              </a:xfrm>
              <a:prstGeom prst="ellipse">
                <a:avLst/>
              </a:prstGeom>
              <a:solidFill>
                <a:srgbClr val="0099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 name="Freeform 6">
                <a:extLst>
                  <a:ext uri="{FF2B5EF4-FFF2-40B4-BE49-F238E27FC236}">
                    <a16:creationId xmlns:a16="http://schemas.microsoft.com/office/drawing/2014/main" id="{6890179F-E7F8-4C14-A637-25686C337EBF}"/>
                  </a:ext>
                </a:extLst>
              </p:cNvPr>
              <p:cNvSpPr>
                <a:spLocks/>
              </p:cNvSpPr>
              <p:nvPr/>
            </p:nvSpPr>
            <p:spPr bwMode="auto">
              <a:xfrm>
                <a:off x="1107" y="1727"/>
                <a:ext cx="2317" cy="908"/>
              </a:xfrm>
              <a:custGeom>
                <a:avLst/>
                <a:gdLst>
                  <a:gd name="T0" fmla="*/ 11 w 2317"/>
                  <a:gd name="T1" fmla="*/ 908 h 908"/>
                  <a:gd name="T2" fmla="*/ 0 w 2317"/>
                  <a:gd name="T3" fmla="*/ 908 h 908"/>
                  <a:gd name="T4" fmla="*/ 0 w 2317"/>
                  <a:gd name="T5" fmla="*/ 245 h 908"/>
                  <a:gd name="T6" fmla="*/ 2306 w 2317"/>
                  <a:gd name="T7" fmla="*/ 245 h 908"/>
                  <a:gd name="T8" fmla="*/ 2306 w 2317"/>
                  <a:gd name="T9" fmla="*/ 0 h 908"/>
                  <a:gd name="T10" fmla="*/ 2317 w 2317"/>
                  <a:gd name="T11" fmla="*/ 0 h 908"/>
                  <a:gd name="T12" fmla="*/ 2317 w 2317"/>
                  <a:gd name="T13" fmla="*/ 256 h 908"/>
                  <a:gd name="T14" fmla="*/ 11 w 2317"/>
                  <a:gd name="T15" fmla="*/ 256 h 908"/>
                  <a:gd name="T16" fmla="*/ 11 w 2317"/>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7" h="908">
                    <a:moveTo>
                      <a:pt x="11" y="908"/>
                    </a:moveTo>
                    <a:lnTo>
                      <a:pt x="0" y="908"/>
                    </a:lnTo>
                    <a:lnTo>
                      <a:pt x="0" y="245"/>
                    </a:lnTo>
                    <a:lnTo>
                      <a:pt x="2306" y="245"/>
                    </a:lnTo>
                    <a:lnTo>
                      <a:pt x="2306" y="0"/>
                    </a:lnTo>
                    <a:lnTo>
                      <a:pt x="2317" y="0"/>
                    </a:lnTo>
                    <a:lnTo>
                      <a:pt x="2317" y="256"/>
                    </a:lnTo>
                    <a:lnTo>
                      <a:pt x="11" y="256"/>
                    </a:lnTo>
                    <a:lnTo>
                      <a:pt x="11"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9" name="Freeform 8">
                <a:extLst>
                  <a:ext uri="{FF2B5EF4-FFF2-40B4-BE49-F238E27FC236}">
                    <a16:creationId xmlns:a16="http://schemas.microsoft.com/office/drawing/2014/main" id="{925A1B79-C87E-4F1E-A714-31D850D2B153}"/>
                  </a:ext>
                </a:extLst>
              </p:cNvPr>
              <p:cNvSpPr>
                <a:spLocks/>
              </p:cNvSpPr>
              <p:nvPr/>
            </p:nvSpPr>
            <p:spPr bwMode="auto">
              <a:xfrm>
                <a:off x="2936" y="1727"/>
                <a:ext cx="780" cy="908"/>
              </a:xfrm>
              <a:custGeom>
                <a:avLst/>
                <a:gdLst>
                  <a:gd name="T0" fmla="*/ 11 w 780"/>
                  <a:gd name="T1" fmla="*/ 908 h 908"/>
                  <a:gd name="T2" fmla="*/ 0 w 780"/>
                  <a:gd name="T3" fmla="*/ 908 h 908"/>
                  <a:gd name="T4" fmla="*/ 0 w 780"/>
                  <a:gd name="T5" fmla="*/ 421 h 908"/>
                  <a:gd name="T6" fmla="*/ 769 w 780"/>
                  <a:gd name="T7" fmla="*/ 421 h 908"/>
                  <a:gd name="T8" fmla="*/ 769 w 780"/>
                  <a:gd name="T9" fmla="*/ 0 h 908"/>
                  <a:gd name="T10" fmla="*/ 780 w 780"/>
                  <a:gd name="T11" fmla="*/ 0 h 908"/>
                  <a:gd name="T12" fmla="*/ 780 w 780"/>
                  <a:gd name="T13" fmla="*/ 432 h 908"/>
                  <a:gd name="T14" fmla="*/ 11 w 780"/>
                  <a:gd name="T15" fmla="*/ 432 h 908"/>
                  <a:gd name="T16" fmla="*/ 11 w 780"/>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908">
                    <a:moveTo>
                      <a:pt x="11" y="908"/>
                    </a:moveTo>
                    <a:lnTo>
                      <a:pt x="0" y="908"/>
                    </a:lnTo>
                    <a:lnTo>
                      <a:pt x="0" y="421"/>
                    </a:lnTo>
                    <a:lnTo>
                      <a:pt x="769" y="421"/>
                    </a:lnTo>
                    <a:lnTo>
                      <a:pt x="769" y="0"/>
                    </a:lnTo>
                    <a:lnTo>
                      <a:pt x="780" y="0"/>
                    </a:lnTo>
                    <a:lnTo>
                      <a:pt x="780" y="432"/>
                    </a:lnTo>
                    <a:lnTo>
                      <a:pt x="11" y="432"/>
                    </a:lnTo>
                    <a:lnTo>
                      <a:pt x="11"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1" name="Freeform 10">
                <a:extLst>
                  <a:ext uri="{FF2B5EF4-FFF2-40B4-BE49-F238E27FC236}">
                    <a16:creationId xmlns:a16="http://schemas.microsoft.com/office/drawing/2014/main" id="{F3D2C843-444E-47BC-BC10-CDCA60EEB3F1}"/>
                  </a:ext>
                </a:extLst>
              </p:cNvPr>
              <p:cNvSpPr>
                <a:spLocks/>
              </p:cNvSpPr>
              <p:nvPr/>
            </p:nvSpPr>
            <p:spPr bwMode="auto">
              <a:xfrm>
                <a:off x="2021" y="1727"/>
                <a:ext cx="1550" cy="908"/>
              </a:xfrm>
              <a:custGeom>
                <a:avLst/>
                <a:gdLst>
                  <a:gd name="T0" fmla="*/ 11 w 1550"/>
                  <a:gd name="T1" fmla="*/ 908 h 908"/>
                  <a:gd name="T2" fmla="*/ 0 w 1550"/>
                  <a:gd name="T3" fmla="*/ 908 h 908"/>
                  <a:gd name="T4" fmla="*/ 0 w 1550"/>
                  <a:gd name="T5" fmla="*/ 333 h 908"/>
                  <a:gd name="T6" fmla="*/ 1539 w 1550"/>
                  <a:gd name="T7" fmla="*/ 333 h 908"/>
                  <a:gd name="T8" fmla="*/ 1539 w 1550"/>
                  <a:gd name="T9" fmla="*/ 0 h 908"/>
                  <a:gd name="T10" fmla="*/ 1550 w 1550"/>
                  <a:gd name="T11" fmla="*/ 0 h 908"/>
                  <a:gd name="T12" fmla="*/ 1550 w 1550"/>
                  <a:gd name="T13" fmla="*/ 344 h 908"/>
                  <a:gd name="T14" fmla="*/ 11 w 1550"/>
                  <a:gd name="T15" fmla="*/ 344 h 908"/>
                  <a:gd name="T16" fmla="*/ 11 w 1550"/>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908">
                    <a:moveTo>
                      <a:pt x="11" y="908"/>
                    </a:moveTo>
                    <a:lnTo>
                      <a:pt x="0" y="908"/>
                    </a:lnTo>
                    <a:lnTo>
                      <a:pt x="0" y="333"/>
                    </a:lnTo>
                    <a:lnTo>
                      <a:pt x="1539" y="333"/>
                    </a:lnTo>
                    <a:lnTo>
                      <a:pt x="1539" y="0"/>
                    </a:lnTo>
                    <a:lnTo>
                      <a:pt x="1550" y="0"/>
                    </a:lnTo>
                    <a:lnTo>
                      <a:pt x="1550" y="344"/>
                    </a:lnTo>
                    <a:lnTo>
                      <a:pt x="11" y="344"/>
                    </a:lnTo>
                    <a:lnTo>
                      <a:pt x="11"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3" name="Freeform 12">
                <a:extLst>
                  <a:ext uri="{FF2B5EF4-FFF2-40B4-BE49-F238E27FC236}">
                    <a16:creationId xmlns:a16="http://schemas.microsoft.com/office/drawing/2014/main" id="{E63E225B-785A-4A1F-B8C6-62300ED2C4F6}"/>
                  </a:ext>
                </a:extLst>
              </p:cNvPr>
              <p:cNvSpPr>
                <a:spLocks/>
              </p:cNvSpPr>
              <p:nvPr/>
            </p:nvSpPr>
            <p:spPr bwMode="auto">
              <a:xfrm>
                <a:off x="4287" y="1727"/>
                <a:ext cx="2317" cy="908"/>
              </a:xfrm>
              <a:custGeom>
                <a:avLst/>
                <a:gdLst>
                  <a:gd name="T0" fmla="*/ 2317 w 2317"/>
                  <a:gd name="T1" fmla="*/ 908 h 908"/>
                  <a:gd name="T2" fmla="*/ 2306 w 2317"/>
                  <a:gd name="T3" fmla="*/ 908 h 908"/>
                  <a:gd name="T4" fmla="*/ 2306 w 2317"/>
                  <a:gd name="T5" fmla="*/ 256 h 908"/>
                  <a:gd name="T6" fmla="*/ 0 w 2317"/>
                  <a:gd name="T7" fmla="*/ 256 h 908"/>
                  <a:gd name="T8" fmla="*/ 0 w 2317"/>
                  <a:gd name="T9" fmla="*/ 0 h 908"/>
                  <a:gd name="T10" fmla="*/ 11 w 2317"/>
                  <a:gd name="T11" fmla="*/ 0 h 908"/>
                  <a:gd name="T12" fmla="*/ 11 w 2317"/>
                  <a:gd name="T13" fmla="*/ 245 h 908"/>
                  <a:gd name="T14" fmla="*/ 2317 w 2317"/>
                  <a:gd name="T15" fmla="*/ 245 h 908"/>
                  <a:gd name="T16" fmla="*/ 2317 w 2317"/>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7" h="908">
                    <a:moveTo>
                      <a:pt x="2317" y="908"/>
                    </a:moveTo>
                    <a:lnTo>
                      <a:pt x="2306" y="908"/>
                    </a:lnTo>
                    <a:lnTo>
                      <a:pt x="2306" y="256"/>
                    </a:lnTo>
                    <a:lnTo>
                      <a:pt x="0" y="256"/>
                    </a:lnTo>
                    <a:lnTo>
                      <a:pt x="0" y="0"/>
                    </a:lnTo>
                    <a:lnTo>
                      <a:pt x="11" y="0"/>
                    </a:lnTo>
                    <a:lnTo>
                      <a:pt x="11" y="245"/>
                    </a:lnTo>
                    <a:lnTo>
                      <a:pt x="2317" y="245"/>
                    </a:lnTo>
                    <a:lnTo>
                      <a:pt x="2317"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5" name="Freeform 14">
                <a:extLst>
                  <a:ext uri="{FF2B5EF4-FFF2-40B4-BE49-F238E27FC236}">
                    <a16:creationId xmlns:a16="http://schemas.microsoft.com/office/drawing/2014/main" id="{EF01682D-2B8B-45A1-939B-DA8EDCA72D3A}"/>
                  </a:ext>
                </a:extLst>
              </p:cNvPr>
              <p:cNvSpPr>
                <a:spLocks/>
              </p:cNvSpPr>
              <p:nvPr/>
            </p:nvSpPr>
            <p:spPr bwMode="auto">
              <a:xfrm>
                <a:off x="3995" y="1727"/>
                <a:ext cx="781" cy="908"/>
              </a:xfrm>
              <a:custGeom>
                <a:avLst/>
                <a:gdLst>
                  <a:gd name="T0" fmla="*/ 781 w 781"/>
                  <a:gd name="T1" fmla="*/ 908 h 908"/>
                  <a:gd name="T2" fmla="*/ 770 w 781"/>
                  <a:gd name="T3" fmla="*/ 908 h 908"/>
                  <a:gd name="T4" fmla="*/ 770 w 781"/>
                  <a:gd name="T5" fmla="*/ 432 h 908"/>
                  <a:gd name="T6" fmla="*/ 0 w 781"/>
                  <a:gd name="T7" fmla="*/ 432 h 908"/>
                  <a:gd name="T8" fmla="*/ 0 w 781"/>
                  <a:gd name="T9" fmla="*/ 0 h 908"/>
                  <a:gd name="T10" fmla="*/ 11 w 781"/>
                  <a:gd name="T11" fmla="*/ 0 h 908"/>
                  <a:gd name="T12" fmla="*/ 11 w 781"/>
                  <a:gd name="T13" fmla="*/ 421 h 908"/>
                  <a:gd name="T14" fmla="*/ 781 w 781"/>
                  <a:gd name="T15" fmla="*/ 421 h 908"/>
                  <a:gd name="T16" fmla="*/ 781 w 781"/>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 h="908">
                    <a:moveTo>
                      <a:pt x="781" y="908"/>
                    </a:moveTo>
                    <a:lnTo>
                      <a:pt x="770" y="908"/>
                    </a:lnTo>
                    <a:lnTo>
                      <a:pt x="770" y="432"/>
                    </a:lnTo>
                    <a:lnTo>
                      <a:pt x="0" y="432"/>
                    </a:lnTo>
                    <a:lnTo>
                      <a:pt x="0" y="0"/>
                    </a:lnTo>
                    <a:lnTo>
                      <a:pt x="11" y="0"/>
                    </a:lnTo>
                    <a:lnTo>
                      <a:pt x="11" y="421"/>
                    </a:lnTo>
                    <a:lnTo>
                      <a:pt x="781" y="421"/>
                    </a:lnTo>
                    <a:lnTo>
                      <a:pt x="781"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7" name="Freeform 16">
                <a:extLst>
                  <a:ext uri="{FF2B5EF4-FFF2-40B4-BE49-F238E27FC236}">
                    <a16:creationId xmlns:a16="http://schemas.microsoft.com/office/drawing/2014/main" id="{0CDEE201-561F-4F0E-B880-E199BEFF83A5}"/>
                  </a:ext>
                </a:extLst>
              </p:cNvPr>
              <p:cNvSpPr>
                <a:spLocks/>
              </p:cNvSpPr>
              <p:nvPr/>
            </p:nvSpPr>
            <p:spPr bwMode="auto">
              <a:xfrm>
                <a:off x="4140" y="1727"/>
                <a:ext cx="1550" cy="908"/>
              </a:xfrm>
              <a:custGeom>
                <a:avLst/>
                <a:gdLst>
                  <a:gd name="T0" fmla="*/ 1550 w 1550"/>
                  <a:gd name="T1" fmla="*/ 908 h 908"/>
                  <a:gd name="T2" fmla="*/ 1539 w 1550"/>
                  <a:gd name="T3" fmla="*/ 908 h 908"/>
                  <a:gd name="T4" fmla="*/ 1539 w 1550"/>
                  <a:gd name="T5" fmla="*/ 344 h 908"/>
                  <a:gd name="T6" fmla="*/ 0 w 1550"/>
                  <a:gd name="T7" fmla="*/ 344 h 908"/>
                  <a:gd name="T8" fmla="*/ 0 w 1550"/>
                  <a:gd name="T9" fmla="*/ 0 h 908"/>
                  <a:gd name="T10" fmla="*/ 11 w 1550"/>
                  <a:gd name="T11" fmla="*/ 0 h 908"/>
                  <a:gd name="T12" fmla="*/ 11 w 1550"/>
                  <a:gd name="T13" fmla="*/ 333 h 908"/>
                  <a:gd name="T14" fmla="*/ 1550 w 1550"/>
                  <a:gd name="T15" fmla="*/ 333 h 908"/>
                  <a:gd name="T16" fmla="*/ 1550 w 1550"/>
                  <a:gd name="T17" fmla="*/ 908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908">
                    <a:moveTo>
                      <a:pt x="1550" y="908"/>
                    </a:moveTo>
                    <a:lnTo>
                      <a:pt x="1539" y="908"/>
                    </a:lnTo>
                    <a:lnTo>
                      <a:pt x="1539" y="344"/>
                    </a:lnTo>
                    <a:lnTo>
                      <a:pt x="0" y="344"/>
                    </a:lnTo>
                    <a:lnTo>
                      <a:pt x="0" y="0"/>
                    </a:lnTo>
                    <a:lnTo>
                      <a:pt x="11" y="0"/>
                    </a:lnTo>
                    <a:lnTo>
                      <a:pt x="11" y="333"/>
                    </a:lnTo>
                    <a:lnTo>
                      <a:pt x="1550" y="333"/>
                    </a:lnTo>
                    <a:lnTo>
                      <a:pt x="1550" y="908"/>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9" name="Rectangle 18">
                <a:extLst>
                  <a:ext uri="{FF2B5EF4-FFF2-40B4-BE49-F238E27FC236}">
                    <a16:creationId xmlns:a16="http://schemas.microsoft.com/office/drawing/2014/main" id="{E7928DB0-3A27-420F-9501-4DC7486CEAB2}"/>
                  </a:ext>
                </a:extLst>
              </p:cNvPr>
              <p:cNvSpPr>
                <a:spLocks noChangeArrowheads="1"/>
              </p:cNvSpPr>
              <p:nvPr/>
            </p:nvSpPr>
            <p:spPr bwMode="auto">
              <a:xfrm>
                <a:off x="3850" y="1727"/>
                <a:ext cx="11" cy="908"/>
              </a:xfrm>
              <a:prstGeom prst="rect">
                <a:avLst/>
              </a:prstGeom>
              <a:solidFill>
                <a:srgbClr val="7575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1" name="Oval 20">
                <a:extLst>
                  <a:ext uri="{FF2B5EF4-FFF2-40B4-BE49-F238E27FC236}">
                    <a16:creationId xmlns:a16="http://schemas.microsoft.com/office/drawing/2014/main" id="{0F7BD8AC-3610-42B4-83BF-19D66E5D2181}"/>
                  </a:ext>
                </a:extLst>
              </p:cNvPr>
              <p:cNvSpPr>
                <a:spLocks noChangeArrowheads="1"/>
              </p:cNvSpPr>
              <p:nvPr/>
            </p:nvSpPr>
            <p:spPr bwMode="auto">
              <a:xfrm>
                <a:off x="1535" y="2972"/>
                <a:ext cx="70"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2" name="Oval 21">
                <a:extLst>
                  <a:ext uri="{FF2B5EF4-FFF2-40B4-BE49-F238E27FC236}">
                    <a16:creationId xmlns:a16="http://schemas.microsoft.com/office/drawing/2014/main" id="{0D3CD35C-63E8-4520-A1E9-EE615F45000E}"/>
                  </a:ext>
                </a:extLst>
              </p:cNvPr>
              <p:cNvSpPr>
                <a:spLocks noChangeArrowheads="1"/>
              </p:cNvSpPr>
              <p:nvPr/>
            </p:nvSpPr>
            <p:spPr bwMode="auto">
              <a:xfrm>
                <a:off x="2449" y="2972"/>
                <a:ext cx="70"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3" name="Oval 22">
                <a:extLst>
                  <a:ext uri="{FF2B5EF4-FFF2-40B4-BE49-F238E27FC236}">
                    <a16:creationId xmlns:a16="http://schemas.microsoft.com/office/drawing/2014/main" id="{44C82851-54C9-427F-91A1-B79A33F393BB}"/>
                  </a:ext>
                </a:extLst>
              </p:cNvPr>
              <p:cNvSpPr>
                <a:spLocks noChangeArrowheads="1"/>
              </p:cNvSpPr>
              <p:nvPr/>
            </p:nvSpPr>
            <p:spPr bwMode="auto">
              <a:xfrm>
                <a:off x="3364" y="2972"/>
                <a:ext cx="69"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4" name="Oval 23">
                <a:extLst>
                  <a:ext uri="{FF2B5EF4-FFF2-40B4-BE49-F238E27FC236}">
                    <a16:creationId xmlns:a16="http://schemas.microsoft.com/office/drawing/2014/main" id="{EC434C3E-688B-43F9-9DD2-15A0F83FD5B3}"/>
                  </a:ext>
                </a:extLst>
              </p:cNvPr>
              <p:cNvSpPr>
                <a:spLocks noChangeArrowheads="1"/>
              </p:cNvSpPr>
              <p:nvPr/>
            </p:nvSpPr>
            <p:spPr bwMode="auto">
              <a:xfrm>
                <a:off x="4278" y="2972"/>
                <a:ext cx="70"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5" name="Oval 24">
                <a:extLst>
                  <a:ext uri="{FF2B5EF4-FFF2-40B4-BE49-F238E27FC236}">
                    <a16:creationId xmlns:a16="http://schemas.microsoft.com/office/drawing/2014/main" id="{419A709B-CF82-4453-81F2-D64A1D6F7598}"/>
                  </a:ext>
                </a:extLst>
              </p:cNvPr>
              <p:cNvSpPr>
                <a:spLocks noChangeArrowheads="1"/>
              </p:cNvSpPr>
              <p:nvPr/>
            </p:nvSpPr>
            <p:spPr bwMode="auto">
              <a:xfrm>
                <a:off x="5192" y="2972"/>
                <a:ext cx="70"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6" name="Oval 25">
                <a:extLst>
                  <a:ext uri="{FF2B5EF4-FFF2-40B4-BE49-F238E27FC236}">
                    <a16:creationId xmlns:a16="http://schemas.microsoft.com/office/drawing/2014/main" id="{118FF3D4-D9AB-4968-AAE0-E875D1602B7A}"/>
                  </a:ext>
                </a:extLst>
              </p:cNvPr>
              <p:cNvSpPr>
                <a:spLocks noChangeArrowheads="1"/>
              </p:cNvSpPr>
              <p:nvPr/>
            </p:nvSpPr>
            <p:spPr bwMode="auto">
              <a:xfrm>
                <a:off x="6107" y="2972"/>
                <a:ext cx="70" cy="68"/>
              </a:xfrm>
              <a:prstGeom prst="ellipse">
                <a:avLst/>
              </a:pr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7" name="Oval 26">
                <a:extLst>
                  <a:ext uri="{FF2B5EF4-FFF2-40B4-BE49-F238E27FC236}">
                    <a16:creationId xmlns:a16="http://schemas.microsoft.com/office/drawing/2014/main" id="{47EC84F6-B351-426B-826B-C8B2EA34C343}"/>
                  </a:ext>
                </a:extLst>
              </p:cNvPr>
              <p:cNvSpPr>
                <a:spLocks noChangeArrowheads="1"/>
              </p:cNvSpPr>
              <p:nvPr/>
            </p:nvSpPr>
            <p:spPr bwMode="auto">
              <a:xfrm>
                <a:off x="2517" y="1054"/>
                <a:ext cx="103" cy="101"/>
              </a:xfrm>
              <a:prstGeom prst="ellipse">
                <a:avLst/>
              </a:pr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8" name="Oval 27">
                <a:extLst>
                  <a:ext uri="{FF2B5EF4-FFF2-40B4-BE49-F238E27FC236}">
                    <a16:creationId xmlns:a16="http://schemas.microsoft.com/office/drawing/2014/main" id="{65070EE4-46CF-48CA-888F-34E152D8A458}"/>
                  </a:ext>
                </a:extLst>
              </p:cNvPr>
              <p:cNvSpPr>
                <a:spLocks noChangeArrowheads="1"/>
              </p:cNvSpPr>
              <p:nvPr/>
            </p:nvSpPr>
            <p:spPr bwMode="auto">
              <a:xfrm>
                <a:off x="5091" y="1054"/>
                <a:ext cx="103" cy="101"/>
              </a:xfrm>
              <a:prstGeom prst="ellipse">
                <a:avLst/>
              </a:pr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9" name="Freeform 28">
                <a:extLst>
                  <a:ext uri="{FF2B5EF4-FFF2-40B4-BE49-F238E27FC236}">
                    <a16:creationId xmlns:a16="http://schemas.microsoft.com/office/drawing/2014/main" id="{5DAD9BF3-AA46-4228-8F6A-C48733623AB8}"/>
                  </a:ext>
                </a:extLst>
              </p:cNvPr>
              <p:cNvSpPr>
                <a:spLocks/>
              </p:cNvSpPr>
              <p:nvPr/>
            </p:nvSpPr>
            <p:spPr bwMode="auto">
              <a:xfrm>
                <a:off x="2547" y="639"/>
                <a:ext cx="2618" cy="366"/>
              </a:xfrm>
              <a:custGeom>
                <a:avLst/>
                <a:gdLst>
                  <a:gd name="T0" fmla="*/ 1387 w 1426"/>
                  <a:gd name="T1" fmla="*/ 199 h 199"/>
                  <a:gd name="T2" fmla="*/ 1331 w 1426"/>
                  <a:gd name="T3" fmla="*/ 102 h 199"/>
                  <a:gd name="T4" fmla="*/ 1180 w 1426"/>
                  <a:gd name="T5" fmla="*/ 40 h 199"/>
                  <a:gd name="T6" fmla="*/ 246 w 1426"/>
                  <a:gd name="T7" fmla="*/ 40 h 199"/>
                  <a:gd name="T8" fmla="*/ 95 w 1426"/>
                  <a:gd name="T9" fmla="*/ 102 h 199"/>
                  <a:gd name="T10" fmla="*/ 39 w 1426"/>
                  <a:gd name="T11" fmla="*/ 199 h 199"/>
                  <a:gd name="T12" fmla="*/ 0 w 1426"/>
                  <a:gd name="T13" fmla="*/ 189 h 199"/>
                  <a:gd name="T14" fmla="*/ 66 w 1426"/>
                  <a:gd name="T15" fmla="*/ 74 h 199"/>
                  <a:gd name="T16" fmla="*/ 246 w 1426"/>
                  <a:gd name="T17" fmla="*/ 0 h 199"/>
                  <a:gd name="T18" fmla="*/ 1180 w 1426"/>
                  <a:gd name="T19" fmla="*/ 0 h 199"/>
                  <a:gd name="T20" fmla="*/ 1360 w 1426"/>
                  <a:gd name="T21" fmla="*/ 74 h 199"/>
                  <a:gd name="T22" fmla="*/ 1426 w 1426"/>
                  <a:gd name="T23" fmla="*/ 189 h 199"/>
                  <a:gd name="T24" fmla="*/ 1387 w 1426"/>
                  <a:gd name="T25"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199">
                    <a:moveTo>
                      <a:pt x="1387" y="199"/>
                    </a:moveTo>
                    <a:cubicBezTo>
                      <a:pt x="1377" y="162"/>
                      <a:pt x="1358" y="129"/>
                      <a:pt x="1331" y="102"/>
                    </a:cubicBezTo>
                    <a:cubicBezTo>
                      <a:pt x="1291" y="62"/>
                      <a:pt x="1237" y="40"/>
                      <a:pt x="1180" y="40"/>
                    </a:cubicBezTo>
                    <a:cubicBezTo>
                      <a:pt x="246" y="40"/>
                      <a:pt x="246" y="40"/>
                      <a:pt x="246" y="40"/>
                    </a:cubicBezTo>
                    <a:cubicBezTo>
                      <a:pt x="189" y="40"/>
                      <a:pt x="135" y="62"/>
                      <a:pt x="95" y="102"/>
                    </a:cubicBezTo>
                    <a:cubicBezTo>
                      <a:pt x="68" y="129"/>
                      <a:pt x="49" y="162"/>
                      <a:pt x="39" y="199"/>
                    </a:cubicBezTo>
                    <a:cubicBezTo>
                      <a:pt x="0" y="189"/>
                      <a:pt x="0" y="189"/>
                      <a:pt x="0" y="189"/>
                    </a:cubicBezTo>
                    <a:cubicBezTo>
                      <a:pt x="12" y="145"/>
                      <a:pt x="35" y="106"/>
                      <a:pt x="66" y="74"/>
                    </a:cubicBezTo>
                    <a:cubicBezTo>
                      <a:pt x="114" y="26"/>
                      <a:pt x="178" y="0"/>
                      <a:pt x="246" y="0"/>
                    </a:cubicBezTo>
                    <a:cubicBezTo>
                      <a:pt x="1180" y="0"/>
                      <a:pt x="1180" y="0"/>
                      <a:pt x="1180" y="0"/>
                    </a:cubicBezTo>
                    <a:cubicBezTo>
                      <a:pt x="1248" y="0"/>
                      <a:pt x="1312" y="26"/>
                      <a:pt x="1360" y="74"/>
                    </a:cubicBezTo>
                    <a:cubicBezTo>
                      <a:pt x="1391" y="106"/>
                      <a:pt x="1414" y="145"/>
                      <a:pt x="1426" y="189"/>
                    </a:cubicBezTo>
                    <a:lnTo>
                      <a:pt x="1387" y="199"/>
                    </a:lnTo>
                    <a:close/>
                  </a:path>
                </a:pathLst>
              </a:custGeom>
              <a:solidFill>
                <a:srgbClr val="4ABD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0" name="Freeform 29">
                <a:extLst>
                  <a:ext uri="{FF2B5EF4-FFF2-40B4-BE49-F238E27FC236}">
                    <a16:creationId xmlns:a16="http://schemas.microsoft.com/office/drawing/2014/main" id="{174C1D3E-8F7E-49DF-AFF0-1293BA025CB9}"/>
                  </a:ext>
                </a:extLst>
              </p:cNvPr>
              <p:cNvSpPr>
                <a:spLocks/>
              </p:cNvSpPr>
              <p:nvPr/>
            </p:nvSpPr>
            <p:spPr bwMode="auto">
              <a:xfrm>
                <a:off x="2578" y="1214"/>
                <a:ext cx="2556" cy="327"/>
              </a:xfrm>
              <a:custGeom>
                <a:avLst/>
                <a:gdLst>
                  <a:gd name="T0" fmla="*/ 1163 w 1392"/>
                  <a:gd name="T1" fmla="*/ 178 h 178"/>
                  <a:gd name="T2" fmla="*/ 229 w 1392"/>
                  <a:gd name="T3" fmla="*/ 178 h 178"/>
                  <a:gd name="T4" fmla="*/ 61 w 1392"/>
                  <a:gd name="T5" fmla="*/ 108 h 178"/>
                  <a:gd name="T6" fmla="*/ 0 w 1392"/>
                  <a:gd name="T7" fmla="*/ 1 h 178"/>
                  <a:gd name="T8" fmla="*/ 6 w 1392"/>
                  <a:gd name="T9" fmla="*/ 0 h 178"/>
                  <a:gd name="T10" fmla="*/ 66 w 1392"/>
                  <a:gd name="T11" fmla="*/ 104 h 178"/>
                  <a:gd name="T12" fmla="*/ 229 w 1392"/>
                  <a:gd name="T13" fmla="*/ 172 h 178"/>
                  <a:gd name="T14" fmla="*/ 1163 w 1392"/>
                  <a:gd name="T15" fmla="*/ 172 h 178"/>
                  <a:gd name="T16" fmla="*/ 1326 w 1392"/>
                  <a:gd name="T17" fmla="*/ 104 h 178"/>
                  <a:gd name="T18" fmla="*/ 1386 w 1392"/>
                  <a:gd name="T19" fmla="*/ 0 h 178"/>
                  <a:gd name="T20" fmla="*/ 1392 w 1392"/>
                  <a:gd name="T21" fmla="*/ 1 h 178"/>
                  <a:gd name="T22" fmla="*/ 1331 w 1392"/>
                  <a:gd name="T23" fmla="*/ 108 h 178"/>
                  <a:gd name="T24" fmla="*/ 1163 w 1392"/>
                  <a:gd name="T2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2" h="178">
                    <a:moveTo>
                      <a:pt x="1163" y="178"/>
                    </a:moveTo>
                    <a:cubicBezTo>
                      <a:pt x="229" y="178"/>
                      <a:pt x="229" y="178"/>
                      <a:pt x="229" y="178"/>
                    </a:cubicBezTo>
                    <a:cubicBezTo>
                      <a:pt x="166" y="178"/>
                      <a:pt x="106" y="153"/>
                      <a:pt x="61" y="108"/>
                    </a:cubicBezTo>
                    <a:cubicBezTo>
                      <a:pt x="32" y="79"/>
                      <a:pt x="10" y="42"/>
                      <a:pt x="0" y="1"/>
                    </a:cubicBezTo>
                    <a:cubicBezTo>
                      <a:pt x="6" y="0"/>
                      <a:pt x="6" y="0"/>
                      <a:pt x="6" y="0"/>
                    </a:cubicBezTo>
                    <a:cubicBezTo>
                      <a:pt x="16" y="39"/>
                      <a:pt x="37" y="75"/>
                      <a:pt x="66" y="104"/>
                    </a:cubicBezTo>
                    <a:cubicBezTo>
                      <a:pt x="109" y="148"/>
                      <a:pt x="167" y="172"/>
                      <a:pt x="229" y="172"/>
                    </a:cubicBezTo>
                    <a:cubicBezTo>
                      <a:pt x="1163" y="172"/>
                      <a:pt x="1163" y="172"/>
                      <a:pt x="1163" y="172"/>
                    </a:cubicBezTo>
                    <a:cubicBezTo>
                      <a:pt x="1225" y="172"/>
                      <a:pt x="1283" y="148"/>
                      <a:pt x="1326" y="104"/>
                    </a:cubicBezTo>
                    <a:cubicBezTo>
                      <a:pt x="1355" y="75"/>
                      <a:pt x="1376" y="39"/>
                      <a:pt x="1386" y="0"/>
                    </a:cubicBezTo>
                    <a:cubicBezTo>
                      <a:pt x="1392" y="1"/>
                      <a:pt x="1392" y="1"/>
                      <a:pt x="1392" y="1"/>
                    </a:cubicBezTo>
                    <a:cubicBezTo>
                      <a:pt x="1382" y="42"/>
                      <a:pt x="1360" y="79"/>
                      <a:pt x="1331" y="108"/>
                    </a:cubicBezTo>
                    <a:cubicBezTo>
                      <a:pt x="1286" y="153"/>
                      <a:pt x="1226" y="178"/>
                      <a:pt x="1163" y="178"/>
                    </a:cubicBez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1" name="Freeform 30">
                <a:extLst>
                  <a:ext uri="{FF2B5EF4-FFF2-40B4-BE49-F238E27FC236}">
                    <a16:creationId xmlns:a16="http://schemas.microsoft.com/office/drawing/2014/main" id="{FDAB9782-FC92-4126-B18A-3BDBF1E1AE35}"/>
                  </a:ext>
                </a:extLst>
              </p:cNvPr>
              <p:cNvSpPr>
                <a:spLocks/>
              </p:cNvSpPr>
              <p:nvPr/>
            </p:nvSpPr>
            <p:spPr bwMode="auto">
              <a:xfrm>
                <a:off x="2679" y="786"/>
                <a:ext cx="2354" cy="640"/>
              </a:xfrm>
              <a:custGeom>
                <a:avLst/>
                <a:gdLst>
                  <a:gd name="T0" fmla="*/ 1108 w 1282"/>
                  <a:gd name="T1" fmla="*/ 0 h 348"/>
                  <a:gd name="T2" fmla="*/ 174 w 1282"/>
                  <a:gd name="T3" fmla="*/ 0 h 348"/>
                  <a:gd name="T4" fmla="*/ 0 w 1282"/>
                  <a:gd name="T5" fmla="*/ 174 h 348"/>
                  <a:gd name="T6" fmla="*/ 0 w 1282"/>
                  <a:gd name="T7" fmla="*/ 174 h 348"/>
                  <a:gd name="T8" fmla="*/ 174 w 1282"/>
                  <a:gd name="T9" fmla="*/ 348 h 348"/>
                  <a:gd name="T10" fmla="*/ 1108 w 1282"/>
                  <a:gd name="T11" fmla="*/ 348 h 348"/>
                  <a:gd name="T12" fmla="*/ 1282 w 1282"/>
                  <a:gd name="T13" fmla="*/ 174 h 348"/>
                  <a:gd name="T14" fmla="*/ 1282 w 1282"/>
                  <a:gd name="T15" fmla="*/ 174 h 348"/>
                  <a:gd name="T16" fmla="*/ 1108 w 1282"/>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348">
                    <a:moveTo>
                      <a:pt x="1108" y="0"/>
                    </a:moveTo>
                    <a:cubicBezTo>
                      <a:pt x="174" y="0"/>
                      <a:pt x="174" y="0"/>
                      <a:pt x="174" y="0"/>
                    </a:cubicBezTo>
                    <a:cubicBezTo>
                      <a:pt x="78" y="0"/>
                      <a:pt x="0" y="78"/>
                      <a:pt x="0" y="174"/>
                    </a:cubicBezTo>
                    <a:cubicBezTo>
                      <a:pt x="0" y="174"/>
                      <a:pt x="0" y="174"/>
                      <a:pt x="0" y="174"/>
                    </a:cubicBezTo>
                    <a:cubicBezTo>
                      <a:pt x="0" y="270"/>
                      <a:pt x="78" y="348"/>
                      <a:pt x="174" y="348"/>
                    </a:cubicBezTo>
                    <a:cubicBezTo>
                      <a:pt x="1108" y="348"/>
                      <a:pt x="1108" y="348"/>
                      <a:pt x="1108" y="348"/>
                    </a:cubicBezTo>
                    <a:cubicBezTo>
                      <a:pt x="1204" y="348"/>
                      <a:pt x="1282" y="270"/>
                      <a:pt x="1282" y="174"/>
                    </a:cubicBezTo>
                    <a:cubicBezTo>
                      <a:pt x="1282" y="174"/>
                      <a:pt x="1282" y="174"/>
                      <a:pt x="1282" y="174"/>
                    </a:cubicBezTo>
                    <a:cubicBezTo>
                      <a:pt x="1282" y="78"/>
                      <a:pt x="1204" y="0"/>
                      <a:pt x="1108" y="0"/>
                    </a:cubicBezTo>
                    <a:close/>
                  </a:path>
                </a:pathLst>
              </a:cu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dirty="0"/>
              </a:p>
            </p:txBody>
          </p:sp>
          <p:sp>
            <p:nvSpPr>
              <p:cNvPr id="32" name="Freeform 31">
                <a:extLst>
                  <a:ext uri="{FF2B5EF4-FFF2-40B4-BE49-F238E27FC236}">
                    <a16:creationId xmlns:a16="http://schemas.microsoft.com/office/drawing/2014/main" id="{07CF9444-BB6A-4A41-B14A-B098A2FC834F}"/>
                  </a:ext>
                </a:extLst>
              </p:cNvPr>
              <p:cNvSpPr>
                <a:spLocks/>
              </p:cNvSpPr>
              <p:nvPr/>
            </p:nvSpPr>
            <p:spPr bwMode="auto">
              <a:xfrm>
                <a:off x="846" y="2630"/>
                <a:ext cx="678" cy="641"/>
              </a:xfrm>
              <a:custGeom>
                <a:avLst/>
                <a:gdLst>
                  <a:gd name="T0" fmla="*/ 290 w 369"/>
                  <a:gd name="T1" fmla="*/ 349 h 349"/>
                  <a:gd name="T2" fmla="*/ 285 w 369"/>
                  <a:gd name="T3" fmla="*/ 345 h 349"/>
                  <a:gd name="T4" fmla="*/ 285 w 369"/>
                  <a:gd name="T5" fmla="*/ 64 h 349"/>
                  <a:gd name="T6" fmla="*/ 145 w 369"/>
                  <a:gd name="T7" fmla="*/ 6 h 349"/>
                  <a:gd name="T8" fmla="*/ 4 w 369"/>
                  <a:gd name="T9" fmla="*/ 64 h 349"/>
                  <a:gd name="T10" fmla="*/ 0 w 369"/>
                  <a:gd name="T11" fmla="*/ 60 h 349"/>
                  <a:gd name="T12" fmla="*/ 145 w 369"/>
                  <a:gd name="T13" fmla="*/ 0 h 349"/>
                  <a:gd name="T14" fmla="*/ 290 w 369"/>
                  <a:gd name="T15" fmla="*/ 60 h 349"/>
                  <a:gd name="T16" fmla="*/ 290 w 369"/>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49">
                    <a:moveTo>
                      <a:pt x="290" y="349"/>
                    </a:moveTo>
                    <a:cubicBezTo>
                      <a:pt x="285" y="345"/>
                      <a:pt x="285" y="345"/>
                      <a:pt x="285" y="345"/>
                    </a:cubicBezTo>
                    <a:cubicBezTo>
                      <a:pt x="363" y="268"/>
                      <a:pt x="363" y="142"/>
                      <a:pt x="285" y="64"/>
                    </a:cubicBezTo>
                    <a:cubicBezTo>
                      <a:pt x="248" y="27"/>
                      <a:pt x="198" y="6"/>
                      <a:pt x="145" y="6"/>
                    </a:cubicBezTo>
                    <a:cubicBezTo>
                      <a:pt x="92" y="6"/>
                      <a:pt x="42" y="27"/>
                      <a:pt x="4" y="64"/>
                    </a:cubicBezTo>
                    <a:cubicBezTo>
                      <a:pt x="0" y="60"/>
                      <a:pt x="0" y="60"/>
                      <a:pt x="0" y="60"/>
                    </a:cubicBezTo>
                    <a:cubicBezTo>
                      <a:pt x="39" y="21"/>
                      <a:pt x="90" y="0"/>
                      <a:pt x="145" y="0"/>
                    </a:cubicBezTo>
                    <a:cubicBezTo>
                      <a:pt x="200" y="0"/>
                      <a:pt x="251" y="21"/>
                      <a:pt x="290" y="60"/>
                    </a:cubicBezTo>
                    <a:cubicBezTo>
                      <a:pt x="369" y="140"/>
                      <a:pt x="369" y="269"/>
                      <a:pt x="290" y="349"/>
                    </a:cubicBezTo>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3" name="Freeform 32">
                <a:extLst>
                  <a:ext uri="{FF2B5EF4-FFF2-40B4-BE49-F238E27FC236}">
                    <a16:creationId xmlns:a16="http://schemas.microsoft.com/office/drawing/2014/main" id="{582DE942-75A7-4FD9-ABDB-EE5074476E8E}"/>
                  </a:ext>
                </a:extLst>
              </p:cNvPr>
              <p:cNvSpPr>
                <a:spLocks/>
              </p:cNvSpPr>
              <p:nvPr/>
            </p:nvSpPr>
            <p:spPr bwMode="auto">
              <a:xfrm>
                <a:off x="666" y="2718"/>
                <a:ext cx="735" cy="695"/>
              </a:xfrm>
              <a:custGeom>
                <a:avLst/>
                <a:gdLst>
                  <a:gd name="T0" fmla="*/ 243 w 400"/>
                  <a:gd name="T1" fmla="*/ 378 h 378"/>
                  <a:gd name="T2" fmla="*/ 86 w 400"/>
                  <a:gd name="T3" fmla="*/ 313 h 378"/>
                  <a:gd name="T4" fmla="*/ 86 w 400"/>
                  <a:gd name="T5" fmla="*/ 0 h 378"/>
                  <a:gd name="T6" fmla="*/ 115 w 400"/>
                  <a:gd name="T7" fmla="*/ 28 h 378"/>
                  <a:gd name="T8" fmla="*/ 115 w 400"/>
                  <a:gd name="T9" fmla="*/ 285 h 378"/>
                  <a:gd name="T10" fmla="*/ 243 w 400"/>
                  <a:gd name="T11" fmla="*/ 338 h 378"/>
                  <a:gd name="T12" fmla="*/ 371 w 400"/>
                  <a:gd name="T13" fmla="*/ 285 h 378"/>
                  <a:gd name="T14" fmla="*/ 400 w 400"/>
                  <a:gd name="T15" fmla="*/ 313 h 378"/>
                  <a:gd name="T16" fmla="*/ 243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243" y="378"/>
                    </a:moveTo>
                    <a:cubicBezTo>
                      <a:pt x="184" y="378"/>
                      <a:pt x="128" y="355"/>
                      <a:pt x="86" y="313"/>
                    </a:cubicBezTo>
                    <a:cubicBezTo>
                      <a:pt x="0" y="227"/>
                      <a:pt x="0" y="86"/>
                      <a:pt x="86" y="0"/>
                    </a:cubicBezTo>
                    <a:cubicBezTo>
                      <a:pt x="115" y="28"/>
                      <a:pt x="115" y="28"/>
                      <a:pt x="115" y="28"/>
                    </a:cubicBezTo>
                    <a:cubicBezTo>
                      <a:pt x="44" y="99"/>
                      <a:pt x="44" y="214"/>
                      <a:pt x="115" y="285"/>
                    </a:cubicBezTo>
                    <a:cubicBezTo>
                      <a:pt x="149" y="319"/>
                      <a:pt x="194" y="338"/>
                      <a:pt x="243" y="338"/>
                    </a:cubicBezTo>
                    <a:cubicBezTo>
                      <a:pt x="291" y="338"/>
                      <a:pt x="337" y="319"/>
                      <a:pt x="371" y="285"/>
                    </a:cubicBezTo>
                    <a:cubicBezTo>
                      <a:pt x="400" y="313"/>
                      <a:pt x="400" y="313"/>
                      <a:pt x="400" y="313"/>
                    </a:cubicBezTo>
                    <a:cubicBezTo>
                      <a:pt x="358" y="355"/>
                      <a:pt x="302" y="378"/>
                      <a:pt x="243" y="378"/>
                    </a:cubicBezTo>
                  </a:path>
                </a:pathLst>
              </a:custGeom>
              <a:solidFill>
                <a:srgbClr val="F7B6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4" name="Freeform 33">
                <a:extLst>
                  <a:ext uri="{FF2B5EF4-FFF2-40B4-BE49-F238E27FC236}">
                    <a16:creationId xmlns:a16="http://schemas.microsoft.com/office/drawing/2014/main" id="{D8FDF06A-29F4-42C2-9B2B-250F92D49F3F}"/>
                  </a:ext>
                </a:extLst>
              </p:cNvPr>
              <p:cNvSpPr>
                <a:spLocks/>
              </p:cNvSpPr>
              <p:nvPr/>
            </p:nvSpPr>
            <p:spPr bwMode="auto">
              <a:xfrm>
                <a:off x="1614" y="2630"/>
                <a:ext cx="679" cy="641"/>
              </a:xfrm>
              <a:custGeom>
                <a:avLst/>
                <a:gdLst>
                  <a:gd name="T0" fmla="*/ 80 w 370"/>
                  <a:gd name="T1" fmla="*/ 349 h 349"/>
                  <a:gd name="T2" fmla="*/ 80 w 370"/>
                  <a:gd name="T3" fmla="*/ 60 h 349"/>
                  <a:gd name="T4" fmla="*/ 225 w 370"/>
                  <a:gd name="T5" fmla="*/ 0 h 349"/>
                  <a:gd name="T6" fmla="*/ 370 w 370"/>
                  <a:gd name="T7" fmla="*/ 60 h 349"/>
                  <a:gd name="T8" fmla="*/ 365 w 370"/>
                  <a:gd name="T9" fmla="*/ 64 h 349"/>
                  <a:gd name="T10" fmla="*/ 225 w 370"/>
                  <a:gd name="T11" fmla="*/ 6 h 349"/>
                  <a:gd name="T12" fmla="*/ 85 w 370"/>
                  <a:gd name="T13" fmla="*/ 64 h 349"/>
                  <a:gd name="T14" fmla="*/ 85 w 370"/>
                  <a:gd name="T15" fmla="*/ 345 h 349"/>
                  <a:gd name="T16" fmla="*/ 80 w 370"/>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349">
                    <a:moveTo>
                      <a:pt x="80" y="349"/>
                    </a:moveTo>
                    <a:cubicBezTo>
                      <a:pt x="0" y="269"/>
                      <a:pt x="0" y="140"/>
                      <a:pt x="80" y="60"/>
                    </a:cubicBezTo>
                    <a:cubicBezTo>
                      <a:pt x="119" y="21"/>
                      <a:pt x="170" y="0"/>
                      <a:pt x="225" y="0"/>
                    </a:cubicBezTo>
                    <a:cubicBezTo>
                      <a:pt x="280" y="0"/>
                      <a:pt x="331" y="21"/>
                      <a:pt x="370" y="60"/>
                    </a:cubicBezTo>
                    <a:cubicBezTo>
                      <a:pt x="365" y="64"/>
                      <a:pt x="365" y="64"/>
                      <a:pt x="365" y="64"/>
                    </a:cubicBezTo>
                    <a:cubicBezTo>
                      <a:pt x="328" y="27"/>
                      <a:pt x="278" y="6"/>
                      <a:pt x="225" y="6"/>
                    </a:cubicBezTo>
                    <a:cubicBezTo>
                      <a:pt x="172" y="6"/>
                      <a:pt x="122" y="27"/>
                      <a:pt x="85" y="64"/>
                    </a:cubicBezTo>
                    <a:cubicBezTo>
                      <a:pt x="7" y="142"/>
                      <a:pt x="7" y="268"/>
                      <a:pt x="85" y="345"/>
                    </a:cubicBezTo>
                    <a:cubicBezTo>
                      <a:pt x="80" y="349"/>
                      <a:pt x="80" y="349"/>
                      <a:pt x="80" y="349"/>
                    </a:cubicBezTo>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5" name="Freeform 34">
                <a:extLst>
                  <a:ext uri="{FF2B5EF4-FFF2-40B4-BE49-F238E27FC236}">
                    <a16:creationId xmlns:a16="http://schemas.microsoft.com/office/drawing/2014/main" id="{7025024F-3DA0-4CCE-86DC-662A925F8414}"/>
                  </a:ext>
                </a:extLst>
              </p:cNvPr>
              <p:cNvSpPr>
                <a:spLocks/>
              </p:cNvSpPr>
              <p:nvPr/>
            </p:nvSpPr>
            <p:spPr bwMode="auto">
              <a:xfrm>
                <a:off x="1739" y="2718"/>
                <a:ext cx="734" cy="695"/>
              </a:xfrm>
              <a:custGeom>
                <a:avLst/>
                <a:gdLst>
                  <a:gd name="T0" fmla="*/ 157 w 400"/>
                  <a:gd name="T1" fmla="*/ 378 h 378"/>
                  <a:gd name="T2" fmla="*/ 0 w 400"/>
                  <a:gd name="T3" fmla="*/ 313 h 378"/>
                  <a:gd name="T4" fmla="*/ 29 w 400"/>
                  <a:gd name="T5" fmla="*/ 285 h 378"/>
                  <a:gd name="T6" fmla="*/ 157 w 400"/>
                  <a:gd name="T7" fmla="*/ 338 h 378"/>
                  <a:gd name="T8" fmla="*/ 285 w 400"/>
                  <a:gd name="T9" fmla="*/ 285 h 378"/>
                  <a:gd name="T10" fmla="*/ 285 w 400"/>
                  <a:gd name="T11" fmla="*/ 28 h 378"/>
                  <a:gd name="T12" fmla="*/ 314 w 400"/>
                  <a:gd name="T13" fmla="*/ 0 h 378"/>
                  <a:gd name="T14" fmla="*/ 314 w 400"/>
                  <a:gd name="T15" fmla="*/ 313 h 378"/>
                  <a:gd name="T16" fmla="*/ 157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157" y="378"/>
                    </a:moveTo>
                    <a:cubicBezTo>
                      <a:pt x="98" y="378"/>
                      <a:pt x="42" y="355"/>
                      <a:pt x="0" y="313"/>
                    </a:cubicBezTo>
                    <a:cubicBezTo>
                      <a:pt x="29" y="285"/>
                      <a:pt x="29" y="285"/>
                      <a:pt x="29" y="285"/>
                    </a:cubicBezTo>
                    <a:cubicBezTo>
                      <a:pt x="63" y="319"/>
                      <a:pt x="108" y="338"/>
                      <a:pt x="157" y="338"/>
                    </a:cubicBezTo>
                    <a:cubicBezTo>
                      <a:pt x="205" y="338"/>
                      <a:pt x="251" y="319"/>
                      <a:pt x="285" y="285"/>
                    </a:cubicBezTo>
                    <a:cubicBezTo>
                      <a:pt x="356" y="214"/>
                      <a:pt x="356" y="99"/>
                      <a:pt x="285" y="28"/>
                    </a:cubicBezTo>
                    <a:cubicBezTo>
                      <a:pt x="314" y="0"/>
                      <a:pt x="314" y="0"/>
                      <a:pt x="314" y="0"/>
                    </a:cubicBezTo>
                    <a:cubicBezTo>
                      <a:pt x="400" y="86"/>
                      <a:pt x="400" y="227"/>
                      <a:pt x="314" y="313"/>
                    </a:cubicBezTo>
                    <a:cubicBezTo>
                      <a:pt x="272" y="355"/>
                      <a:pt x="216" y="378"/>
                      <a:pt x="157" y="378"/>
                    </a:cubicBezTo>
                  </a:path>
                </a:pathLst>
              </a:custGeom>
              <a:solidFill>
                <a:srgbClr val="F89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6" name="Freeform 35">
                <a:extLst>
                  <a:ext uri="{FF2B5EF4-FFF2-40B4-BE49-F238E27FC236}">
                    <a16:creationId xmlns:a16="http://schemas.microsoft.com/office/drawing/2014/main" id="{33070EEA-F842-4F81-BAB2-E87499D7E034}"/>
                  </a:ext>
                </a:extLst>
              </p:cNvPr>
              <p:cNvSpPr>
                <a:spLocks/>
              </p:cNvSpPr>
              <p:nvPr/>
            </p:nvSpPr>
            <p:spPr bwMode="auto">
              <a:xfrm>
                <a:off x="2534" y="3007"/>
                <a:ext cx="815" cy="406"/>
              </a:xfrm>
              <a:custGeom>
                <a:avLst/>
                <a:gdLst>
                  <a:gd name="T0" fmla="*/ 222 w 444"/>
                  <a:gd name="T1" fmla="*/ 221 h 221"/>
                  <a:gd name="T2" fmla="*/ 0 w 444"/>
                  <a:gd name="T3" fmla="*/ 0 h 221"/>
                  <a:gd name="T4" fmla="*/ 40 w 444"/>
                  <a:gd name="T5" fmla="*/ 0 h 221"/>
                  <a:gd name="T6" fmla="*/ 222 w 444"/>
                  <a:gd name="T7" fmla="*/ 181 h 221"/>
                  <a:gd name="T8" fmla="*/ 404 w 444"/>
                  <a:gd name="T9" fmla="*/ 0 h 221"/>
                  <a:gd name="T10" fmla="*/ 444 w 444"/>
                  <a:gd name="T11" fmla="*/ 0 h 221"/>
                  <a:gd name="T12" fmla="*/ 222 w 444"/>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444" h="221">
                    <a:moveTo>
                      <a:pt x="222" y="221"/>
                    </a:moveTo>
                    <a:cubicBezTo>
                      <a:pt x="100" y="221"/>
                      <a:pt x="0" y="122"/>
                      <a:pt x="0" y="0"/>
                    </a:cubicBezTo>
                    <a:cubicBezTo>
                      <a:pt x="40" y="0"/>
                      <a:pt x="40" y="0"/>
                      <a:pt x="40" y="0"/>
                    </a:cubicBezTo>
                    <a:cubicBezTo>
                      <a:pt x="40" y="100"/>
                      <a:pt x="122" y="181"/>
                      <a:pt x="222" y="181"/>
                    </a:cubicBezTo>
                    <a:cubicBezTo>
                      <a:pt x="322" y="181"/>
                      <a:pt x="404" y="100"/>
                      <a:pt x="404" y="0"/>
                    </a:cubicBezTo>
                    <a:cubicBezTo>
                      <a:pt x="444" y="0"/>
                      <a:pt x="444" y="0"/>
                      <a:pt x="444" y="0"/>
                    </a:cubicBezTo>
                    <a:cubicBezTo>
                      <a:pt x="444" y="122"/>
                      <a:pt x="344" y="221"/>
                      <a:pt x="222" y="221"/>
                    </a:cubicBezTo>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7" name="Freeform 36">
                <a:extLst>
                  <a:ext uri="{FF2B5EF4-FFF2-40B4-BE49-F238E27FC236}">
                    <a16:creationId xmlns:a16="http://schemas.microsoft.com/office/drawing/2014/main" id="{B879C1A2-3841-4F5B-96DA-176F3E9B2B0B}"/>
                  </a:ext>
                </a:extLst>
              </p:cNvPr>
              <p:cNvSpPr>
                <a:spLocks/>
              </p:cNvSpPr>
              <p:nvPr/>
            </p:nvSpPr>
            <p:spPr bwMode="auto">
              <a:xfrm>
                <a:off x="2565" y="2630"/>
                <a:ext cx="753" cy="377"/>
              </a:xfrm>
              <a:custGeom>
                <a:avLst/>
                <a:gdLst>
                  <a:gd name="T0" fmla="*/ 410 w 410"/>
                  <a:gd name="T1" fmla="*/ 205 h 205"/>
                  <a:gd name="T2" fmla="*/ 404 w 410"/>
                  <a:gd name="T3" fmla="*/ 205 h 205"/>
                  <a:gd name="T4" fmla="*/ 205 w 410"/>
                  <a:gd name="T5" fmla="*/ 6 h 205"/>
                  <a:gd name="T6" fmla="*/ 6 w 410"/>
                  <a:gd name="T7" fmla="*/ 205 h 205"/>
                  <a:gd name="T8" fmla="*/ 0 w 410"/>
                  <a:gd name="T9" fmla="*/ 205 h 205"/>
                  <a:gd name="T10" fmla="*/ 205 w 410"/>
                  <a:gd name="T11" fmla="*/ 0 h 205"/>
                  <a:gd name="T12" fmla="*/ 410 w 410"/>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410" h="205">
                    <a:moveTo>
                      <a:pt x="410" y="205"/>
                    </a:moveTo>
                    <a:cubicBezTo>
                      <a:pt x="404" y="205"/>
                      <a:pt x="404" y="205"/>
                      <a:pt x="404" y="205"/>
                    </a:cubicBezTo>
                    <a:cubicBezTo>
                      <a:pt x="404" y="95"/>
                      <a:pt x="314" y="6"/>
                      <a:pt x="205" y="6"/>
                    </a:cubicBezTo>
                    <a:cubicBezTo>
                      <a:pt x="95" y="6"/>
                      <a:pt x="6" y="95"/>
                      <a:pt x="6" y="205"/>
                    </a:cubicBezTo>
                    <a:cubicBezTo>
                      <a:pt x="0" y="205"/>
                      <a:pt x="0" y="205"/>
                      <a:pt x="0" y="205"/>
                    </a:cubicBezTo>
                    <a:cubicBezTo>
                      <a:pt x="0" y="92"/>
                      <a:pt x="92" y="0"/>
                      <a:pt x="205" y="0"/>
                    </a:cubicBezTo>
                    <a:cubicBezTo>
                      <a:pt x="318" y="0"/>
                      <a:pt x="410" y="92"/>
                      <a:pt x="410" y="205"/>
                    </a:cubicBezTo>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8" name="Freeform 37">
                <a:extLst>
                  <a:ext uri="{FF2B5EF4-FFF2-40B4-BE49-F238E27FC236}">
                    <a16:creationId xmlns:a16="http://schemas.microsoft.com/office/drawing/2014/main" id="{291FD9AF-59ED-4E10-8B2D-84B43430E706}"/>
                  </a:ext>
                </a:extLst>
              </p:cNvPr>
              <p:cNvSpPr>
                <a:spLocks/>
              </p:cNvSpPr>
              <p:nvPr/>
            </p:nvSpPr>
            <p:spPr bwMode="auto">
              <a:xfrm>
                <a:off x="3410" y="2598"/>
                <a:ext cx="734" cy="695"/>
              </a:xfrm>
              <a:custGeom>
                <a:avLst/>
                <a:gdLst>
                  <a:gd name="T0" fmla="*/ 86 w 400"/>
                  <a:gd name="T1" fmla="*/ 378 h 378"/>
                  <a:gd name="T2" fmla="*/ 86 w 400"/>
                  <a:gd name="T3" fmla="*/ 65 h 378"/>
                  <a:gd name="T4" fmla="*/ 243 w 400"/>
                  <a:gd name="T5" fmla="*/ 0 h 378"/>
                  <a:gd name="T6" fmla="*/ 400 w 400"/>
                  <a:gd name="T7" fmla="*/ 65 h 378"/>
                  <a:gd name="T8" fmla="*/ 371 w 400"/>
                  <a:gd name="T9" fmla="*/ 93 h 378"/>
                  <a:gd name="T10" fmla="*/ 243 w 400"/>
                  <a:gd name="T11" fmla="*/ 40 h 378"/>
                  <a:gd name="T12" fmla="*/ 115 w 400"/>
                  <a:gd name="T13" fmla="*/ 93 h 378"/>
                  <a:gd name="T14" fmla="*/ 115 w 400"/>
                  <a:gd name="T15" fmla="*/ 350 h 378"/>
                  <a:gd name="T16" fmla="*/ 86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86" y="378"/>
                    </a:moveTo>
                    <a:cubicBezTo>
                      <a:pt x="0" y="292"/>
                      <a:pt x="0" y="151"/>
                      <a:pt x="86" y="65"/>
                    </a:cubicBezTo>
                    <a:cubicBezTo>
                      <a:pt x="128" y="23"/>
                      <a:pt x="184" y="0"/>
                      <a:pt x="243" y="0"/>
                    </a:cubicBezTo>
                    <a:cubicBezTo>
                      <a:pt x="302" y="0"/>
                      <a:pt x="358" y="23"/>
                      <a:pt x="400" y="65"/>
                    </a:cubicBezTo>
                    <a:cubicBezTo>
                      <a:pt x="371" y="93"/>
                      <a:pt x="371" y="93"/>
                      <a:pt x="371" y="93"/>
                    </a:cubicBezTo>
                    <a:cubicBezTo>
                      <a:pt x="337" y="59"/>
                      <a:pt x="291" y="40"/>
                      <a:pt x="243" y="40"/>
                    </a:cubicBezTo>
                    <a:cubicBezTo>
                      <a:pt x="194" y="40"/>
                      <a:pt x="149" y="59"/>
                      <a:pt x="115" y="93"/>
                    </a:cubicBezTo>
                    <a:cubicBezTo>
                      <a:pt x="44" y="164"/>
                      <a:pt x="44" y="279"/>
                      <a:pt x="115" y="350"/>
                    </a:cubicBezTo>
                    <a:lnTo>
                      <a:pt x="86" y="378"/>
                    </a:lnTo>
                    <a:close/>
                  </a:path>
                </a:pathLst>
              </a:custGeom>
              <a:solidFill>
                <a:srgbClr val="0099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9" name="Freeform 38">
                <a:extLst>
                  <a:ext uri="{FF2B5EF4-FFF2-40B4-BE49-F238E27FC236}">
                    <a16:creationId xmlns:a16="http://schemas.microsoft.com/office/drawing/2014/main" id="{E4C84545-6982-42BD-88F5-34CAD8F2C369}"/>
                  </a:ext>
                </a:extLst>
              </p:cNvPr>
              <p:cNvSpPr>
                <a:spLocks/>
              </p:cNvSpPr>
              <p:nvPr/>
            </p:nvSpPr>
            <p:spPr bwMode="auto">
              <a:xfrm>
                <a:off x="3589" y="2740"/>
                <a:ext cx="678" cy="642"/>
              </a:xfrm>
              <a:custGeom>
                <a:avLst/>
                <a:gdLst>
                  <a:gd name="T0" fmla="*/ 145 w 369"/>
                  <a:gd name="T1" fmla="*/ 349 h 349"/>
                  <a:gd name="T2" fmla="*/ 0 w 369"/>
                  <a:gd name="T3" fmla="*/ 289 h 349"/>
                  <a:gd name="T4" fmla="*/ 5 w 369"/>
                  <a:gd name="T5" fmla="*/ 285 h 349"/>
                  <a:gd name="T6" fmla="*/ 145 w 369"/>
                  <a:gd name="T7" fmla="*/ 343 h 349"/>
                  <a:gd name="T8" fmla="*/ 285 w 369"/>
                  <a:gd name="T9" fmla="*/ 285 h 349"/>
                  <a:gd name="T10" fmla="*/ 285 w 369"/>
                  <a:gd name="T11" fmla="*/ 4 h 349"/>
                  <a:gd name="T12" fmla="*/ 290 w 369"/>
                  <a:gd name="T13" fmla="*/ 0 h 349"/>
                  <a:gd name="T14" fmla="*/ 290 w 369"/>
                  <a:gd name="T15" fmla="*/ 289 h 349"/>
                  <a:gd name="T16" fmla="*/ 145 w 369"/>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49">
                    <a:moveTo>
                      <a:pt x="145" y="349"/>
                    </a:moveTo>
                    <a:cubicBezTo>
                      <a:pt x="90" y="349"/>
                      <a:pt x="39" y="328"/>
                      <a:pt x="0" y="289"/>
                    </a:cubicBezTo>
                    <a:cubicBezTo>
                      <a:pt x="5" y="285"/>
                      <a:pt x="5" y="285"/>
                      <a:pt x="5" y="285"/>
                    </a:cubicBezTo>
                    <a:cubicBezTo>
                      <a:pt x="42" y="322"/>
                      <a:pt x="92" y="343"/>
                      <a:pt x="145" y="343"/>
                    </a:cubicBezTo>
                    <a:cubicBezTo>
                      <a:pt x="198" y="343"/>
                      <a:pt x="248" y="322"/>
                      <a:pt x="285" y="285"/>
                    </a:cubicBezTo>
                    <a:cubicBezTo>
                      <a:pt x="363" y="208"/>
                      <a:pt x="363" y="82"/>
                      <a:pt x="285" y="4"/>
                    </a:cubicBezTo>
                    <a:cubicBezTo>
                      <a:pt x="290" y="0"/>
                      <a:pt x="290" y="0"/>
                      <a:pt x="290" y="0"/>
                    </a:cubicBezTo>
                    <a:cubicBezTo>
                      <a:pt x="369" y="80"/>
                      <a:pt x="369" y="209"/>
                      <a:pt x="290" y="289"/>
                    </a:cubicBezTo>
                    <a:cubicBezTo>
                      <a:pt x="251" y="328"/>
                      <a:pt x="200" y="349"/>
                      <a:pt x="145" y="349"/>
                    </a:cubicBez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0" name="Freeform 39">
                <a:extLst>
                  <a:ext uri="{FF2B5EF4-FFF2-40B4-BE49-F238E27FC236}">
                    <a16:creationId xmlns:a16="http://schemas.microsoft.com/office/drawing/2014/main" id="{02733AE2-8DBD-4025-99E4-708C9D3DF0DA}"/>
                  </a:ext>
                </a:extLst>
              </p:cNvPr>
              <p:cNvSpPr>
                <a:spLocks/>
              </p:cNvSpPr>
              <p:nvPr/>
            </p:nvSpPr>
            <p:spPr bwMode="auto">
              <a:xfrm>
                <a:off x="4324" y="2718"/>
                <a:ext cx="734" cy="695"/>
              </a:xfrm>
              <a:custGeom>
                <a:avLst/>
                <a:gdLst>
                  <a:gd name="T0" fmla="*/ 243 w 400"/>
                  <a:gd name="T1" fmla="*/ 378 h 378"/>
                  <a:gd name="T2" fmla="*/ 86 w 400"/>
                  <a:gd name="T3" fmla="*/ 313 h 378"/>
                  <a:gd name="T4" fmla="*/ 86 w 400"/>
                  <a:gd name="T5" fmla="*/ 0 h 378"/>
                  <a:gd name="T6" fmla="*/ 115 w 400"/>
                  <a:gd name="T7" fmla="*/ 28 h 378"/>
                  <a:gd name="T8" fmla="*/ 115 w 400"/>
                  <a:gd name="T9" fmla="*/ 285 h 378"/>
                  <a:gd name="T10" fmla="*/ 243 w 400"/>
                  <a:gd name="T11" fmla="*/ 338 h 378"/>
                  <a:gd name="T12" fmla="*/ 371 w 400"/>
                  <a:gd name="T13" fmla="*/ 285 h 378"/>
                  <a:gd name="T14" fmla="*/ 400 w 400"/>
                  <a:gd name="T15" fmla="*/ 313 h 378"/>
                  <a:gd name="T16" fmla="*/ 243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243" y="378"/>
                    </a:moveTo>
                    <a:cubicBezTo>
                      <a:pt x="184" y="378"/>
                      <a:pt x="128" y="355"/>
                      <a:pt x="86" y="313"/>
                    </a:cubicBezTo>
                    <a:cubicBezTo>
                      <a:pt x="0" y="227"/>
                      <a:pt x="0" y="86"/>
                      <a:pt x="86" y="0"/>
                    </a:cubicBezTo>
                    <a:cubicBezTo>
                      <a:pt x="115" y="28"/>
                      <a:pt x="115" y="28"/>
                      <a:pt x="115" y="28"/>
                    </a:cubicBezTo>
                    <a:cubicBezTo>
                      <a:pt x="44" y="99"/>
                      <a:pt x="44" y="214"/>
                      <a:pt x="115" y="285"/>
                    </a:cubicBezTo>
                    <a:cubicBezTo>
                      <a:pt x="149" y="319"/>
                      <a:pt x="194" y="338"/>
                      <a:pt x="243" y="338"/>
                    </a:cubicBezTo>
                    <a:cubicBezTo>
                      <a:pt x="291" y="338"/>
                      <a:pt x="337" y="319"/>
                      <a:pt x="371" y="285"/>
                    </a:cubicBezTo>
                    <a:cubicBezTo>
                      <a:pt x="400" y="313"/>
                      <a:pt x="400" y="313"/>
                      <a:pt x="400" y="313"/>
                    </a:cubicBezTo>
                    <a:cubicBezTo>
                      <a:pt x="358" y="355"/>
                      <a:pt x="302" y="378"/>
                      <a:pt x="243" y="378"/>
                    </a:cubicBezTo>
                    <a:close/>
                  </a:path>
                </a:pathLst>
              </a:cu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1" name="Freeform 40">
                <a:extLst>
                  <a:ext uri="{FF2B5EF4-FFF2-40B4-BE49-F238E27FC236}">
                    <a16:creationId xmlns:a16="http://schemas.microsoft.com/office/drawing/2014/main" id="{661A0033-4BA0-4E51-B991-33440039E862}"/>
                  </a:ext>
                </a:extLst>
              </p:cNvPr>
              <p:cNvSpPr>
                <a:spLocks/>
              </p:cNvSpPr>
              <p:nvPr/>
            </p:nvSpPr>
            <p:spPr bwMode="auto">
              <a:xfrm>
                <a:off x="4504" y="2630"/>
                <a:ext cx="677" cy="641"/>
              </a:xfrm>
              <a:custGeom>
                <a:avLst/>
                <a:gdLst>
                  <a:gd name="T0" fmla="*/ 290 w 369"/>
                  <a:gd name="T1" fmla="*/ 349 h 349"/>
                  <a:gd name="T2" fmla="*/ 285 w 369"/>
                  <a:gd name="T3" fmla="*/ 345 h 349"/>
                  <a:gd name="T4" fmla="*/ 285 w 369"/>
                  <a:gd name="T5" fmla="*/ 64 h 349"/>
                  <a:gd name="T6" fmla="*/ 145 w 369"/>
                  <a:gd name="T7" fmla="*/ 6 h 349"/>
                  <a:gd name="T8" fmla="*/ 5 w 369"/>
                  <a:gd name="T9" fmla="*/ 64 h 349"/>
                  <a:gd name="T10" fmla="*/ 0 w 369"/>
                  <a:gd name="T11" fmla="*/ 60 h 349"/>
                  <a:gd name="T12" fmla="*/ 145 w 369"/>
                  <a:gd name="T13" fmla="*/ 0 h 349"/>
                  <a:gd name="T14" fmla="*/ 290 w 369"/>
                  <a:gd name="T15" fmla="*/ 60 h 349"/>
                  <a:gd name="T16" fmla="*/ 290 w 369"/>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49">
                    <a:moveTo>
                      <a:pt x="290" y="349"/>
                    </a:moveTo>
                    <a:cubicBezTo>
                      <a:pt x="285" y="345"/>
                      <a:pt x="285" y="345"/>
                      <a:pt x="285" y="345"/>
                    </a:cubicBezTo>
                    <a:cubicBezTo>
                      <a:pt x="363" y="268"/>
                      <a:pt x="363" y="142"/>
                      <a:pt x="285" y="64"/>
                    </a:cubicBezTo>
                    <a:cubicBezTo>
                      <a:pt x="248" y="27"/>
                      <a:pt x="198" y="6"/>
                      <a:pt x="145" y="6"/>
                    </a:cubicBezTo>
                    <a:cubicBezTo>
                      <a:pt x="92" y="6"/>
                      <a:pt x="42" y="27"/>
                      <a:pt x="5" y="64"/>
                    </a:cubicBezTo>
                    <a:cubicBezTo>
                      <a:pt x="0" y="60"/>
                      <a:pt x="0" y="60"/>
                      <a:pt x="0" y="60"/>
                    </a:cubicBezTo>
                    <a:cubicBezTo>
                      <a:pt x="39" y="21"/>
                      <a:pt x="90" y="0"/>
                      <a:pt x="145" y="0"/>
                    </a:cubicBezTo>
                    <a:cubicBezTo>
                      <a:pt x="200" y="0"/>
                      <a:pt x="251" y="21"/>
                      <a:pt x="290" y="60"/>
                    </a:cubicBezTo>
                    <a:cubicBezTo>
                      <a:pt x="369" y="140"/>
                      <a:pt x="369" y="269"/>
                      <a:pt x="290" y="349"/>
                    </a:cubicBez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2" name="Freeform 41">
                <a:extLst>
                  <a:ext uri="{FF2B5EF4-FFF2-40B4-BE49-F238E27FC236}">
                    <a16:creationId xmlns:a16="http://schemas.microsoft.com/office/drawing/2014/main" id="{BD72CF67-FC05-4139-967B-55CF5664CF18}"/>
                  </a:ext>
                </a:extLst>
              </p:cNvPr>
              <p:cNvSpPr>
                <a:spLocks/>
              </p:cNvSpPr>
              <p:nvPr/>
            </p:nvSpPr>
            <p:spPr bwMode="auto">
              <a:xfrm>
                <a:off x="6333" y="2740"/>
                <a:ext cx="677" cy="642"/>
              </a:xfrm>
              <a:custGeom>
                <a:avLst/>
                <a:gdLst>
                  <a:gd name="T0" fmla="*/ 145 w 369"/>
                  <a:gd name="T1" fmla="*/ 349 h 349"/>
                  <a:gd name="T2" fmla="*/ 0 w 369"/>
                  <a:gd name="T3" fmla="*/ 289 h 349"/>
                  <a:gd name="T4" fmla="*/ 5 w 369"/>
                  <a:gd name="T5" fmla="*/ 285 h 349"/>
                  <a:gd name="T6" fmla="*/ 145 w 369"/>
                  <a:gd name="T7" fmla="*/ 343 h 349"/>
                  <a:gd name="T8" fmla="*/ 285 w 369"/>
                  <a:gd name="T9" fmla="*/ 285 h 349"/>
                  <a:gd name="T10" fmla="*/ 285 w 369"/>
                  <a:gd name="T11" fmla="*/ 4 h 349"/>
                  <a:gd name="T12" fmla="*/ 290 w 369"/>
                  <a:gd name="T13" fmla="*/ 0 h 349"/>
                  <a:gd name="T14" fmla="*/ 290 w 369"/>
                  <a:gd name="T15" fmla="*/ 289 h 349"/>
                  <a:gd name="T16" fmla="*/ 145 w 369"/>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49">
                    <a:moveTo>
                      <a:pt x="145" y="349"/>
                    </a:moveTo>
                    <a:cubicBezTo>
                      <a:pt x="90" y="349"/>
                      <a:pt x="39" y="328"/>
                      <a:pt x="0" y="289"/>
                    </a:cubicBezTo>
                    <a:cubicBezTo>
                      <a:pt x="5" y="285"/>
                      <a:pt x="5" y="285"/>
                      <a:pt x="5" y="285"/>
                    </a:cubicBezTo>
                    <a:cubicBezTo>
                      <a:pt x="42" y="322"/>
                      <a:pt x="92" y="343"/>
                      <a:pt x="145" y="343"/>
                    </a:cubicBezTo>
                    <a:cubicBezTo>
                      <a:pt x="198" y="343"/>
                      <a:pt x="248" y="322"/>
                      <a:pt x="285" y="285"/>
                    </a:cubicBezTo>
                    <a:cubicBezTo>
                      <a:pt x="363" y="208"/>
                      <a:pt x="363" y="82"/>
                      <a:pt x="285" y="4"/>
                    </a:cubicBezTo>
                    <a:cubicBezTo>
                      <a:pt x="290" y="0"/>
                      <a:pt x="290" y="0"/>
                      <a:pt x="290" y="0"/>
                    </a:cubicBezTo>
                    <a:cubicBezTo>
                      <a:pt x="369" y="80"/>
                      <a:pt x="369" y="209"/>
                      <a:pt x="290" y="289"/>
                    </a:cubicBezTo>
                    <a:cubicBezTo>
                      <a:pt x="251" y="328"/>
                      <a:pt x="200" y="349"/>
                      <a:pt x="145" y="349"/>
                    </a:cubicBezTo>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3" name="Freeform 42">
                <a:extLst>
                  <a:ext uri="{FF2B5EF4-FFF2-40B4-BE49-F238E27FC236}">
                    <a16:creationId xmlns:a16="http://schemas.microsoft.com/office/drawing/2014/main" id="{13DCE0A1-C116-45B3-8076-58AAC5F9A2E2}"/>
                  </a:ext>
                </a:extLst>
              </p:cNvPr>
              <p:cNvSpPr>
                <a:spLocks/>
              </p:cNvSpPr>
              <p:nvPr/>
            </p:nvSpPr>
            <p:spPr bwMode="auto">
              <a:xfrm>
                <a:off x="6153" y="2598"/>
                <a:ext cx="734" cy="695"/>
              </a:xfrm>
              <a:custGeom>
                <a:avLst/>
                <a:gdLst>
                  <a:gd name="T0" fmla="*/ 86 w 400"/>
                  <a:gd name="T1" fmla="*/ 378 h 378"/>
                  <a:gd name="T2" fmla="*/ 86 w 400"/>
                  <a:gd name="T3" fmla="*/ 65 h 378"/>
                  <a:gd name="T4" fmla="*/ 243 w 400"/>
                  <a:gd name="T5" fmla="*/ 0 h 378"/>
                  <a:gd name="T6" fmla="*/ 400 w 400"/>
                  <a:gd name="T7" fmla="*/ 65 h 378"/>
                  <a:gd name="T8" fmla="*/ 371 w 400"/>
                  <a:gd name="T9" fmla="*/ 93 h 378"/>
                  <a:gd name="T10" fmla="*/ 243 w 400"/>
                  <a:gd name="T11" fmla="*/ 40 h 378"/>
                  <a:gd name="T12" fmla="*/ 115 w 400"/>
                  <a:gd name="T13" fmla="*/ 93 h 378"/>
                  <a:gd name="T14" fmla="*/ 115 w 400"/>
                  <a:gd name="T15" fmla="*/ 350 h 378"/>
                  <a:gd name="T16" fmla="*/ 86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86" y="378"/>
                    </a:moveTo>
                    <a:cubicBezTo>
                      <a:pt x="0" y="292"/>
                      <a:pt x="0" y="151"/>
                      <a:pt x="86" y="65"/>
                    </a:cubicBezTo>
                    <a:cubicBezTo>
                      <a:pt x="128" y="23"/>
                      <a:pt x="184" y="0"/>
                      <a:pt x="243" y="0"/>
                    </a:cubicBezTo>
                    <a:cubicBezTo>
                      <a:pt x="302" y="0"/>
                      <a:pt x="358" y="23"/>
                      <a:pt x="400" y="65"/>
                    </a:cubicBezTo>
                    <a:cubicBezTo>
                      <a:pt x="371" y="93"/>
                      <a:pt x="371" y="93"/>
                      <a:pt x="371" y="93"/>
                    </a:cubicBezTo>
                    <a:cubicBezTo>
                      <a:pt x="337" y="59"/>
                      <a:pt x="292" y="40"/>
                      <a:pt x="243" y="40"/>
                    </a:cubicBezTo>
                    <a:cubicBezTo>
                      <a:pt x="195" y="40"/>
                      <a:pt x="149" y="59"/>
                      <a:pt x="115" y="93"/>
                    </a:cubicBezTo>
                    <a:cubicBezTo>
                      <a:pt x="44" y="164"/>
                      <a:pt x="44" y="279"/>
                      <a:pt x="115" y="350"/>
                    </a:cubicBezTo>
                    <a:cubicBezTo>
                      <a:pt x="86" y="378"/>
                      <a:pt x="86" y="378"/>
                      <a:pt x="86" y="378"/>
                    </a:cubicBezTo>
                  </a:path>
                </a:pathLst>
              </a:custGeom>
              <a:solidFill>
                <a:srgbClr val="AAC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4" name="Freeform 43">
                <a:extLst>
                  <a:ext uri="{FF2B5EF4-FFF2-40B4-BE49-F238E27FC236}">
                    <a16:creationId xmlns:a16="http://schemas.microsoft.com/office/drawing/2014/main" id="{CA49B0F4-FE6B-4C6E-855C-86FF14E2E115}"/>
                  </a:ext>
                </a:extLst>
              </p:cNvPr>
              <p:cNvSpPr>
                <a:spLocks/>
              </p:cNvSpPr>
              <p:nvPr/>
            </p:nvSpPr>
            <p:spPr bwMode="auto">
              <a:xfrm>
                <a:off x="5396" y="2718"/>
                <a:ext cx="735" cy="695"/>
              </a:xfrm>
              <a:custGeom>
                <a:avLst/>
                <a:gdLst>
                  <a:gd name="T0" fmla="*/ 157 w 400"/>
                  <a:gd name="T1" fmla="*/ 378 h 378"/>
                  <a:gd name="T2" fmla="*/ 0 w 400"/>
                  <a:gd name="T3" fmla="*/ 313 h 378"/>
                  <a:gd name="T4" fmla="*/ 29 w 400"/>
                  <a:gd name="T5" fmla="*/ 285 h 378"/>
                  <a:gd name="T6" fmla="*/ 157 w 400"/>
                  <a:gd name="T7" fmla="*/ 338 h 378"/>
                  <a:gd name="T8" fmla="*/ 285 w 400"/>
                  <a:gd name="T9" fmla="*/ 285 h 378"/>
                  <a:gd name="T10" fmla="*/ 285 w 400"/>
                  <a:gd name="T11" fmla="*/ 28 h 378"/>
                  <a:gd name="T12" fmla="*/ 314 w 400"/>
                  <a:gd name="T13" fmla="*/ 0 h 378"/>
                  <a:gd name="T14" fmla="*/ 314 w 400"/>
                  <a:gd name="T15" fmla="*/ 313 h 378"/>
                  <a:gd name="T16" fmla="*/ 157 w 400"/>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378">
                    <a:moveTo>
                      <a:pt x="157" y="378"/>
                    </a:moveTo>
                    <a:cubicBezTo>
                      <a:pt x="98" y="378"/>
                      <a:pt x="42" y="355"/>
                      <a:pt x="0" y="313"/>
                    </a:cubicBezTo>
                    <a:cubicBezTo>
                      <a:pt x="29" y="285"/>
                      <a:pt x="29" y="285"/>
                      <a:pt x="29" y="285"/>
                    </a:cubicBezTo>
                    <a:cubicBezTo>
                      <a:pt x="63" y="319"/>
                      <a:pt x="109" y="338"/>
                      <a:pt x="157" y="338"/>
                    </a:cubicBezTo>
                    <a:cubicBezTo>
                      <a:pt x="206" y="338"/>
                      <a:pt x="251" y="319"/>
                      <a:pt x="285" y="285"/>
                    </a:cubicBezTo>
                    <a:cubicBezTo>
                      <a:pt x="356" y="214"/>
                      <a:pt x="356" y="99"/>
                      <a:pt x="285" y="28"/>
                    </a:cubicBezTo>
                    <a:cubicBezTo>
                      <a:pt x="314" y="0"/>
                      <a:pt x="314" y="0"/>
                      <a:pt x="314" y="0"/>
                    </a:cubicBezTo>
                    <a:cubicBezTo>
                      <a:pt x="400" y="86"/>
                      <a:pt x="400" y="227"/>
                      <a:pt x="314" y="313"/>
                    </a:cubicBezTo>
                    <a:cubicBezTo>
                      <a:pt x="272" y="355"/>
                      <a:pt x="216" y="378"/>
                      <a:pt x="157" y="378"/>
                    </a:cubicBezTo>
                  </a:path>
                </a:pathLst>
              </a:cu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5" name="Freeform 44">
                <a:extLst>
                  <a:ext uri="{FF2B5EF4-FFF2-40B4-BE49-F238E27FC236}">
                    <a16:creationId xmlns:a16="http://schemas.microsoft.com/office/drawing/2014/main" id="{3EFF5E1D-DF2E-4C47-97E1-BF8B73774D40}"/>
                  </a:ext>
                </a:extLst>
              </p:cNvPr>
              <p:cNvSpPr>
                <a:spLocks/>
              </p:cNvSpPr>
              <p:nvPr/>
            </p:nvSpPr>
            <p:spPr bwMode="auto">
              <a:xfrm>
                <a:off x="5273" y="2630"/>
                <a:ext cx="678" cy="641"/>
              </a:xfrm>
              <a:custGeom>
                <a:avLst/>
                <a:gdLst>
                  <a:gd name="T0" fmla="*/ 79 w 369"/>
                  <a:gd name="T1" fmla="*/ 349 h 349"/>
                  <a:gd name="T2" fmla="*/ 79 w 369"/>
                  <a:gd name="T3" fmla="*/ 60 h 349"/>
                  <a:gd name="T4" fmla="*/ 224 w 369"/>
                  <a:gd name="T5" fmla="*/ 0 h 349"/>
                  <a:gd name="T6" fmla="*/ 369 w 369"/>
                  <a:gd name="T7" fmla="*/ 60 h 349"/>
                  <a:gd name="T8" fmla="*/ 364 w 369"/>
                  <a:gd name="T9" fmla="*/ 64 h 349"/>
                  <a:gd name="T10" fmla="*/ 224 w 369"/>
                  <a:gd name="T11" fmla="*/ 6 h 349"/>
                  <a:gd name="T12" fmla="*/ 84 w 369"/>
                  <a:gd name="T13" fmla="*/ 64 h 349"/>
                  <a:gd name="T14" fmla="*/ 84 w 369"/>
                  <a:gd name="T15" fmla="*/ 345 h 349"/>
                  <a:gd name="T16" fmla="*/ 79 w 369"/>
                  <a:gd name="T17"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49">
                    <a:moveTo>
                      <a:pt x="79" y="349"/>
                    </a:moveTo>
                    <a:cubicBezTo>
                      <a:pt x="0" y="269"/>
                      <a:pt x="0" y="140"/>
                      <a:pt x="79" y="60"/>
                    </a:cubicBezTo>
                    <a:cubicBezTo>
                      <a:pt x="118" y="21"/>
                      <a:pt x="169" y="0"/>
                      <a:pt x="224" y="0"/>
                    </a:cubicBezTo>
                    <a:cubicBezTo>
                      <a:pt x="279" y="0"/>
                      <a:pt x="330" y="21"/>
                      <a:pt x="369" y="60"/>
                    </a:cubicBezTo>
                    <a:cubicBezTo>
                      <a:pt x="364" y="64"/>
                      <a:pt x="364" y="64"/>
                      <a:pt x="364" y="64"/>
                    </a:cubicBezTo>
                    <a:cubicBezTo>
                      <a:pt x="327" y="27"/>
                      <a:pt x="277" y="6"/>
                      <a:pt x="224" y="6"/>
                    </a:cubicBezTo>
                    <a:cubicBezTo>
                      <a:pt x="171" y="6"/>
                      <a:pt x="121" y="27"/>
                      <a:pt x="84" y="64"/>
                    </a:cubicBezTo>
                    <a:cubicBezTo>
                      <a:pt x="6" y="142"/>
                      <a:pt x="6" y="268"/>
                      <a:pt x="84" y="345"/>
                    </a:cubicBezTo>
                    <a:cubicBezTo>
                      <a:pt x="79" y="349"/>
                      <a:pt x="79" y="349"/>
                      <a:pt x="79" y="349"/>
                    </a:cubicBezTo>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6" name="Oval 45">
                <a:extLst>
                  <a:ext uri="{FF2B5EF4-FFF2-40B4-BE49-F238E27FC236}">
                    <a16:creationId xmlns:a16="http://schemas.microsoft.com/office/drawing/2014/main" id="{0D449B58-8969-474D-9CD5-9F548EBEA330}"/>
                  </a:ext>
                </a:extLst>
              </p:cNvPr>
              <p:cNvSpPr>
                <a:spLocks noChangeArrowheads="1"/>
              </p:cNvSpPr>
              <p:nvPr/>
            </p:nvSpPr>
            <p:spPr bwMode="auto">
              <a:xfrm>
                <a:off x="824" y="2716"/>
                <a:ext cx="577" cy="579"/>
              </a:xfrm>
              <a:prstGeom prst="ellipse">
                <a:avLst/>
              </a:prstGeom>
              <a:solidFill>
                <a:srgbClr val="F7B6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7" name="Freeform 47">
                <a:extLst>
                  <a:ext uri="{FF2B5EF4-FFF2-40B4-BE49-F238E27FC236}">
                    <a16:creationId xmlns:a16="http://schemas.microsoft.com/office/drawing/2014/main" id="{A5777F4A-5E96-4B99-BB42-B34E9220B012}"/>
                  </a:ext>
                </a:extLst>
              </p:cNvPr>
              <p:cNvSpPr>
                <a:spLocks/>
              </p:cNvSpPr>
              <p:nvPr/>
            </p:nvSpPr>
            <p:spPr bwMode="auto">
              <a:xfrm>
                <a:off x="1709" y="2689"/>
                <a:ext cx="634" cy="634"/>
              </a:xfrm>
              <a:custGeom>
                <a:avLst/>
                <a:gdLst>
                  <a:gd name="T0" fmla="*/ 284 w 345"/>
                  <a:gd name="T1" fmla="*/ 61 h 345"/>
                  <a:gd name="T2" fmla="*/ 62 w 345"/>
                  <a:gd name="T3" fmla="*/ 61 h 345"/>
                  <a:gd name="T4" fmla="*/ 62 w 345"/>
                  <a:gd name="T5" fmla="*/ 284 h 345"/>
                  <a:gd name="T6" fmla="*/ 284 w 345"/>
                  <a:gd name="T7" fmla="*/ 284 h 345"/>
                  <a:gd name="T8" fmla="*/ 284 w 345"/>
                  <a:gd name="T9" fmla="*/ 61 h 345"/>
                </a:gdLst>
                <a:ahLst/>
                <a:cxnLst>
                  <a:cxn ang="0">
                    <a:pos x="T0" y="T1"/>
                  </a:cxn>
                  <a:cxn ang="0">
                    <a:pos x="T2" y="T3"/>
                  </a:cxn>
                  <a:cxn ang="0">
                    <a:pos x="T4" y="T5"/>
                  </a:cxn>
                  <a:cxn ang="0">
                    <a:pos x="T6" y="T7"/>
                  </a:cxn>
                  <a:cxn ang="0">
                    <a:pos x="T8" y="T9"/>
                  </a:cxn>
                </a:cxnLst>
                <a:rect l="0" t="0" r="r" b="b"/>
                <a:pathLst>
                  <a:path w="345" h="345">
                    <a:moveTo>
                      <a:pt x="284" y="61"/>
                    </a:moveTo>
                    <a:cubicBezTo>
                      <a:pt x="223" y="0"/>
                      <a:pt x="123" y="0"/>
                      <a:pt x="62" y="61"/>
                    </a:cubicBezTo>
                    <a:cubicBezTo>
                      <a:pt x="0" y="123"/>
                      <a:pt x="0" y="222"/>
                      <a:pt x="62" y="284"/>
                    </a:cubicBezTo>
                    <a:cubicBezTo>
                      <a:pt x="123" y="345"/>
                      <a:pt x="223" y="345"/>
                      <a:pt x="284" y="284"/>
                    </a:cubicBezTo>
                    <a:cubicBezTo>
                      <a:pt x="345" y="222"/>
                      <a:pt x="345" y="123"/>
                      <a:pt x="284" y="61"/>
                    </a:cubicBezTo>
                  </a:path>
                </a:pathLst>
              </a:custGeom>
              <a:solidFill>
                <a:srgbClr val="F89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8" name="Freeform 49">
                <a:extLst>
                  <a:ext uri="{FF2B5EF4-FFF2-40B4-BE49-F238E27FC236}">
                    <a16:creationId xmlns:a16="http://schemas.microsoft.com/office/drawing/2014/main" id="{A27BF0EB-69FD-4BD7-A0BA-077E5E242982}"/>
                  </a:ext>
                </a:extLst>
              </p:cNvPr>
              <p:cNvSpPr>
                <a:spLocks/>
              </p:cNvSpPr>
              <p:nvPr/>
            </p:nvSpPr>
            <p:spPr bwMode="auto">
              <a:xfrm>
                <a:off x="2624" y="2689"/>
                <a:ext cx="633" cy="634"/>
              </a:xfrm>
              <a:custGeom>
                <a:avLst/>
                <a:gdLst>
                  <a:gd name="T0" fmla="*/ 62 w 345"/>
                  <a:gd name="T1" fmla="*/ 284 h 345"/>
                  <a:gd name="T2" fmla="*/ 284 w 345"/>
                  <a:gd name="T3" fmla="*/ 284 h 345"/>
                  <a:gd name="T4" fmla="*/ 284 w 345"/>
                  <a:gd name="T5" fmla="*/ 61 h 345"/>
                  <a:gd name="T6" fmla="*/ 62 w 345"/>
                  <a:gd name="T7" fmla="*/ 61 h 345"/>
                  <a:gd name="T8" fmla="*/ 62 w 345"/>
                  <a:gd name="T9" fmla="*/ 284 h 345"/>
                </a:gdLst>
                <a:ahLst/>
                <a:cxnLst>
                  <a:cxn ang="0">
                    <a:pos x="T0" y="T1"/>
                  </a:cxn>
                  <a:cxn ang="0">
                    <a:pos x="T2" y="T3"/>
                  </a:cxn>
                  <a:cxn ang="0">
                    <a:pos x="T4" y="T5"/>
                  </a:cxn>
                  <a:cxn ang="0">
                    <a:pos x="T6" y="T7"/>
                  </a:cxn>
                  <a:cxn ang="0">
                    <a:pos x="T8" y="T9"/>
                  </a:cxn>
                </a:cxnLst>
                <a:rect l="0" t="0" r="r" b="b"/>
                <a:pathLst>
                  <a:path w="345" h="345">
                    <a:moveTo>
                      <a:pt x="62" y="284"/>
                    </a:moveTo>
                    <a:cubicBezTo>
                      <a:pt x="123" y="345"/>
                      <a:pt x="223" y="345"/>
                      <a:pt x="284" y="284"/>
                    </a:cubicBezTo>
                    <a:cubicBezTo>
                      <a:pt x="345" y="222"/>
                      <a:pt x="345" y="123"/>
                      <a:pt x="284" y="61"/>
                    </a:cubicBezTo>
                    <a:cubicBezTo>
                      <a:pt x="223" y="0"/>
                      <a:pt x="123" y="0"/>
                      <a:pt x="62" y="61"/>
                    </a:cubicBezTo>
                    <a:cubicBezTo>
                      <a:pt x="0" y="123"/>
                      <a:pt x="0" y="222"/>
                      <a:pt x="62" y="284"/>
                    </a:cubicBezTo>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9" name="Oval 52">
                <a:extLst>
                  <a:ext uri="{FF2B5EF4-FFF2-40B4-BE49-F238E27FC236}">
                    <a16:creationId xmlns:a16="http://schemas.microsoft.com/office/drawing/2014/main" id="{308EE33F-58E5-44B9-A50E-06906E6D300A}"/>
                  </a:ext>
                </a:extLst>
              </p:cNvPr>
              <p:cNvSpPr>
                <a:spLocks noChangeArrowheads="1"/>
              </p:cNvSpPr>
              <p:nvPr/>
            </p:nvSpPr>
            <p:spPr bwMode="auto">
              <a:xfrm>
                <a:off x="4482" y="2716"/>
                <a:ext cx="576" cy="579"/>
              </a:xfrm>
              <a:prstGeom prst="ellipse">
                <a:avLst/>
              </a:pr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dirty="0"/>
              </a:p>
            </p:txBody>
          </p:sp>
          <p:sp>
            <p:nvSpPr>
              <p:cNvPr id="50" name="Oval 53">
                <a:extLst>
                  <a:ext uri="{FF2B5EF4-FFF2-40B4-BE49-F238E27FC236}">
                    <a16:creationId xmlns:a16="http://schemas.microsoft.com/office/drawing/2014/main" id="{3381E4B9-7E9C-4879-89AA-4D155AC228C9}"/>
                  </a:ext>
                </a:extLst>
              </p:cNvPr>
              <p:cNvSpPr>
                <a:spLocks noChangeArrowheads="1"/>
              </p:cNvSpPr>
              <p:nvPr/>
            </p:nvSpPr>
            <p:spPr bwMode="auto">
              <a:xfrm>
                <a:off x="6311" y="2716"/>
                <a:ext cx="576" cy="579"/>
              </a:xfrm>
              <a:prstGeom prst="ellipse">
                <a:avLst/>
              </a:prstGeom>
              <a:solidFill>
                <a:srgbClr val="AAC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1" name="Oval 55">
                <a:extLst>
                  <a:ext uri="{FF2B5EF4-FFF2-40B4-BE49-F238E27FC236}">
                    <a16:creationId xmlns:a16="http://schemas.microsoft.com/office/drawing/2014/main" id="{B123B89B-C00D-4360-A47F-CA320CC2DB6F}"/>
                  </a:ext>
                </a:extLst>
              </p:cNvPr>
              <p:cNvSpPr>
                <a:spLocks noChangeArrowheads="1"/>
              </p:cNvSpPr>
              <p:nvPr/>
            </p:nvSpPr>
            <p:spPr bwMode="auto">
              <a:xfrm>
                <a:off x="5396" y="2716"/>
                <a:ext cx="577" cy="579"/>
              </a:xfrm>
              <a:prstGeom prst="ellipse">
                <a:avLst/>
              </a:pr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2" name="Oval 57">
                <a:extLst>
                  <a:ext uri="{FF2B5EF4-FFF2-40B4-BE49-F238E27FC236}">
                    <a16:creationId xmlns:a16="http://schemas.microsoft.com/office/drawing/2014/main" id="{E29CBB66-9E31-46FB-90B2-DEB41142D480}"/>
                  </a:ext>
                </a:extLst>
              </p:cNvPr>
              <p:cNvSpPr>
                <a:spLocks noChangeArrowheads="1"/>
              </p:cNvSpPr>
              <p:nvPr/>
            </p:nvSpPr>
            <p:spPr bwMode="auto">
              <a:xfrm>
                <a:off x="4241" y="1624"/>
                <a:ext cx="101" cy="103"/>
              </a:xfrm>
              <a:prstGeom prst="ellipse">
                <a:avLst/>
              </a:prstGeom>
              <a:solidFill>
                <a:srgbClr val="AAC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3" name="Oval 59">
                <a:extLst>
                  <a:ext uri="{FF2B5EF4-FFF2-40B4-BE49-F238E27FC236}">
                    <a16:creationId xmlns:a16="http://schemas.microsoft.com/office/drawing/2014/main" id="{910CA348-638E-404B-B56A-7073C5AC411A}"/>
                  </a:ext>
                </a:extLst>
              </p:cNvPr>
              <p:cNvSpPr>
                <a:spLocks noChangeArrowheads="1"/>
              </p:cNvSpPr>
              <p:nvPr/>
            </p:nvSpPr>
            <p:spPr bwMode="auto">
              <a:xfrm>
                <a:off x="4096" y="1624"/>
                <a:ext cx="101" cy="103"/>
              </a:xfrm>
              <a:prstGeom prst="ellipse">
                <a:avLst/>
              </a:prstGeom>
              <a:solidFill>
                <a:srgbClr val="7CB3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4" name="Oval 61">
                <a:extLst>
                  <a:ext uri="{FF2B5EF4-FFF2-40B4-BE49-F238E27FC236}">
                    <a16:creationId xmlns:a16="http://schemas.microsoft.com/office/drawing/2014/main" id="{0F7D7F1E-8B89-4CFC-AE64-564019472C46}"/>
                  </a:ext>
                </a:extLst>
              </p:cNvPr>
              <p:cNvSpPr>
                <a:spLocks noChangeArrowheads="1"/>
              </p:cNvSpPr>
              <p:nvPr/>
            </p:nvSpPr>
            <p:spPr bwMode="auto">
              <a:xfrm>
                <a:off x="3949" y="1624"/>
                <a:ext cx="103" cy="103"/>
              </a:xfrm>
              <a:prstGeom prst="ellipse">
                <a:avLst/>
              </a:prstGeom>
              <a:solidFill>
                <a:srgbClr val="009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5" name="Oval 63">
                <a:extLst>
                  <a:ext uri="{FF2B5EF4-FFF2-40B4-BE49-F238E27FC236}">
                    <a16:creationId xmlns:a16="http://schemas.microsoft.com/office/drawing/2014/main" id="{B58B4C62-A01A-49FB-B88A-852A354A105E}"/>
                  </a:ext>
                </a:extLst>
              </p:cNvPr>
              <p:cNvSpPr>
                <a:spLocks noChangeArrowheads="1"/>
              </p:cNvSpPr>
              <p:nvPr/>
            </p:nvSpPr>
            <p:spPr bwMode="auto">
              <a:xfrm>
                <a:off x="3804" y="1624"/>
                <a:ext cx="103" cy="103"/>
              </a:xfrm>
              <a:prstGeom prst="ellipse">
                <a:avLst/>
              </a:prstGeom>
              <a:solidFill>
                <a:srgbClr val="0099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6" name="Oval 65">
                <a:extLst>
                  <a:ext uri="{FF2B5EF4-FFF2-40B4-BE49-F238E27FC236}">
                    <a16:creationId xmlns:a16="http://schemas.microsoft.com/office/drawing/2014/main" id="{D5E38A19-4EF8-43BA-84F0-C294E3B43C8D}"/>
                  </a:ext>
                </a:extLst>
              </p:cNvPr>
              <p:cNvSpPr>
                <a:spLocks noChangeArrowheads="1"/>
              </p:cNvSpPr>
              <p:nvPr/>
            </p:nvSpPr>
            <p:spPr bwMode="auto">
              <a:xfrm>
                <a:off x="3659" y="1624"/>
                <a:ext cx="101" cy="103"/>
              </a:xfrm>
              <a:prstGeom prst="ellipse">
                <a:avLst/>
              </a:pr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7" name="Oval 67">
                <a:extLst>
                  <a:ext uri="{FF2B5EF4-FFF2-40B4-BE49-F238E27FC236}">
                    <a16:creationId xmlns:a16="http://schemas.microsoft.com/office/drawing/2014/main" id="{F1BA4C0D-9672-4FA9-9CC3-19DE15895FCF}"/>
                  </a:ext>
                </a:extLst>
              </p:cNvPr>
              <p:cNvSpPr>
                <a:spLocks noChangeArrowheads="1"/>
              </p:cNvSpPr>
              <p:nvPr/>
            </p:nvSpPr>
            <p:spPr bwMode="auto">
              <a:xfrm>
                <a:off x="3514" y="1624"/>
                <a:ext cx="101" cy="103"/>
              </a:xfrm>
              <a:prstGeom prst="ellipse">
                <a:avLst/>
              </a:prstGeom>
              <a:solidFill>
                <a:srgbClr val="F89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8" name="Oval 69">
                <a:extLst>
                  <a:ext uri="{FF2B5EF4-FFF2-40B4-BE49-F238E27FC236}">
                    <a16:creationId xmlns:a16="http://schemas.microsoft.com/office/drawing/2014/main" id="{53DB3142-C37A-4E16-8639-F29F2DE0A031}"/>
                  </a:ext>
                </a:extLst>
              </p:cNvPr>
              <p:cNvSpPr>
                <a:spLocks noChangeArrowheads="1"/>
              </p:cNvSpPr>
              <p:nvPr/>
            </p:nvSpPr>
            <p:spPr bwMode="auto">
              <a:xfrm>
                <a:off x="3369" y="1624"/>
                <a:ext cx="101" cy="103"/>
              </a:xfrm>
              <a:prstGeom prst="ellipse">
                <a:avLst/>
              </a:prstGeom>
              <a:solidFill>
                <a:srgbClr val="F7B6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grpSp>
          <p:nvGrpSpPr>
            <p:cNvPr id="60" name="Group 73">
              <a:extLst>
                <a:ext uri="{FF2B5EF4-FFF2-40B4-BE49-F238E27FC236}">
                  <a16:creationId xmlns:a16="http://schemas.microsoft.com/office/drawing/2014/main" id="{931E7DA6-37D4-4038-BA1F-C55DFA2DCE6A}"/>
                </a:ext>
              </a:extLst>
            </p:cNvPr>
            <p:cNvGrpSpPr>
              <a:grpSpLocks noChangeAspect="1"/>
            </p:cNvGrpSpPr>
            <p:nvPr/>
          </p:nvGrpSpPr>
          <p:grpSpPr bwMode="auto">
            <a:xfrm>
              <a:off x="1877106" y="5099730"/>
              <a:ext cx="9259887" cy="560387"/>
              <a:chOff x="1155" y="3057"/>
              <a:chExt cx="5833" cy="353"/>
            </a:xfrm>
          </p:grpSpPr>
          <p:sp>
            <p:nvSpPr>
              <p:cNvPr id="62" name="Freeform 74">
                <a:extLst>
                  <a:ext uri="{FF2B5EF4-FFF2-40B4-BE49-F238E27FC236}">
                    <a16:creationId xmlns:a16="http://schemas.microsoft.com/office/drawing/2014/main" id="{7D2D61D8-784C-48B5-9C86-E0864DE45999}"/>
                  </a:ext>
                </a:extLst>
              </p:cNvPr>
              <p:cNvSpPr>
                <a:spLocks noEditPoints="1"/>
              </p:cNvSpPr>
              <p:nvPr/>
            </p:nvSpPr>
            <p:spPr bwMode="auto">
              <a:xfrm>
                <a:off x="2090" y="3237"/>
                <a:ext cx="59" cy="143"/>
              </a:xfrm>
              <a:custGeom>
                <a:avLst/>
                <a:gdLst>
                  <a:gd name="T0" fmla="*/ 29 w 32"/>
                  <a:gd name="T1" fmla="*/ 0 h 76"/>
                  <a:gd name="T2" fmla="*/ 2 w 32"/>
                  <a:gd name="T3" fmla="*/ 0 h 76"/>
                  <a:gd name="T4" fmla="*/ 0 w 32"/>
                  <a:gd name="T5" fmla="*/ 3 h 76"/>
                  <a:gd name="T6" fmla="*/ 0 w 32"/>
                  <a:gd name="T7" fmla="*/ 73 h 76"/>
                  <a:gd name="T8" fmla="*/ 2 w 32"/>
                  <a:gd name="T9" fmla="*/ 76 h 76"/>
                  <a:gd name="T10" fmla="*/ 29 w 32"/>
                  <a:gd name="T11" fmla="*/ 76 h 76"/>
                  <a:gd name="T12" fmla="*/ 32 w 32"/>
                  <a:gd name="T13" fmla="*/ 73 h 76"/>
                  <a:gd name="T14" fmla="*/ 32 w 32"/>
                  <a:gd name="T15" fmla="*/ 3 h 76"/>
                  <a:gd name="T16" fmla="*/ 29 w 32"/>
                  <a:gd name="T17" fmla="*/ 0 h 76"/>
                  <a:gd name="T18" fmla="*/ 27 w 32"/>
                  <a:gd name="T19" fmla="*/ 71 h 76"/>
                  <a:gd name="T20" fmla="*/ 5 w 32"/>
                  <a:gd name="T21" fmla="*/ 71 h 76"/>
                  <a:gd name="T22" fmla="*/ 5 w 32"/>
                  <a:gd name="T23" fmla="*/ 5 h 76"/>
                  <a:gd name="T24" fmla="*/ 27 w 32"/>
                  <a:gd name="T25" fmla="*/ 5 h 76"/>
                  <a:gd name="T26" fmla="*/ 27 w 32"/>
                  <a:gd name="T2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76">
                    <a:moveTo>
                      <a:pt x="29" y="0"/>
                    </a:moveTo>
                    <a:cubicBezTo>
                      <a:pt x="2" y="0"/>
                      <a:pt x="2" y="0"/>
                      <a:pt x="2" y="0"/>
                    </a:cubicBezTo>
                    <a:cubicBezTo>
                      <a:pt x="1" y="0"/>
                      <a:pt x="0" y="1"/>
                      <a:pt x="0" y="3"/>
                    </a:cubicBezTo>
                    <a:cubicBezTo>
                      <a:pt x="0" y="73"/>
                      <a:pt x="0" y="73"/>
                      <a:pt x="0" y="73"/>
                    </a:cubicBezTo>
                    <a:cubicBezTo>
                      <a:pt x="0" y="74"/>
                      <a:pt x="1" y="76"/>
                      <a:pt x="2" y="76"/>
                    </a:cubicBezTo>
                    <a:cubicBezTo>
                      <a:pt x="29" y="76"/>
                      <a:pt x="29" y="76"/>
                      <a:pt x="29" y="76"/>
                    </a:cubicBezTo>
                    <a:cubicBezTo>
                      <a:pt x="30" y="76"/>
                      <a:pt x="32" y="74"/>
                      <a:pt x="32" y="73"/>
                    </a:cubicBezTo>
                    <a:cubicBezTo>
                      <a:pt x="32" y="3"/>
                      <a:pt x="32" y="3"/>
                      <a:pt x="32" y="3"/>
                    </a:cubicBezTo>
                    <a:cubicBezTo>
                      <a:pt x="32" y="1"/>
                      <a:pt x="30" y="0"/>
                      <a:pt x="29" y="0"/>
                    </a:cubicBezTo>
                    <a:close/>
                    <a:moveTo>
                      <a:pt x="27" y="71"/>
                    </a:moveTo>
                    <a:cubicBezTo>
                      <a:pt x="5" y="71"/>
                      <a:pt x="5" y="71"/>
                      <a:pt x="5" y="71"/>
                    </a:cubicBezTo>
                    <a:cubicBezTo>
                      <a:pt x="5" y="5"/>
                      <a:pt x="5" y="5"/>
                      <a:pt x="5" y="5"/>
                    </a:cubicBezTo>
                    <a:cubicBezTo>
                      <a:pt x="27" y="5"/>
                      <a:pt x="27" y="5"/>
                      <a:pt x="27" y="5"/>
                    </a:cubicBezTo>
                    <a:lnTo>
                      <a:pt x="27"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63" name="Freeform 75">
                <a:extLst>
                  <a:ext uri="{FF2B5EF4-FFF2-40B4-BE49-F238E27FC236}">
                    <a16:creationId xmlns:a16="http://schemas.microsoft.com/office/drawing/2014/main" id="{FCE94178-46F7-4B90-AF7E-BE93C6B7C90F}"/>
                  </a:ext>
                </a:extLst>
              </p:cNvPr>
              <p:cNvSpPr>
                <a:spLocks noEditPoints="1"/>
              </p:cNvSpPr>
              <p:nvPr/>
            </p:nvSpPr>
            <p:spPr bwMode="auto">
              <a:xfrm>
                <a:off x="2156" y="3205"/>
                <a:ext cx="59" cy="175"/>
              </a:xfrm>
              <a:custGeom>
                <a:avLst/>
                <a:gdLst>
                  <a:gd name="T0" fmla="*/ 30 w 32"/>
                  <a:gd name="T1" fmla="*/ 0 h 93"/>
                  <a:gd name="T2" fmla="*/ 3 w 32"/>
                  <a:gd name="T3" fmla="*/ 0 h 93"/>
                  <a:gd name="T4" fmla="*/ 0 w 32"/>
                  <a:gd name="T5" fmla="*/ 3 h 93"/>
                  <a:gd name="T6" fmla="*/ 0 w 32"/>
                  <a:gd name="T7" fmla="*/ 90 h 93"/>
                  <a:gd name="T8" fmla="*/ 3 w 32"/>
                  <a:gd name="T9" fmla="*/ 93 h 93"/>
                  <a:gd name="T10" fmla="*/ 30 w 32"/>
                  <a:gd name="T11" fmla="*/ 93 h 93"/>
                  <a:gd name="T12" fmla="*/ 32 w 32"/>
                  <a:gd name="T13" fmla="*/ 90 h 93"/>
                  <a:gd name="T14" fmla="*/ 32 w 32"/>
                  <a:gd name="T15" fmla="*/ 3 h 93"/>
                  <a:gd name="T16" fmla="*/ 30 w 32"/>
                  <a:gd name="T17" fmla="*/ 0 h 93"/>
                  <a:gd name="T18" fmla="*/ 27 w 32"/>
                  <a:gd name="T19" fmla="*/ 88 h 93"/>
                  <a:gd name="T20" fmla="*/ 5 w 32"/>
                  <a:gd name="T21" fmla="*/ 88 h 93"/>
                  <a:gd name="T22" fmla="*/ 5 w 32"/>
                  <a:gd name="T23" fmla="*/ 5 h 93"/>
                  <a:gd name="T24" fmla="*/ 27 w 32"/>
                  <a:gd name="T25" fmla="*/ 5 h 93"/>
                  <a:gd name="T26" fmla="*/ 27 w 32"/>
                  <a:gd name="T27"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93">
                    <a:moveTo>
                      <a:pt x="30" y="0"/>
                    </a:moveTo>
                    <a:cubicBezTo>
                      <a:pt x="3" y="0"/>
                      <a:pt x="3" y="0"/>
                      <a:pt x="3" y="0"/>
                    </a:cubicBezTo>
                    <a:cubicBezTo>
                      <a:pt x="1" y="0"/>
                      <a:pt x="0" y="1"/>
                      <a:pt x="0" y="3"/>
                    </a:cubicBezTo>
                    <a:cubicBezTo>
                      <a:pt x="0" y="90"/>
                      <a:pt x="0" y="90"/>
                      <a:pt x="0" y="90"/>
                    </a:cubicBezTo>
                    <a:cubicBezTo>
                      <a:pt x="0" y="91"/>
                      <a:pt x="1" y="93"/>
                      <a:pt x="3" y="93"/>
                    </a:cubicBezTo>
                    <a:cubicBezTo>
                      <a:pt x="30" y="93"/>
                      <a:pt x="30" y="93"/>
                      <a:pt x="30" y="93"/>
                    </a:cubicBezTo>
                    <a:cubicBezTo>
                      <a:pt x="31" y="93"/>
                      <a:pt x="32" y="91"/>
                      <a:pt x="32" y="90"/>
                    </a:cubicBezTo>
                    <a:cubicBezTo>
                      <a:pt x="32" y="3"/>
                      <a:pt x="32" y="3"/>
                      <a:pt x="32" y="3"/>
                    </a:cubicBezTo>
                    <a:cubicBezTo>
                      <a:pt x="32" y="1"/>
                      <a:pt x="31" y="0"/>
                      <a:pt x="30" y="0"/>
                    </a:cubicBezTo>
                    <a:close/>
                    <a:moveTo>
                      <a:pt x="27" y="88"/>
                    </a:moveTo>
                    <a:cubicBezTo>
                      <a:pt x="5" y="88"/>
                      <a:pt x="5" y="88"/>
                      <a:pt x="5" y="88"/>
                    </a:cubicBezTo>
                    <a:cubicBezTo>
                      <a:pt x="5" y="5"/>
                      <a:pt x="5" y="5"/>
                      <a:pt x="5" y="5"/>
                    </a:cubicBezTo>
                    <a:cubicBezTo>
                      <a:pt x="27" y="5"/>
                      <a:pt x="27" y="5"/>
                      <a:pt x="27" y="5"/>
                    </a:cubicBezTo>
                    <a:lnTo>
                      <a:pt x="27"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4" name="Freeform 76">
                <a:extLst>
                  <a:ext uri="{FF2B5EF4-FFF2-40B4-BE49-F238E27FC236}">
                    <a16:creationId xmlns:a16="http://schemas.microsoft.com/office/drawing/2014/main" id="{9D678DC1-1B0C-47EF-98F5-6A7C005ABC3F}"/>
                  </a:ext>
                </a:extLst>
              </p:cNvPr>
              <p:cNvSpPr>
                <a:spLocks noEditPoints="1"/>
              </p:cNvSpPr>
              <p:nvPr/>
            </p:nvSpPr>
            <p:spPr bwMode="auto">
              <a:xfrm>
                <a:off x="2225" y="3275"/>
                <a:ext cx="57" cy="105"/>
              </a:xfrm>
              <a:custGeom>
                <a:avLst/>
                <a:gdLst>
                  <a:gd name="T0" fmla="*/ 29 w 31"/>
                  <a:gd name="T1" fmla="*/ 0 h 56"/>
                  <a:gd name="T2" fmla="*/ 2 w 31"/>
                  <a:gd name="T3" fmla="*/ 0 h 56"/>
                  <a:gd name="T4" fmla="*/ 0 w 31"/>
                  <a:gd name="T5" fmla="*/ 2 h 56"/>
                  <a:gd name="T6" fmla="*/ 0 w 31"/>
                  <a:gd name="T7" fmla="*/ 53 h 56"/>
                  <a:gd name="T8" fmla="*/ 2 w 31"/>
                  <a:gd name="T9" fmla="*/ 56 h 56"/>
                  <a:gd name="T10" fmla="*/ 29 w 31"/>
                  <a:gd name="T11" fmla="*/ 56 h 56"/>
                  <a:gd name="T12" fmla="*/ 31 w 31"/>
                  <a:gd name="T13" fmla="*/ 53 h 56"/>
                  <a:gd name="T14" fmla="*/ 31 w 31"/>
                  <a:gd name="T15" fmla="*/ 2 h 56"/>
                  <a:gd name="T16" fmla="*/ 29 w 31"/>
                  <a:gd name="T17" fmla="*/ 0 h 56"/>
                  <a:gd name="T18" fmla="*/ 27 w 31"/>
                  <a:gd name="T19" fmla="*/ 51 h 56"/>
                  <a:gd name="T20" fmla="*/ 5 w 31"/>
                  <a:gd name="T21" fmla="*/ 51 h 56"/>
                  <a:gd name="T22" fmla="*/ 5 w 31"/>
                  <a:gd name="T23" fmla="*/ 5 h 56"/>
                  <a:gd name="T24" fmla="*/ 27 w 31"/>
                  <a:gd name="T25" fmla="*/ 5 h 56"/>
                  <a:gd name="T26" fmla="*/ 27 w 31"/>
                  <a:gd name="T27" fmla="*/ 5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56">
                    <a:moveTo>
                      <a:pt x="29" y="0"/>
                    </a:moveTo>
                    <a:cubicBezTo>
                      <a:pt x="2" y="0"/>
                      <a:pt x="2" y="0"/>
                      <a:pt x="2" y="0"/>
                    </a:cubicBezTo>
                    <a:cubicBezTo>
                      <a:pt x="1" y="0"/>
                      <a:pt x="0" y="1"/>
                      <a:pt x="0" y="2"/>
                    </a:cubicBezTo>
                    <a:cubicBezTo>
                      <a:pt x="0" y="53"/>
                      <a:pt x="0" y="53"/>
                      <a:pt x="0" y="53"/>
                    </a:cubicBezTo>
                    <a:cubicBezTo>
                      <a:pt x="0" y="54"/>
                      <a:pt x="1" y="56"/>
                      <a:pt x="2" y="56"/>
                    </a:cubicBezTo>
                    <a:cubicBezTo>
                      <a:pt x="29" y="56"/>
                      <a:pt x="29" y="56"/>
                      <a:pt x="29" y="56"/>
                    </a:cubicBezTo>
                    <a:cubicBezTo>
                      <a:pt x="30" y="56"/>
                      <a:pt x="31" y="54"/>
                      <a:pt x="31" y="53"/>
                    </a:cubicBezTo>
                    <a:cubicBezTo>
                      <a:pt x="31" y="2"/>
                      <a:pt x="31" y="2"/>
                      <a:pt x="31" y="2"/>
                    </a:cubicBezTo>
                    <a:cubicBezTo>
                      <a:pt x="31" y="1"/>
                      <a:pt x="30" y="0"/>
                      <a:pt x="29" y="0"/>
                    </a:cubicBezTo>
                    <a:close/>
                    <a:moveTo>
                      <a:pt x="27" y="51"/>
                    </a:moveTo>
                    <a:cubicBezTo>
                      <a:pt x="5" y="51"/>
                      <a:pt x="5" y="51"/>
                      <a:pt x="5" y="51"/>
                    </a:cubicBezTo>
                    <a:cubicBezTo>
                      <a:pt x="5" y="5"/>
                      <a:pt x="5" y="5"/>
                      <a:pt x="5" y="5"/>
                    </a:cubicBezTo>
                    <a:cubicBezTo>
                      <a:pt x="27" y="5"/>
                      <a:pt x="27" y="5"/>
                      <a:pt x="27" y="5"/>
                    </a:cubicBezTo>
                    <a:lnTo>
                      <a:pt x="2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5" name="Freeform 77">
                <a:extLst>
                  <a:ext uri="{FF2B5EF4-FFF2-40B4-BE49-F238E27FC236}">
                    <a16:creationId xmlns:a16="http://schemas.microsoft.com/office/drawing/2014/main" id="{0054A5E2-F750-4962-BCAC-FF01CB81FE62}"/>
                  </a:ext>
                </a:extLst>
              </p:cNvPr>
              <p:cNvSpPr>
                <a:spLocks noEditPoints="1"/>
              </p:cNvSpPr>
              <p:nvPr/>
            </p:nvSpPr>
            <p:spPr bwMode="auto">
              <a:xfrm>
                <a:off x="2291" y="3179"/>
                <a:ext cx="59" cy="201"/>
              </a:xfrm>
              <a:custGeom>
                <a:avLst/>
                <a:gdLst>
                  <a:gd name="T0" fmla="*/ 30 w 32"/>
                  <a:gd name="T1" fmla="*/ 0 h 107"/>
                  <a:gd name="T2" fmla="*/ 3 w 32"/>
                  <a:gd name="T3" fmla="*/ 0 h 107"/>
                  <a:gd name="T4" fmla="*/ 0 w 32"/>
                  <a:gd name="T5" fmla="*/ 2 h 107"/>
                  <a:gd name="T6" fmla="*/ 0 w 32"/>
                  <a:gd name="T7" fmla="*/ 104 h 107"/>
                  <a:gd name="T8" fmla="*/ 3 w 32"/>
                  <a:gd name="T9" fmla="*/ 107 h 107"/>
                  <a:gd name="T10" fmla="*/ 30 w 32"/>
                  <a:gd name="T11" fmla="*/ 107 h 107"/>
                  <a:gd name="T12" fmla="*/ 32 w 32"/>
                  <a:gd name="T13" fmla="*/ 104 h 107"/>
                  <a:gd name="T14" fmla="*/ 32 w 32"/>
                  <a:gd name="T15" fmla="*/ 2 h 107"/>
                  <a:gd name="T16" fmla="*/ 30 w 32"/>
                  <a:gd name="T17" fmla="*/ 0 h 107"/>
                  <a:gd name="T18" fmla="*/ 27 w 32"/>
                  <a:gd name="T19" fmla="*/ 102 h 107"/>
                  <a:gd name="T20" fmla="*/ 5 w 32"/>
                  <a:gd name="T21" fmla="*/ 102 h 107"/>
                  <a:gd name="T22" fmla="*/ 5 w 32"/>
                  <a:gd name="T23" fmla="*/ 4 h 107"/>
                  <a:gd name="T24" fmla="*/ 27 w 32"/>
                  <a:gd name="T25" fmla="*/ 4 h 107"/>
                  <a:gd name="T26" fmla="*/ 27 w 32"/>
                  <a:gd name="T27"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07">
                    <a:moveTo>
                      <a:pt x="30" y="0"/>
                    </a:moveTo>
                    <a:cubicBezTo>
                      <a:pt x="3" y="0"/>
                      <a:pt x="3" y="0"/>
                      <a:pt x="3" y="0"/>
                    </a:cubicBezTo>
                    <a:cubicBezTo>
                      <a:pt x="1" y="0"/>
                      <a:pt x="0" y="1"/>
                      <a:pt x="0" y="2"/>
                    </a:cubicBezTo>
                    <a:cubicBezTo>
                      <a:pt x="0" y="104"/>
                      <a:pt x="0" y="104"/>
                      <a:pt x="0" y="104"/>
                    </a:cubicBezTo>
                    <a:cubicBezTo>
                      <a:pt x="0" y="105"/>
                      <a:pt x="1" y="107"/>
                      <a:pt x="3" y="107"/>
                    </a:cubicBezTo>
                    <a:cubicBezTo>
                      <a:pt x="30" y="107"/>
                      <a:pt x="30" y="107"/>
                      <a:pt x="30" y="107"/>
                    </a:cubicBezTo>
                    <a:cubicBezTo>
                      <a:pt x="31" y="107"/>
                      <a:pt x="32" y="105"/>
                      <a:pt x="32" y="104"/>
                    </a:cubicBezTo>
                    <a:cubicBezTo>
                      <a:pt x="32" y="2"/>
                      <a:pt x="32" y="2"/>
                      <a:pt x="32" y="2"/>
                    </a:cubicBezTo>
                    <a:cubicBezTo>
                      <a:pt x="32" y="1"/>
                      <a:pt x="31" y="0"/>
                      <a:pt x="30" y="0"/>
                    </a:cubicBezTo>
                    <a:close/>
                    <a:moveTo>
                      <a:pt x="27" y="102"/>
                    </a:moveTo>
                    <a:cubicBezTo>
                      <a:pt x="5" y="102"/>
                      <a:pt x="5" y="102"/>
                      <a:pt x="5" y="102"/>
                    </a:cubicBezTo>
                    <a:cubicBezTo>
                      <a:pt x="5" y="4"/>
                      <a:pt x="5" y="4"/>
                      <a:pt x="5" y="4"/>
                    </a:cubicBezTo>
                    <a:cubicBezTo>
                      <a:pt x="27" y="4"/>
                      <a:pt x="27" y="4"/>
                      <a:pt x="27" y="4"/>
                    </a:cubicBezTo>
                    <a:lnTo>
                      <a:pt x="27"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6" name="Freeform 78">
                <a:extLst>
                  <a:ext uri="{FF2B5EF4-FFF2-40B4-BE49-F238E27FC236}">
                    <a16:creationId xmlns:a16="http://schemas.microsoft.com/office/drawing/2014/main" id="{D137A1E1-F697-477A-BF9B-578863E021C2}"/>
                  </a:ext>
                </a:extLst>
              </p:cNvPr>
              <p:cNvSpPr>
                <a:spLocks noEditPoints="1"/>
              </p:cNvSpPr>
              <p:nvPr/>
            </p:nvSpPr>
            <p:spPr bwMode="auto">
              <a:xfrm>
                <a:off x="2090" y="3087"/>
                <a:ext cx="260" cy="132"/>
              </a:xfrm>
              <a:custGeom>
                <a:avLst/>
                <a:gdLst>
                  <a:gd name="T0" fmla="*/ 116 w 141"/>
                  <a:gd name="T1" fmla="*/ 29 h 70"/>
                  <a:gd name="T2" fmla="*/ 125 w 141"/>
                  <a:gd name="T3" fmla="*/ 32 h 70"/>
                  <a:gd name="T4" fmla="*/ 141 w 141"/>
                  <a:gd name="T5" fmla="*/ 16 h 70"/>
                  <a:gd name="T6" fmla="*/ 125 w 141"/>
                  <a:gd name="T7" fmla="*/ 0 h 70"/>
                  <a:gd name="T8" fmla="*/ 109 w 141"/>
                  <a:gd name="T9" fmla="*/ 16 h 70"/>
                  <a:gd name="T10" fmla="*/ 112 w 141"/>
                  <a:gd name="T11" fmla="*/ 25 h 70"/>
                  <a:gd name="T12" fmla="*/ 96 w 141"/>
                  <a:gd name="T13" fmla="*/ 41 h 70"/>
                  <a:gd name="T14" fmla="*/ 89 w 141"/>
                  <a:gd name="T15" fmla="*/ 39 h 70"/>
                  <a:gd name="T16" fmla="*/ 78 w 141"/>
                  <a:gd name="T17" fmla="*/ 43 h 70"/>
                  <a:gd name="T18" fmla="*/ 66 w 141"/>
                  <a:gd name="T19" fmla="*/ 33 h 70"/>
                  <a:gd name="T20" fmla="*/ 63 w 141"/>
                  <a:gd name="T21" fmla="*/ 14 h 70"/>
                  <a:gd name="T22" fmla="*/ 41 w 141"/>
                  <a:gd name="T23" fmla="*/ 14 h 70"/>
                  <a:gd name="T24" fmla="*/ 37 w 141"/>
                  <a:gd name="T25" fmla="*/ 30 h 70"/>
                  <a:gd name="T26" fmla="*/ 29 w 141"/>
                  <a:gd name="T27" fmla="*/ 36 h 70"/>
                  <a:gd name="T28" fmla="*/ 16 w 141"/>
                  <a:gd name="T29" fmla="*/ 29 h 70"/>
                  <a:gd name="T30" fmla="*/ 0 w 141"/>
                  <a:gd name="T31" fmla="*/ 45 h 70"/>
                  <a:gd name="T32" fmla="*/ 16 w 141"/>
                  <a:gd name="T33" fmla="*/ 61 h 70"/>
                  <a:gd name="T34" fmla="*/ 32 w 141"/>
                  <a:gd name="T35" fmla="*/ 45 h 70"/>
                  <a:gd name="T36" fmla="*/ 31 w 141"/>
                  <a:gd name="T37" fmla="*/ 41 h 70"/>
                  <a:gd name="T38" fmla="*/ 39 w 141"/>
                  <a:gd name="T39" fmla="*/ 34 h 70"/>
                  <a:gd name="T40" fmla="*/ 41 w 141"/>
                  <a:gd name="T41" fmla="*/ 37 h 70"/>
                  <a:gd name="T42" fmla="*/ 52 w 141"/>
                  <a:gd name="T43" fmla="*/ 41 h 70"/>
                  <a:gd name="T44" fmla="*/ 63 w 141"/>
                  <a:gd name="T45" fmla="*/ 37 h 70"/>
                  <a:gd name="T46" fmla="*/ 75 w 141"/>
                  <a:gd name="T47" fmla="*/ 47 h 70"/>
                  <a:gd name="T48" fmla="*/ 73 w 141"/>
                  <a:gd name="T49" fmla="*/ 55 h 70"/>
                  <a:gd name="T50" fmla="*/ 89 w 141"/>
                  <a:gd name="T51" fmla="*/ 70 h 70"/>
                  <a:gd name="T52" fmla="*/ 104 w 141"/>
                  <a:gd name="T53" fmla="*/ 55 h 70"/>
                  <a:gd name="T54" fmla="*/ 100 w 141"/>
                  <a:gd name="T55" fmla="*/ 44 h 70"/>
                  <a:gd name="T56" fmla="*/ 116 w 141"/>
                  <a:gd name="T57" fmla="*/ 29 h 70"/>
                  <a:gd name="T58" fmla="*/ 16 w 141"/>
                  <a:gd name="T59" fmla="*/ 56 h 70"/>
                  <a:gd name="T60" fmla="*/ 5 w 141"/>
                  <a:gd name="T61" fmla="*/ 45 h 70"/>
                  <a:gd name="T62" fmla="*/ 16 w 141"/>
                  <a:gd name="T63" fmla="*/ 34 h 70"/>
                  <a:gd name="T64" fmla="*/ 27 w 141"/>
                  <a:gd name="T65" fmla="*/ 45 h 70"/>
                  <a:gd name="T66" fmla="*/ 16 w 141"/>
                  <a:gd name="T67" fmla="*/ 56 h 70"/>
                  <a:gd name="T68" fmla="*/ 125 w 141"/>
                  <a:gd name="T69" fmla="*/ 5 h 70"/>
                  <a:gd name="T70" fmla="*/ 136 w 141"/>
                  <a:gd name="T71" fmla="*/ 16 h 70"/>
                  <a:gd name="T72" fmla="*/ 125 w 141"/>
                  <a:gd name="T73" fmla="*/ 27 h 70"/>
                  <a:gd name="T74" fmla="*/ 114 w 141"/>
                  <a:gd name="T75" fmla="*/ 16 h 70"/>
                  <a:gd name="T76" fmla="*/ 125 w 141"/>
                  <a:gd name="T77" fmla="*/ 5 h 70"/>
                  <a:gd name="T78" fmla="*/ 44 w 141"/>
                  <a:gd name="T79" fmla="*/ 33 h 70"/>
                  <a:gd name="T80" fmla="*/ 44 w 141"/>
                  <a:gd name="T81" fmla="*/ 18 h 70"/>
                  <a:gd name="T82" fmla="*/ 52 w 141"/>
                  <a:gd name="T83" fmla="*/ 15 h 70"/>
                  <a:gd name="T84" fmla="*/ 60 w 141"/>
                  <a:gd name="T85" fmla="*/ 18 h 70"/>
                  <a:gd name="T86" fmla="*/ 60 w 141"/>
                  <a:gd name="T87" fmla="*/ 33 h 70"/>
                  <a:gd name="T88" fmla="*/ 44 w 141"/>
                  <a:gd name="T89" fmla="*/ 33 h 70"/>
                  <a:gd name="T90" fmla="*/ 89 w 141"/>
                  <a:gd name="T91" fmla="*/ 66 h 70"/>
                  <a:gd name="T92" fmla="*/ 78 w 141"/>
                  <a:gd name="T93" fmla="*/ 55 h 70"/>
                  <a:gd name="T94" fmla="*/ 89 w 141"/>
                  <a:gd name="T95" fmla="*/ 44 h 70"/>
                  <a:gd name="T96" fmla="*/ 100 w 141"/>
                  <a:gd name="T97" fmla="*/ 55 h 70"/>
                  <a:gd name="T98" fmla="*/ 89 w 141"/>
                  <a:gd name="T99"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 h="70">
                    <a:moveTo>
                      <a:pt x="116" y="29"/>
                    </a:moveTo>
                    <a:cubicBezTo>
                      <a:pt x="118" y="30"/>
                      <a:pt x="122" y="32"/>
                      <a:pt x="125" y="32"/>
                    </a:cubicBezTo>
                    <a:cubicBezTo>
                      <a:pt x="134" y="32"/>
                      <a:pt x="141" y="25"/>
                      <a:pt x="141" y="16"/>
                    </a:cubicBezTo>
                    <a:cubicBezTo>
                      <a:pt x="141" y="7"/>
                      <a:pt x="134" y="0"/>
                      <a:pt x="125" y="0"/>
                    </a:cubicBezTo>
                    <a:cubicBezTo>
                      <a:pt x="116" y="0"/>
                      <a:pt x="109" y="7"/>
                      <a:pt x="109" y="16"/>
                    </a:cubicBezTo>
                    <a:cubicBezTo>
                      <a:pt x="109" y="19"/>
                      <a:pt x="110" y="22"/>
                      <a:pt x="112" y="25"/>
                    </a:cubicBezTo>
                    <a:cubicBezTo>
                      <a:pt x="96" y="41"/>
                      <a:pt x="96" y="41"/>
                      <a:pt x="96" y="41"/>
                    </a:cubicBezTo>
                    <a:cubicBezTo>
                      <a:pt x="94" y="40"/>
                      <a:pt x="92" y="39"/>
                      <a:pt x="89" y="39"/>
                    </a:cubicBezTo>
                    <a:cubicBezTo>
                      <a:pt x="85" y="39"/>
                      <a:pt x="81" y="41"/>
                      <a:pt x="78" y="43"/>
                    </a:cubicBezTo>
                    <a:cubicBezTo>
                      <a:pt x="66" y="33"/>
                      <a:pt x="66" y="33"/>
                      <a:pt x="66" y="33"/>
                    </a:cubicBezTo>
                    <a:cubicBezTo>
                      <a:pt x="69" y="27"/>
                      <a:pt x="68" y="19"/>
                      <a:pt x="63" y="14"/>
                    </a:cubicBezTo>
                    <a:cubicBezTo>
                      <a:pt x="57" y="8"/>
                      <a:pt x="47" y="8"/>
                      <a:pt x="41" y="14"/>
                    </a:cubicBezTo>
                    <a:cubicBezTo>
                      <a:pt x="37" y="19"/>
                      <a:pt x="36" y="25"/>
                      <a:pt x="37" y="30"/>
                    </a:cubicBezTo>
                    <a:cubicBezTo>
                      <a:pt x="29" y="36"/>
                      <a:pt x="29" y="36"/>
                      <a:pt x="29" y="36"/>
                    </a:cubicBezTo>
                    <a:cubicBezTo>
                      <a:pt x="26" y="32"/>
                      <a:pt x="21" y="29"/>
                      <a:pt x="16" y="29"/>
                    </a:cubicBezTo>
                    <a:cubicBezTo>
                      <a:pt x="7" y="29"/>
                      <a:pt x="0" y="36"/>
                      <a:pt x="0" y="45"/>
                    </a:cubicBezTo>
                    <a:cubicBezTo>
                      <a:pt x="0" y="54"/>
                      <a:pt x="7" y="61"/>
                      <a:pt x="16" y="61"/>
                    </a:cubicBezTo>
                    <a:cubicBezTo>
                      <a:pt x="24" y="61"/>
                      <a:pt x="32" y="54"/>
                      <a:pt x="32" y="45"/>
                    </a:cubicBezTo>
                    <a:cubicBezTo>
                      <a:pt x="32" y="43"/>
                      <a:pt x="31" y="42"/>
                      <a:pt x="31" y="41"/>
                    </a:cubicBezTo>
                    <a:cubicBezTo>
                      <a:pt x="39" y="34"/>
                      <a:pt x="39" y="34"/>
                      <a:pt x="39" y="34"/>
                    </a:cubicBezTo>
                    <a:cubicBezTo>
                      <a:pt x="40" y="35"/>
                      <a:pt x="40" y="36"/>
                      <a:pt x="41" y="37"/>
                    </a:cubicBezTo>
                    <a:cubicBezTo>
                      <a:pt x="44" y="40"/>
                      <a:pt x="48" y="41"/>
                      <a:pt x="52" y="41"/>
                    </a:cubicBezTo>
                    <a:cubicBezTo>
                      <a:pt x="56" y="41"/>
                      <a:pt x="60" y="40"/>
                      <a:pt x="63" y="37"/>
                    </a:cubicBezTo>
                    <a:cubicBezTo>
                      <a:pt x="75" y="47"/>
                      <a:pt x="75" y="47"/>
                      <a:pt x="75" y="47"/>
                    </a:cubicBezTo>
                    <a:cubicBezTo>
                      <a:pt x="74" y="49"/>
                      <a:pt x="73" y="52"/>
                      <a:pt x="73" y="55"/>
                    </a:cubicBezTo>
                    <a:cubicBezTo>
                      <a:pt x="73" y="63"/>
                      <a:pt x="80" y="70"/>
                      <a:pt x="89" y="70"/>
                    </a:cubicBezTo>
                    <a:cubicBezTo>
                      <a:pt x="97" y="70"/>
                      <a:pt x="104" y="63"/>
                      <a:pt x="104" y="55"/>
                    </a:cubicBezTo>
                    <a:cubicBezTo>
                      <a:pt x="104" y="51"/>
                      <a:pt x="103" y="47"/>
                      <a:pt x="100" y="44"/>
                    </a:cubicBezTo>
                    <a:lnTo>
                      <a:pt x="116" y="29"/>
                    </a:lnTo>
                    <a:close/>
                    <a:moveTo>
                      <a:pt x="16" y="56"/>
                    </a:moveTo>
                    <a:cubicBezTo>
                      <a:pt x="10" y="56"/>
                      <a:pt x="5" y="51"/>
                      <a:pt x="5" y="45"/>
                    </a:cubicBezTo>
                    <a:cubicBezTo>
                      <a:pt x="5" y="39"/>
                      <a:pt x="10" y="34"/>
                      <a:pt x="16" y="34"/>
                    </a:cubicBezTo>
                    <a:cubicBezTo>
                      <a:pt x="22" y="34"/>
                      <a:pt x="27" y="39"/>
                      <a:pt x="27" y="45"/>
                    </a:cubicBezTo>
                    <a:cubicBezTo>
                      <a:pt x="27" y="51"/>
                      <a:pt x="22" y="56"/>
                      <a:pt x="16" y="56"/>
                    </a:cubicBezTo>
                    <a:close/>
                    <a:moveTo>
                      <a:pt x="125" y="5"/>
                    </a:moveTo>
                    <a:cubicBezTo>
                      <a:pt x="131" y="5"/>
                      <a:pt x="136" y="10"/>
                      <a:pt x="136" y="16"/>
                    </a:cubicBezTo>
                    <a:cubicBezTo>
                      <a:pt x="136" y="22"/>
                      <a:pt x="131" y="27"/>
                      <a:pt x="125" y="27"/>
                    </a:cubicBezTo>
                    <a:cubicBezTo>
                      <a:pt x="119" y="27"/>
                      <a:pt x="114" y="22"/>
                      <a:pt x="114" y="16"/>
                    </a:cubicBezTo>
                    <a:cubicBezTo>
                      <a:pt x="114" y="10"/>
                      <a:pt x="119" y="5"/>
                      <a:pt x="125" y="5"/>
                    </a:cubicBezTo>
                    <a:close/>
                    <a:moveTo>
                      <a:pt x="44" y="33"/>
                    </a:moveTo>
                    <a:cubicBezTo>
                      <a:pt x="40" y="29"/>
                      <a:pt x="40" y="22"/>
                      <a:pt x="44" y="18"/>
                    </a:cubicBezTo>
                    <a:cubicBezTo>
                      <a:pt x="47" y="16"/>
                      <a:pt x="49" y="15"/>
                      <a:pt x="52" y="15"/>
                    </a:cubicBezTo>
                    <a:cubicBezTo>
                      <a:pt x="55" y="15"/>
                      <a:pt x="58" y="16"/>
                      <a:pt x="60" y="18"/>
                    </a:cubicBezTo>
                    <a:cubicBezTo>
                      <a:pt x="64" y="22"/>
                      <a:pt x="64" y="29"/>
                      <a:pt x="60" y="33"/>
                    </a:cubicBezTo>
                    <a:cubicBezTo>
                      <a:pt x="56" y="38"/>
                      <a:pt x="49" y="38"/>
                      <a:pt x="44" y="33"/>
                    </a:cubicBezTo>
                    <a:close/>
                    <a:moveTo>
                      <a:pt x="89" y="66"/>
                    </a:moveTo>
                    <a:cubicBezTo>
                      <a:pt x="83" y="66"/>
                      <a:pt x="78" y="61"/>
                      <a:pt x="78" y="55"/>
                    </a:cubicBezTo>
                    <a:cubicBezTo>
                      <a:pt x="78" y="49"/>
                      <a:pt x="83" y="44"/>
                      <a:pt x="89" y="44"/>
                    </a:cubicBezTo>
                    <a:cubicBezTo>
                      <a:pt x="95" y="44"/>
                      <a:pt x="100" y="49"/>
                      <a:pt x="100" y="55"/>
                    </a:cubicBezTo>
                    <a:cubicBezTo>
                      <a:pt x="100" y="61"/>
                      <a:pt x="95" y="66"/>
                      <a:pt x="89"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7" name="Freeform 79">
                <a:extLst>
                  <a:ext uri="{FF2B5EF4-FFF2-40B4-BE49-F238E27FC236}">
                    <a16:creationId xmlns:a16="http://schemas.microsoft.com/office/drawing/2014/main" id="{79C145AD-4995-49E3-80A7-0B6CF4AEF948}"/>
                  </a:ext>
                </a:extLst>
              </p:cNvPr>
              <p:cNvSpPr>
                <a:spLocks noEditPoints="1"/>
              </p:cNvSpPr>
              <p:nvPr/>
            </p:nvSpPr>
            <p:spPr bwMode="auto">
              <a:xfrm>
                <a:off x="4837" y="3087"/>
                <a:ext cx="286" cy="293"/>
              </a:xfrm>
              <a:custGeom>
                <a:avLst/>
                <a:gdLst>
                  <a:gd name="T0" fmla="*/ 139 w 155"/>
                  <a:gd name="T1" fmla="*/ 31 h 156"/>
                  <a:gd name="T2" fmla="*/ 138 w 155"/>
                  <a:gd name="T3" fmla="*/ 29 h 156"/>
                  <a:gd name="T4" fmla="*/ 78 w 155"/>
                  <a:gd name="T5" fmla="*/ 0 h 156"/>
                  <a:gd name="T6" fmla="*/ 77 w 155"/>
                  <a:gd name="T7" fmla="*/ 0 h 156"/>
                  <a:gd name="T8" fmla="*/ 19 w 155"/>
                  <a:gd name="T9" fmla="*/ 27 h 156"/>
                  <a:gd name="T10" fmla="*/ 18 w 155"/>
                  <a:gd name="T11" fmla="*/ 28 h 156"/>
                  <a:gd name="T12" fmla="*/ 77 w 155"/>
                  <a:gd name="T13" fmla="*/ 156 h 156"/>
                  <a:gd name="T14" fmla="*/ 138 w 155"/>
                  <a:gd name="T15" fmla="*/ 127 h 156"/>
                  <a:gd name="T16" fmla="*/ 155 w 155"/>
                  <a:gd name="T17" fmla="*/ 78 h 156"/>
                  <a:gd name="T18" fmla="*/ 34 w 155"/>
                  <a:gd name="T19" fmla="*/ 80 h 156"/>
                  <a:gd name="T20" fmla="*/ 22 w 155"/>
                  <a:gd name="T21" fmla="*/ 125 h 156"/>
                  <a:gd name="T22" fmla="*/ 21 w 155"/>
                  <a:gd name="T23" fmla="*/ 32 h 156"/>
                  <a:gd name="T24" fmla="*/ 34 w 155"/>
                  <a:gd name="T25" fmla="*/ 75 h 156"/>
                  <a:gd name="T26" fmla="*/ 21 w 155"/>
                  <a:gd name="T27" fmla="*/ 32 h 156"/>
                  <a:gd name="T28" fmla="*/ 121 w 155"/>
                  <a:gd name="T29" fmla="*/ 75 h 156"/>
                  <a:gd name="T30" fmla="*/ 136 w 155"/>
                  <a:gd name="T31" fmla="*/ 34 h 156"/>
                  <a:gd name="T32" fmla="*/ 116 w 155"/>
                  <a:gd name="T33" fmla="*/ 75 h 156"/>
                  <a:gd name="T34" fmla="*/ 80 w 155"/>
                  <a:gd name="T35" fmla="*/ 49 h 156"/>
                  <a:gd name="T36" fmla="*/ 116 w 155"/>
                  <a:gd name="T37" fmla="*/ 75 h 156"/>
                  <a:gd name="T38" fmla="*/ 80 w 155"/>
                  <a:gd name="T39" fmla="*/ 6 h 156"/>
                  <a:gd name="T40" fmla="*/ 80 w 155"/>
                  <a:gd name="T41" fmla="*/ 44 h 156"/>
                  <a:gd name="T42" fmla="*/ 47 w 155"/>
                  <a:gd name="T43" fmla="*/ 39 h 156"/>
                  <a:gd name="T44" fmla="*/ 75 w 155"/>
                  <a:gd name="T45" fmla="*/ 44 h 156"/>
                  <a:gd name="T46" fmla="*/ 75 w 155"/>
                  <a:gd name="T47" fmla="*/ 75 h 156"/>
                  <a:gd name="T48" fmla="*/ 45 w 155"/>
                  <a:gd name="T49" fmla="*/ 44 h 156"/>
                  <a:gd name="T50" fmla="*/ 39 w 155"/>
                  <a:gd name="T51" fmla="*/ 80 h 156"/>
                  <a:gd name="T52" fmla="*/ 75 w 155"/>
                  <a:gd name="T53" fmla="*/ 110 h 156"/>
                  <a:gd name="T54" fmla="*/ 39 w 155"/>
                  <a:gd name="T55" fmla="*/ 80 h 156"/>
                  <a:gd name="T56" fmla="*/ 75 w 155"/>
                  <a:gd name="T57" fmla="*/ 149 h 156"/>
                  <a:gd name="T58" fmla="*/ 75 w 155"/>
                  <a:gd name="T59" fmla="*/ 114 h 156"/>
                  <a:gd name="T60" fmla="*/ 108 w 155"/>
                  <a:gd name="T61" fmla="*/ 117 h 156"/>
                  <a:gd name="T62" fmla="*/ 80 w 155"/>
                  <a:gd name="T63" fmla="*/ 114 h 156"/>
                  <a:gd name="T64" fmla="*/ 80 w 155"/>
                  <a:gd name="T65" fmla="*/ 80 h 156"/>
                  <a:gd name="T66" fmla="*/ 110 w 155"/>
                  <a:gd name="T67" fmla="*/ 113 h 156"/>
                  <a:gd name="T68" fmla="*/ 121 w 155"/>
                  <a:gd name="T69" fmla="*/ 80 h 156"/>
                  <a:gd name="T70" fmla="*/ 135 w 155"/>
                  <a:gd name="T71" fmla="*/ 123 h 156"/>
                  <a:gd name="T72" fmla="*/ 121 w 155"/>
                  <a:gd name="T73" fmla="*/ 80 h 156"/>
                  <a:gd name="T74" fmla="*/ 113 w 155"/>
                  <a:gd name="T75" fmla="*/ 39 h 156"/>
                  <a:gd name="T76" fmla="*/ 133 w 155"/>
                  <a:gd name="T77" fmla="*/ 31 h 156"/>
                  <a:gd name="T78" fmla="*/ 42 w 155"/>
                  <a:gd name="T79" fmla="*/ 38 h 156"/>
                  <a:gd name="T80" fmla="*/ 66 w 155"/>
                  <a:gd name="T81" fmla="*/ 6 h 156"/>
                  <a:gd name="T82" fmla="*/ 43 w 155"/>
                  <a:gd name="T83" fmla="*/ 120 h 156"/>
                  <a:gd name="T84" fmla="*/ 25 w 155"/>
                  <a:gd name="T85" fmla="*/ 128 h 156"/>
                  <a:gd name="T86" fmla="*/ 112 w 155"/>
                  <a:gd name="T87" fmla="*/ 119 h 156"/>
                  <a:gd name="T88" fmla="*/ 89 w 155"/>
                  <a:gd name="T89" fmla="*/ 15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5" h="156">
                    <a:moveTo>
                      <a:pt x="155" y="78"/>
                    </a:moveTo>
                    <a:cubicBezTo>
                      <a:pt x="155" y="60"/>
                      <a:pt x="149" y="44"/>
                      <a:pt x="139" y="31"/>
                    </a:cubicBezTo>
                    <a:cubicBezTo>
                      <a:pt x="139" y="30"/>
                      <a:pt x="139" y="30"/>
                      <a:pt x="139" y="30"/>
                    </a:cubicBezTo>
                    <a:cubicBezTo>
                      <a:pt x="139" y="29"/>
                      <a:pt x="138" y="29"/>
                      <a:pt x="138" y="29"/>
                    </a:cubicBezTo>
                    <a:cubicBezTo>
                      <a:pt x="124" y="11"/>
                      <a:pt x="102" y="0"/>
                      <a:pt x="78" y="0"/>
                    </a:cubicBezTo>
                    <a:cubicBezTo>
                      <a:pt x="78" y="0"/>
                      <a:pt x="78" y="0"/>
                      <a:pt x="78" y="0"/>
                    </a:cubicBezTo>
                    <a:cubicBezTo>
                      <a:pt x="78" y="0"/>
                      <a:pt x="78" y="0"/>
                      <a:pt x="77" y="0"/>
                    </a:cubicBezTo>
                    <a:cubicBezTo>
                      <a:pt x="77" y="0"/>
                      <a:pt x="77" y="0"/>
                      <a:pt x="77" y="0"/>
                    </a:cubicBezTo>
                    <a:cubicBezTo>
                      <a:pt x="77" y="0"/>
                      <a:pt x="77" y="0"/>
                      <a:pt x="77" y="0"/>
                    </a:cubicBezTo>
                    <a:cubicBezTo>
                      <a:pt x="54" y="0"/>
                      <a:pt x="33" y="11"/>
                      <a:pt x="19" y="27"/>
                    </a:cubicBezTo>
                    <a:cubicBezTo>
                      <a:pt x="18" y="27"/>
                      <a:pt x="18" y="27"/>
                      <a:pt x="18" y="28"/>
                    </a:cubicBezTo>
                    <a:cubicBezTo>
                      <a:pt x="18" y="28"/>
                      <a:pt x="18" y="28"/>
                      <a:pt x="18" y="28"/>
                    </a:cubicBezTo>
                    <a:cubicBezTo>
                      <a:pt x="7" y="41"/>
                      <a:pt x="0" y="59"/>
                      <a:pt x="0" y="78"/>
                    </a:cubicBezTo>
                    <a:cubicBezTo>
                      <a:pt x="0" y="121"/>
                      <a:pt x="35" y="156"/>
                      <a:pt x="77" y="156"/>
                    </a:cubicBezTo>
                    <a:cubicBezTo>
                      <a:pt x="101" y="156"/>
                      <a:pt x="123" y="145"/>
                      <a:pt x="137" y="128"/>
                    </a:cubicBezTo>
                    <a:cubicBezTo>
                      <a:pt x="137" y="128"/>
                      <a:pt x="137" y="128"/>
                      <a:pt x="138" y="127"/>
                    </a:cubicBezTo>
                    <a:cubicBezTo>
                      <a:pt x="138" y="127"/>
                      <a:pt x="138" y="127"/>
                      <a:pt x="138" y="127"/>
                    </a:cubicBezTo>
                    <a:cubicBezTo>
                      <a:pt x="149" y="114"/>
                      <a:pt x="155" y="97"/>
                      <a:pt x="155" y="78"/>
                    </a:cubicBezTo>
                    <a:close/>
                    <a:moveTo>
                      <a:pt x="5" y="80"/>
                    </a:moveTo>
                    <a:cubicBezTo>
                      <a:pt x="34" y="80"/>
                      <a:pt x="34" y="80"/>
                      <a:pt x="34" y="80"/>
                    </a:cubicBezTo>
                    <a:cubicBezTo>
                      <a:pt x="34" y="93"/>
                      <a:pt x="37" y="105"/>
                      <a:pt x="41" y="116"/>
                    </a:cubicBezTo>
                    <a:cubicBezTo>
                      <a:pt x="34" y="118"/>
                      <a:pt x="27" y="121"/>
                      <a:pt x="22" y="125"/>
                    </a:cubicBezTo>
                    <a:cubicBezTo>
                      <a:pt x="12" y="113"/>
                      <a:pt x="5" y="97"/>
                      <a:pt x="5" y="80"/>
                    </a:cubicBezTo>
                    <a:close/>
                    <a:moveTo>
                      <a:pt x="21" y="32"/>
                    </a:moveTo>
                    <a:cubicBezTo>
                      <a:pt x="26" y="36"/>
                      <a:pt x="33" y="40"/>
                      <a:pt x="40" y="42"/>
                    </a:cubicBezTo>
                    <a:cubicBezTo>
                      <a:pt x="37" y="52"/>
                      <a:pt x="34" y="63"/>
                      <a:pt x="34" y="75"/>
                    </a:cubicBezTo>
                    <a:cubicBezTo>
                      <a:pt x="5" y="75"/>
                      <a:pt x="5" y="75"/>
                      <a:pt x="5" y="75"/>
                    </a:cubicBezTo>
                    <a:cubicBezTo>
                      <a:pt x="5" y="59"/>
                      <a:pt x="11" y="44"/>
                      <a:pt x="21" y="32"/>
                    </a:cubicBezTo>
                    <a:close/>
                    <a:moveTo>
                      <a:pt x="150" y="75"/>
                    </a:moveTo>
                    <a:cubicBezTo>
                      <a:pt x="121" y="75"/>
                      <a:pt x="121" y="75"/>
                      <a:pt x="121" y="75"/>
                    </a:cubicBezTo>
                    <a:cubicBezTo>
                      <a:pt x="121" y="64"/>
                      <a:pt x="119" y="53"/>
                      <a:pt x="115" y="44"/>
                    </a:cubicBezTo>
                    <a:cubicBezTo>
                      <a:pt x="123" y="41"/>
                      <a:pt x="130" y="38"/>
                      <a:pt x="136" y="34"/>
                    </a:cubicBezTo>
                    <a:cubicBezTo>
                      <a:pt x="145" y="46"/>
                      <a:pt x="150" y="60"/>
                      <a:pt x="150" y="75"/>
                    </a:cubicBezTo>
                    <a:close/>
                    <a:moveTo>
                      <a:pt x="116" y="75"/>
                    </a:moveTo>
                    <a:cubicBezTo>
                      <a:pt x="80" y="75"/>
                      <a:pt x="80" y="75"/>
                      <a:pt x="80" y="75"/>
                    </a:cubicBezTo>
                    <a:cubicBezTo>
                      <a:pt x="80" y="49"/>
                      <a:pt x="80" y="49"/>
                      <a:pt x="80" y="49"/>
                    </a:cubicBezTo>
                    <a:cubicBezTo>
                      <a:pt x="91" y="49"/>
                      <a:pt x="101" y="47"/>
                      <a:pt x="111" y="45"/>
                    </a:cubicBezTo>
                    <a:cubicBezTo>
                      <a:pt x="114" y="54"/>
                      <a:pt x="116" y="64"/>
                      <a:pt x="116" y="75"/>
                    </a:cubicBezTo>
                    <a:close/>
                    <a:moveTo>
                      <a:pt x="80" y="44"/>
                    </a:moveTo>
                    <a:cubicBezTo>
                      <a:pt x="80" y="6"/>
                      <a:pt x="80" y="6"/>
                      <a:pt x="80" y="6"/>
                    </a:cubicBezTo>
                    <a:cubicBezTo>
                      <a:pt x="91" y="11"/>
                      <a:pt x="102" y="24"/>
                      <a:pt x="109" y="40"/>
                    </a:cubicBezTo>
                    <a:cubicBezTo>
                      <a:pt x="100" y="43"/>
                      <a:pt x="90" y="44"/>
                      <a:pt x="80" y="44"/>
                    </a:cubicBezTo>
                    <a:close/>
                    <a:moveTo>
                      <a:pt x="75" y="44"/>
                    </a:moveTo>
                    <a:cubicBezTo>
                      <a:pt x="65" y="43"/>
                      <a:pt x="55" y="42"/>
                      <a:pt x="47" y="39"/>
                    </a:cubicBezTo>
                    <a:cubicBezTo>
                      <a:pt x="54" y="23"/>
                      <a:pt x="64" y="11"/>
                      <a:pt x="75" y="6"/>
                    </a:cubicBezTo>
                    <a:lnTo>
                      <a:pt x="75" y="44"/>
                    </a:lnTo>
                    <a:close/>
                    <a:moveTo>
                      <a:pt x="75" y="48"/>
                    </a:moveTo>
                    <a:cubicBezTo>
                      <a:pt x="75" y="75"/>
                      <a:pt x="75" y="75"/>
                      <a:pt x="75" y="75"/>
                    </a:cubicBezTo>
                    <a:cubicBezTo>
                      <a:pt x="39" y="75"/>
                      <a:pt x="39" y="75"/>
                      <a:pt x="39" y="75"/>
                    </a:cubicBezTo>
                    <a:cubicBezTo>
                      <a:pt x="39" y="64"/>
                      <a:pt x="41" y="53"/>
                      <a:pt x="45" y="44"/>
                    </a:cubicBezTo>
                    <a:cubicBezTo>
                      <a:pt x="54" y="46"/>
                      <a:pt x="64" y="48"/>
                      <a:pt x="75" y="48"/>
                    </a:cubicBezTo>
                    <a:close/>
                    <a:moveTo>
                      <a:pt x="39" y="80"/>
                    </a:moveTo>
                    <a:cubicBezTo>
                      <a:pt x="75" y="80"/>
                      <a:pt x="75" y="80"/>
                      <a:pt x="75" y="80"/>
                    </a:cubicBezTo>
                    <a:cubicBezTo>
                      <a:pt x="75" y="110"/>
                      <a:pt x="75" y="110"/>
                      <a:pt x="75" y="110"/>
                    </a:cubicBezTo>
                    <a:cubicBezTo>
                      <a:pt x="65" y="110"/>
                      <a:pt x="55" y="111"/>
                      <a:pt x="46" y="114"/>
                    </a:cubicBezTo>
                    <a:cubicBezTo>
                      <a:pt x="42" y="104"/>
                      <a:pt x="39" y="93"/>
                      <a:pt x="39" y="80"/>
                    </a:cubicBezTo>
                    <a:close/>
                    <a:moveTo>
                      <a:pt x="75" y="114"/>
                    </a:moveTo>
                    <a:cubicBezTo>
                      <a:pt x="75" y="149"/>
                      <a:pt x="75" y="149"/>
                      <a:pt x="75" y="149"/>
                    </a:cubicBezTo>
                    <a:cubicBezTo>
                      <a:pt x="65" y="145"/>
                      <a:pt x="55" y="133"/>
                      <a:pt x="48" y="119"/>
                    </a:cubicBezTo>
                    <a:cubicBezTo>
                      <a:pt x="56" y="116"/>
                      <a:pt x="65" y="115"/>
                      <a:pt x="75" y="114"/>
                    </a:cubicBezTo>
                    <a:close/>
                    <a:moveTo>
                      <a:pt x="80" y="114"/>
                    </a:moveTo>
                    <a:cubicBezTo>
                      <a:pt x="90" y="114"/>
                      <a:pt x="99" y="115"/>
                      <a:pt x="108" y="117"/>
                    </a:cubicBezTo>
                    <a:cubicBezTo>
                      <a:pt x="101" y="133"/>
                      <a:pt x="90" y="144"/>
                      <a:pt x="80" y="149"/>
                    </a:cubicBezTo>
                    <a:lnTo>
                      <a:pt x="80" y="114"/>
                    </a:lnTo>
                    <a:close/>
                    <a:moveTo>
                      <a:pt x="80" y="109"/>
                    </a:moveTo>
                    <a:cubicBezTo>
                      <a:pt x="80" y="80"/>
                      <a:pt x="80" y="80"/>
                      <a:pt x="80" y="80"/>
                    </a:cubicBezTo>
                    <a:cubicBezTo>
                      <a:pt x="116" y="80"/>
                      <a:pt x="116" y="80"/>
                      <a:pt x="116" y="80"/>
                    </a:cubicBezTo>
                    <a:cubicBezTo>
                      <a:pt x="116" y="92"/>
                      <a:pt x="114" y="103"/>
                      <a:pt x="110" y="113"/>
                    </a:cubicBezTo>
                    <a:cubicBezTo>
                      <a:pt x="100" y="111"/>
                      <a:pt x="90" y="109"/>
                      <a:pt x="80" y="109"/>
                    </a:cubicBezTo>
                    <a:close/>
                    <a:moveTo>
                      <a:pt x="121" y="80"/>
                    </a:moveTo>
                    <a:cubicBezTo>
                      <a:pt x="150" y="80"/>
                      <a:pt x="150" y="80"/>
                      <a:pt x="150" y="80"/>
                    </a:cubicBezTo>
                    <a:cubicBezTo>
                      <a:pt x="150" y="96"/>
                      <a:pt x="144" y="111"/>
                      <a:pt x="135" y="123"/>
                    </a:cubicBezTo>
                    <a:cubicBezTo>
                      <a:pt x="129" y="119"/>
                      <a:pt x="122" y="116"/>
                      <a:pt x="114" y="114"/>
                    </a:cubicBezTo>
                    <a:cubicBezTo>
                      <a:pt x="118" y="104"/>
                      <a:pt x="121" y="92"/>
                      <a:pt x="121" y="80"/>
                    </a:cubicBezTo>
                    <a:close/>
                    <a:moveTo>
                      <a:pt x="133" y="31"/>
                    </a:moveTo>
                    <a:cubicBezTo>
                      <a:pt x="127" y="34"/>
                      <a:pt x="121" y="37"/>
                      <a:pt x="113" y="39"/>
                    </a:cubicBezTo>
                    <a:cubicBezTo>
                      <a:pt x="107" y="24"/>
                      <a:pt x="98" y="13"/>
                      <a:pt x="89" y="6"/>
                    </a:cubicBezTo>
                    <a:cubicBezTo>
                      <a:pt x="106" y="9"/>
                      <a:pt x="122" y="18"/>
                      <a:pt x="133" y="31"/>
                    </a:cubicBezTo>
                    <a:close/>
                    <a:moveTo>
                      <a:pt x="66" y="6"/>
                    </a:moveTo>
                    <a:cubicBezTo>
                      <a:pt x="57" y="13"/>
                      <a:pt x="48" y="24"/>
                      <a:pt x="42" y="38"/>
                    </a:cubicBezTo>
                    <a:cubicBezTo>
                      <a:pt x="35" y="35"/>
                      <a:pt x="29" y="32"/>
                      <a:pt x="24" y="29"/>
                    </a:cubicBezTo>
                    <a:cubicBezTo>
                      <a:pt x="35" y="17"/>
                      <a:pt x="50" y="8"/>
                      <a:pt x="66" y="6"/>
                    </a:cubicBezTo>
                    <a:close/>
                    <a:moveTo>
                      <a:pt x="25" y="128"/>
                    </a:moveTo>
                    <a:cubicBezTo>
                      <a:pt x="30" y="125"/>
                      <a:pt x="36" y="122"/>
                      <a:pt x="43" y="120"/>
                    </a:cubicBezTo>
                    <a:cubicBezTo>
                      <a:pt x="49" y="133"/>
                      <a:pt x="58" y="143"/>
                      <a:pt x="66" y="150"/>
                    </a:cubicBezTo>
                    <a:cubicBezTo>
                      <a:pt x="50" y="147"/>
                      <a:pt x="36" y="140"/>
                      <a:pt x="25" y="128"/>
                    </a:cubicBezTo>
                    <a:close/>
                    <a:moveTo>
                      <a:pt x="89" y="150"/>
                    </a:moveTo>
                    <a:cubicBezTo>
                      <a:pt x="98" y="143"/>
                      <a:pt x="106" y="132"/>
                      <a:pt x="112" y="119"/>
                    </a:cubicBezTo>
                    <a:cubicBezTo>
                      <a:pt x="119" y="121"/>
                      <a:pt x="126" y="123"/>
                      <a:pt x="132" y="127"/>
                    </a:cubicBezTo>
                    <a:cubicBezTo>
                      <a:pt x="121" y="139"/>
                      <a:pt x="106" y="147"/>
                      <a:pt x="89"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8" name="Freeform 80">
                <a:extLst>
                  <a:ext uri="{FF2B5EF4-FFF2-40B4-BE49-F238E27FC236}">
                    <a16:creationId xmlns:a16="http://schemas.microsoft.com/office/drawing/2014/main" id="{96E9AF68-6DED-4F7E-908B-564199DB3FA7}"/>
                  </a:ext>
                </a:extLst>
              </p:cNvPr>
              <p:cNvSpPr>
                <a:spLocks/>
              </p:cNvSpPr>
              <p:nvPr/>
            </p:nvSpPr>
            <p:spPr bwMode="auto">
              <a:xfrm>
                <a:off x="1295" y="3057"/>
                <a:ext cx="9" cy="26"/>
              </a:xfrm>
              <a:custGeom>
                <a:avLst/>
                <a:gdLst>
                  <a:gd name="T0" fmla="*/ 2 w 5"/>
                  <a:gd name="T1" fmla="*/ 14 h 14"/>
                  <a:gd name="T2" fmla="*/ 5 w 5"/>
                  <a:gd name="T3" fmla="*/ 11 h 14"/>
                  <a:gd name="T4" fmla="*/ 5 w 5"/>
                  <a:gd name="T5" fmla="*/ 3 h 14"/>
                  <a:gd name="T6" fmla="*/ 2 w 5"/>
                  <a:gd name="T7" fmla="*/ 0 h 14"/>
                  <a:gd name="T8" fmla="*/ 0 w 5"/>
                  <a:gd name="T9" fmla="*/ 3 h 14"/>
                  <a:gd name="T10" fmla="*/ 0 w 5"/>
                  <a:gd name="T11" fmla="*/ 11 h 14"/>
                  <a:gd name="T12" fmla="*/ 2 w 5"/>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2" y="14"/>
                    </a:moveTo>
                    <a:cubicBezTo>
                      <a:pt x="4" y="14"/>
                      <a:pt x="5" y="13"/>
                      <a:pt x="5" y="11"/>
                    </a:cubicBezTo>
                    <a:cubicBezTo>
                      <a:pt x="5" y="3"/>
                      <a:pt x="5" y="3"/>
                      <a:pt x="5" y="3"/>
                    </a:cubicBezTo>
                    <a:cubicBezTo>
                      <a:pt x="5" y="1"/>
                      <a:pt x="4" y="0"/>
                      <a:pt x="2" y="0"/>
                    </a:cubicBezTo>
                    <a:cubicBezTo>
                      <a:pt x="1" y="0"/>
                      <a:pt x="0" y="1"/>
                      <a:pt x="0" y="3"/>
                    </a:cubicBezTo>
                    <a:cubicBezTo>
                      <a:pt x="0" y="11"/>
                      <a:pt x="0" y="11"/>
                      <a:pt x="0" y="11"/>
                    </a:cubicBezTo>
                    <a:cubicBezTo>
                      <a:pt x="0" y="13"/>
                      <a:pt x="1"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29" name="Freeform 81">
                <a:extLst>
                  <a:ext uri="{FF2B5EF4-FFF2-40B4-BE49-F238E27FC236}">
                    <a16:creationId xmlns:a16="http://schemas.microsoft.com/office/drawing/2014/main" id="{A37F52CF-E103-4D76-8C2E-B916FB641B25}"/>
                  </a:ext>
                </a:extLst>
              </p:cNvPr>
              <p:cNvSpPr>
                <a:spLocks/>
              </p:cNvSpPr>
              <p:nvPr/>
            </p:nvSpPr>
            <p:spPr bwMode="auto">
              <a:xfrm>
                <a:off x="1240" y="3066"/>
                <a:ext cx="18" cy="27"/>
              </a:xfrm>
              <a:custGeom>
                <a:avLst/>
                <a:gdLst>
                  <a:gd name="T0" fmla="*/ 4 w 10"/>
                  <a:gd name="T1" fmla="*/ 12 h 14"/>
                  <a:gd name="T2" fmla="*/ 7 w 10"/>
                  <a:gd name="T3" fmla="*/ 14 h 14"/>
                  <a:gd name="T4" fmla="*/ 8 w 10"/>
                  <a:gd name="T5" fmla="*/ 14 h 14"/>
                  <a:gd name="T6" fmla="*/ 9 w 10"/>
                  <a:gd name="T7" fmla="*/ 10 h 14"/>
                  <a:gd name="T8" fmla="*/ 6 w 10"/>
                  <a:gd name="T9" fmla="*/ 2 h 14"/>
                  <a:gd name="T10" fmla="*/ 2 w 10"/>
                  <a:gd name="T11" fmla="*/ 1 h 14"/>
                  <a:gd name="T12" fmla="*/ 1 w 10"/>
                  <a:gd name="T13" fmla="*/ 4 h 14"/>
                  <a:gd name="T14" fmla="*/ 4 w 10"/>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4" y="12"/>
                    </a:moveTo>
                    <a:cubicBezTo>
                      <a:pt x="5" y="13"/>
                      <a:pt x="6" y="14"/>
                      <a:pt x="7" y="14"/>
                    </a:cubicBezTo>
                    <a:cubicBezTo>
                      <a:pt x="7" y="14"/>
                      <a:pt x="7" y="14"/>
                      <a:pt x="8" y="14"/>
                    </a:cubicBezTo>
                    <a:cubicBezTo>
                      <a:pt x="9" y="13"/>
                      <a:pt x="10" y="12"/>
                      <a:pt x="9" y="10"/>
                    </a:cubicBezTo>
                    <a:cubicBezTo>
                      <a:pt x="6" y="2"/>
                      <a:pt x="6" y="2"/>
                      <a:pt x="6" y="2"/>
                    </a:cubicBezTo>
                    <a:cubicBezTo>
                      <a:pt x="5" y="1"/>
                      <a:pt x="4" y="0"/>
                      <a:pt x="2" y="1"/>
                    </a:cubicBezTo>
                    <a:cubicBezTo>
                      <a:pt x="1" y="1"/>
                      <a:pt x="0" y="3"/>
                      <a:pt x="1" y="4"/>
                    </a:cubicBezTo>
                    <a:lnTo>
                      <a:pt x="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0" name="Freeform 82">
                <a:extLst>
                  <a:ext uri="{FF2B5EF4-FFF2-40B4-BE49-F238E27FC236}">
                    <a16:creationId xmlns:a16="http://schemas.microsoft.com/office/drawing/2014/main" id="{04ED4E0D-6DAF-4B67-A365-DFE4C64D47E3}"/>
                  </a:ext>
                </a:extLst>
              </p:cNvPr>
              <p:cNvSpPr>
                <a:spLocks/>
              </p:cNvSpPr>
              <p:nvPr/>
            </p:nvSpPr>
            <p:spPr bwMode="auto">
              <a:xfrm>
                <a:off x="1195" y="3098"/>
                <a:ext cx="23" cy="23"/>
              </a:xfrm>
              <a:custGeom>
                <a:avLst/>
                <a:gdLst>
                  <a:gd name="T0" fmla="*/ 7 w 12"/>
                  <a:gd name="T1" fmla="*/ 11 h 12"/>
                  <a:gd name="T2" fmla="*/ 9 w 12"/>
                  <a:gd name="T3" fmla="*/ 12 h 12"/>
                  <a:gd name="T4" fmla="*/ 11 w 12"/>
                  <a:gd name="T5" fmla="*/ 11 h 12"/>
                  <a:gd name="T6" fmla="*/ 11 w 12"/>
                  <a:gd name="T7" fmla="*/ 7 h 12"/>
                  <a:gd name="T8" fmla="*/ 5 w 12"/>
                  <a:gd name="T9" fmla="*/ 1 h 12"/>
                  <a:gd name="T10" fmla="*/ 1 w 12"/>
                  <a:gd name="T11" fmla="*/ 1 h 12"/>
                  <a:gd name="T12" fmla="*/ 1 w 12"/>
                  <a:gd name="T13" fmla="*/ 5 h 12"/>
                  <a:gd name="T14" fmla="*/ 7 w 1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7" y="11"/>
                    </a:moveTo>
                    <a:cubicBezTo>
                      <a:pt x="7" y="11"/>
                      <a:pt x="8" y="12"/>
                      <a:pt x="9" y="12"/>
                    </a:cubicBezTo>
                    <a:cubicBezTo>
                      <a:pt x="10" y="12"/>
                      <a:pt x="10" y="11"/>
                      <a:pt x="11" y="11"/>
                    </a:cubicBezTo>
                    <a:cubicBezTo>
                      <a:pt x="12" y="10"/>
                      <a:pt x="12" y="8"/>
                      <a:pt x="11" y="7"/>
                    </a:cubicBezTo>
                    <a:cubicBezTo>
                      <a:pt x="5" y="1"/>
                      <a:pt x="5" y="1"/>
                      <a:pt x="5" y="1"/>
                    </a:cubicBezTo>
                    <a:cubicBezTo>
                      <a:pt x="4" y="0"/>
                      <a:pt x="2" y="0"/>
                      <a:pt x="1" y="1"/>
                    </a:cubicBezTo>
                    <a:cubicBezTo>
                      <a:pt x="0" y="2"/>
                      <a:pt x="0" y="4"/>
                      <a:pt x="1" y="5"/>
                    </a:cubicBezTo>
                    <a:lnTo>
                      <a:pt x="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1" name="Freeform 83">
                <a:extLst>
                  <a:ext uri="{FF2B5EF4-FFF2-40B4-BE49-F238E27FC236}">
                    <a16:creationId xmlns:a16="http://schemas.microsoft.com/office/drawing/2014/main" id="{7846CAB5-FE96-4139-9FB0-C5D4A15147AA}"/>
                  </a:ext>
                </a:extLst>
              </p:cNvPr>
              <p:cNvSpPr>
                <a:spLocks/>
              </p:cNvSpPr>
              <p:nvPr/>
            </p:nvSpPr>
            <p:spPr bwMode="auto">
              <a:xfrm>
                <a:off x="1164" y="3143"/>
                <a:ext cx="26" cy="17"/>
              </a:xfrm>
              <a:custGeom>
                <a:avLst/>
                <a:gdLst>
                  <a:gd name="T0" fmla="*/ 12 w 14"/>
                  <a:gd name="T1" fmla="*/ 4 h 9"/>
                  <a:gd name="T2" fmla="*/ 5 w 14"/>
                  <a:gd name="T3" fmla="*/ 1 h 9"/>
                  <a:gd name="T4" fmla="*/ 1 w 14"/>
                  <a:gd name="T5" fmla="*/ 2 h 9"/>
                  <a:gd name="T6" fmla="*/ 2 w 14"/>
                  <a:gd name="T7" fmla="*/ 6 h 9"/>
                  <a:gd name="T8" fmla="*/ 10 w 14"/>
                  <a:gd name="T9" fmla="*/ 9 h 9"/>
                  <a:gd name="T10" fmla="*/ 11 w 14"/>
                  <a:gd name="T11" fmla="*/ 9 h 9"/>
                  <a:gd name="T12" fmla="*/ 14 w 14"/>
                  <a:gd name="T13" fmla="*/ 8 h 9"/>
                  <a:gd name="T14" fmla="*/ 12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4"/>
                    </a:moveTo>
                    <a:cubicBezTo>
                      <a:pt x="5" y="1"/>
                      <a:pt x="5" y="1"/>
                      <a:pt x="5" y="1"/>
                    </a:cubicBezTo>
                    <a:cubicBezTo>
                      <a:pt x="3" y="0"/>
                      <a:pt x="1" y="1"/>
                      <a:pt x="1" y="2"/>
                    </a:cubicBezTo>
                    <a:cubicBezTo>
                      <a:pt x="0" y="4"/>
                      <a:pt x="1" y="5"/>
                      <a:pt x="2" y="6"/>
                    </a:cubicBezTo>
                    <a:cubicBezTo>
                      <a:pt x="10" y="9"/>
                      <a:pt x="10" y="9"/>
                      <a:pt x="10" y="9"/>
                    </a:cubicBezTo>
                    <a:cubicBezTo>
                      <a:pt x="10" y="9"/>
                      <a:pt x="11" y="9"/>
                      <a:pt x="11" y="9"/>
                    </a:cubicBezTo>
                    <a:cubicBezTo>
                      <a:pt x="12" y="9"/>
                      <a:pt x="13" y="9"/>
                      <a:pt x="14" y="8"/>
                    </a:cubicBezTo>
                    <a:cubicBezTo>
                      <a:pt x="14" y="6"/>
                      <a:pt x="14" y="5"/>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2" name="Freeform 84">
                <a:extLst>
                  <a:ext uri="{FF2B5EF4-FFF2-40B4-BE49-F238E27FC236}">
                    <a16:creationId xmlns:a16="http://schemas.microsoft.com/office/drawing/2014/main" id="{A4AE3414-F256-4227-98AE-D758548BA33D}"/>
                  </a:ext>
                </a:extLst>
              </p:cNvPr>
              <p:cNvSpPr>
                <a:spLocks/>
              </p:cNvSpPr>
              <p:nvPr/>
            </p:nvSpPr>
            <p:spPr bwMode="auto">
              <a:xfrm>
                <a:off x="1155" y="3200"/>
                <a:ext cx="26" cy="9"/>
              </a:xfrm>
              <a:custGeom>
                <a:avLst/>
                <a:gdLst>
                  <a:gd name="T0" fmla="*/ 14 w 14"/>
                  <a:gd name="T1" fmla="*/ 2 h 5"/>
                  <a:gd name="T2" fmla="*/ 11 w 14"/>
                  <a:gd name="T3" fmla="*/ 0 h 5"/>
                  <a:gd name="T4" fmla="*/ 3 w 14"/>
                  <a:gd name="T5" fmla="*/ 0 h 5"/>
                  <a:gd name="T6" fmla="*/ 0 w 14"/>
                  <a:gd name="T7" fmla="*/ 2 h 5"/>
                  <a:gd name="T8" fmla="*/ 3 w 14"/>
                  <a:gd name="T9" fmla="*/ 5 h 5"/>
                  <a:gd name="T10" fmla="*/ 11 w 14"/>
                  <a:gd name="T11" fmla="*/ 5 h 5"/>
                  <a:gd name="T12" fmla="*/ 14 w 1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4" y="2"/>
                    </a:moveTo>
                    <a:cubicBezTo>
                      <a:pt x="14" y="1"/>
                      <a:pt x="13" y="0"/>
                      <a:pt x="11" y="0"/>
                    </a:cubicBezTo>
                    <a:cubicBezTo>
                      <a:pt x="3" y="0"/>
                      <a:pt x="3" y="0"/>
                      <a:pt x="3" y="0"/>
                    </a:cubicBezTo>
                    <a:cubicBezTo>
                      <a:pt x="1" y="0"/>
                      <a:pt x="0" y="1"/>
                      <a:pt x="0" y="2"/>
                    </a:cubicBezTo>
                    <a:cubicBezTo>
                      <a:pt x="0" y="4"/>
                      <a:pt x="1" y="5"/>
                      <a:pt x="3" y="5"/>
                    </a:cubicBezTo>
                    <a:cubicBezTo>
                      <a:pt x="11" y="5"/>
                      <a:pt x="11" y="5"/>
                      <a:pt x="11" y="5"/>
                    </a:cubicBezTo>
                    <a:cubicBezTo>
                      <a:pt x="13" y="5"/>
                      <a:pt x="14" y="4"/>
                      <a:pt x="14"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3" name="Freeform 85">
                <a:extLst>
                  <a:ext uri="{FF2B5EF4-FFF2-40B4-BE49-F238E27FC236}">
                    <a16:creationId xmlns:a16="http://schemas.microsoft.com/office/drawing/2014/main" id="{9EBD51F6-65FF-4470-81F2-D8829F9EEFF5}"/>
                  </a:ext>
                </a:extLst>
              </p:cNvPr>
              <p:cNvSpPr>
                <a:spLocks/>
              </p:cNvSpPr>
              <p:nvPr/>
            </p:nvSpPr>
            <p:spPr bwMode="auto">
              <a:xfrm>
                <a:off x="1164" y="3247"/>
                <a:ext cx="26" cy="17"/>
              </a:xfrm>
              <a:custGeom>
                <a:avLst/>
                <a:gdLst>
                  <a:gd name="T0" fmla="*/ 10 w 14"/>
                  <a:gd name="T1" fmla="*/ 1 h 9"/>
                  <a:gd name="T2" fmla="*/ 2 w 14"/>
                  <a:gd name="T3" fmla="*/ 4 h 9"/>
                  <a:gd name="T4" fmla="*/ 1 w 14"/>
                  <a:gd name="T5" fmla="*/ 7 h 9"/>
                  <a:gd name="T6" fmla="*/ 3 w 14"/>
                  <a:gd name="T7" fmla="*/ 9 h 9"/>
                  <a:gd name="T8" fmla="*/ 5 w 14"/>
                  <a:gd name="T9" fmla="*/ 9 h 9"/>
                  <a:gd name="T10" fmla="*/ 12 w 14"/>
                  <a:gd name="T11" fmla="*/ 6 h 9"/>
                  <a:gd name="T12" fmla="*/ 14 w 14"/>
                  <a:gd name="T13" fmla="*/ 2 h 9"/>
                  <a:gd name="T14" fmla="*/ 10 w 14"/>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0" y="1"/>
                    </a:moveTo>
                    <a:cubicBezTo>
                      <a:pt x="2" y="4"/>
                      <a:pt x="2" y="4"/>
                      <a:pt x="2" y="4"/>
                    </a:cubicBezTo>
                    <a:cubicBezTo>
                      <a:pt x="1" y="4"/>
                      <a:pt x="0" y="6"/>
                      <a:pt x="1" y="7"/>
                    </a:cubicBezTo>
                    <a:cubicBezTo>
                      <a:pt x="1" y="8"/>
                      <a:pt x="2" y="9"/>
                      <a:pt x="3" y="9"/>
                    </a:cubicBezTo>
                    <a:cubicBezTo>
                      <a:pt x="4" y="9"/>
                      <a:pt x="4" y="9"/>
                      <a:pt x="5" y="9"/>
                    </a:cubicBezTo>
                    <a:cubicBezTo>
                      <a:pt x="12" y="6"/>
                      <a:pt x="12" y="6"/>
                      <a:pt x="12" y="6"/>
                    </a:cubicBezTo>
                    <a:cubicBezTo>
                      <a:pt x="14" y="5"/>
                      <a:pt x="14" y="3"/>
                      <a:pt x="14" y="2"/>
                    </a:cubicBezTo>
                    <a:cubicBezTo>
                      <a:pt x="13" y="1"/>
                      <a:pt x="12" y="0"/>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4" name="Freeform 86">
                <a:extLst>
                  <a:ext uri="{FF2B5EF4-FFF2-40B4-BE49-F238E27FC236}">
                    <a16:creationId xmlns:a16="http://schemas.microsoft.com/office/drawing/2014/main" id="{43C4AAC4-2157-44B3-B532-B8FC7FEFC186}"/>
                  </a:ext>
                </a:extLst>
              </p:cNvPr>
              <p:cNvSpPr>
                <a:spLocks/>
              </p:cNvSpPr>
              <p:nvPr/>
            </p:nvSpPr>
            <p:spPr bwMode="auto">
              <a:xfrm>
                <a:off x="1195" y="3288"/>
                <a:ext cx="23" cy="23"/>
              </a:xfrm>
              <a:custGeom>
                <a:avLst/>
                <a:gdLst>
                  <a:gd name="T0" fmla="*/ 7 w 12"/>
                  <a:gd name="T1" fmla="*/ 1 h 12"/>
                  <a:gd name="T2" fmla="*/ 1 w 12"/>
                  <a:gd name="T3" fmla="*/ 7 h 12"/>
                  <a:gd name="T4" fmla="*/ 1 w 12"/>
                  <a:gd name="T5" fmla="*/ 11 h 12"/>
                  <a:gd name="T6" fmla="*/ 3 w 12"/>
                  <a:gd name="T7" fmla="*/ 12 h 12"/>
                  <a:gd name="T8" fmla="*/ 5 w 12"/>
                  <a:gd name="T9" fmla="*/ 11 h 12"/>
                  <a:gd name="T10" fmla="*/ 11 w 12"/>
                  <a:gd name="T11" fmla="*/ 5 h 12"/>
                  <a:gd name="T12" fmla="*/ 11 w 12"/>
                  <a:gd name="T13" fmla="*/ 1 h 12"/>
                  <a:gd name="T14" fmla="*/ 7 w 1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7" y="1"/>
                    </a:moveTo>
                    <a:cubicBezTo>
                      <a:pt x="1" y="7"/>
                      <a:pt x="1" y="7"/>
                      <a:pt x="1" y="7"/>
                    </a:cubicBezTo>
                    <a:cubicBezTo>
                      <a:pt x="0" y="8"/>
                      <a:pt x="0" y="10"/>
                      <a:pt x="1" y="11"/>
                    </a:cubicBezTo>
                    <a:cubicBezTo>
                      <a:pt x="1" y="11"/>
                      <a:pt x="2" y="12"/>
                      <a:pt x="3" y="12"/>
                    </a:cubicBezTo>
                    <a:cubicBezTo>
                      <a:pt x="4" y="12"/>
                      <a:pt x="4" y="11"/>
                      <a:pt x="5" y="11"/>
                    </a:cubicBezTo>
                    <a:cubicBezTo>
                      <a:pt x="11" y="5"/>
                      <a:pt x="11" y="5"/>
                      <a:pt x="11" y="5"/>
                    </a:cubicBezTo>
                    <a:cubicBezTo>
                      <a:pt x="12" y="4"/>
                      <a:pt x="12" y="2"/>
                      <a:pt x="11" y="1"/>
                    </a:cubicBezTo>
                    <a:cubicBezTo>
                      <a:pt x="10" y="0"/>
                      <a:pt x="8" y="0"/>
                      <a:pt x="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5" name="Freeform 87">
                <a:extLst>
                  <a:ext uri="{FF2B5EF4-FFF2-40B4-BE49-F238E27FC236}">
                    <a16:creationId xmlns:a16="http://schemas.microsoft.com/office/drawing/2014/main" id="{2F6C0718-D45F-44E6-94BC-69473DBC1D87}"/>
                  </a:ext>
                </a:extLst>
              </p:cNvPr>
              <p:cNvSpPr>
                <a:spLocks/>
              </p:cNvSpPr>
              <p:nvPr/>
            </p:nvSpPr>
            <p:spPr bwMode="auto">
              <a:xfrm>
                <a:off x="1341" y="3066"/>
                <a:ext cx="19" cy="27"/>
              </a:xfrm>
              <a:custGeom>
                <a:avLst/>
                <a:gdLst>
                  <a:gd name="T0" fmla="*/ 2 w 10"/>
                  <a:gd name="T1" fmla="*/ 14 h 14"/>
                  <a:gd name="T2" fmla="*/ 3 w 10"/>
                  <a:gd name="T3" fmla="*/ 14 h 14"/>
                  <a:gd name="T4" fmla="*/ 6 w 10"/>
                  <a:gd name="T5" fmla="*/ 12 h 14"/>
                  <a:gd name="T6" fmla="*/ 9 w 10"/>
                  <a:gd name="T7" fmla="*/ 4 h 14"/>
                  <a:gd name="T8" fmla="*/ 7 w 10"/>
                  <a:gd name="T9" fmla="*/ 1 h 14"/>
                  <a:gd name="T10" fmla="*/ 4 w 10"/>
                  <a:gd name="T11" fmla="*/ 2 h 14"/>
                  <a:gd name="T12" fmla="*/ 1 w 10"/>
                  <a:gd name="T13" fmla="*/ 10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3" y="14"/>
                      <a:pt x="3" y="14"/>
                    </a:cubicBezTo>
                    <a:cubicBezTo>
                      <a:pt x="4" y="14"/>
                      <a:pt x="5" y="13"/>
                      <a:pt x="6" y="12"/>
                    </a:cubicBezTo>
                    <a:cubicBezTo>
                      <a:pt x="9" y="4"/>
                      <a:pt x="9" y="4"/>
                      <a:pt x="9" y="4"/>
                    </a:cubicBezTo>
                    <a:cubicBezTo>
                      <a:pt x="10" y="3"/>
                      <a:pt x="9" y="1"/>
                      <a:pt x="7" y="1"/>
                    </a:cubicBezTo>
                    <a:cubicBezTo>
                      <a:pt x="6" y="0"/>
                      <a:pt x="4" y="1"/>
                      <a:pt x="4" y="2"/>
                    </a:cubicBezTo>
                    <a:cubicBezTo>
                      <a:pt x="1" y="10"/>
                      <a:pt x="1" y="10"/>
                      <a:pt x="1" y="10"/>
                    </a:cubicBezTo>
                    <a:cubicBezTo>
                      <a:pt x="0" y="12"/>
                      <a:pt x="1" y="13"/>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6" name="Freeform 88">
                <a:extLst>
                  <a:ext uri="{FF2B5EF4-FFF2-40B4-BE49-F238E27FC236}">
                    <a16:creationId xmlns:a16="http://schemas.microsoft.com/office/drawing/2014/main" id="{0253A328-35DF-4C67-80BB-D51D43825AD3}"/>
                  </a:ext>
                </a:extLst>
              </p:cNvPr>
              <p:cNvSpPr>
                <a:spLocks/>
              </p:cNvSpPr>
              <p:nvPr/>
            </p:nvSpPr>
            <p:spPr bwMode="auto">
              <a:xfrm>
                <a:off x="1382" y="3098"/>
                <a:ext cx="22" cy="23"/>
              </a:xfrm>
              <a:custGeom>
                <a:avLst/>
                <a:gdLst>
                  <a:gd name="T0" fmla="*/ 7 w 12"/>
                  <a:gd name="T1" fmla="*/ 1 h 12"/>
                  <a:gd name="T2" fmla="*/ 1 w 12"/>
                  <a:gd name="T3" fmla="*/ 7 h 12"/>
                  <a:gd name="T4" fmla="*/ 1 w 12"/>
                  <a:gd name="T5" fmla="*/ 11 h 12"/>
                  <a:gd name="T6" fmla="*/ 3 w 12"/>
                  <a:gd name="T7" fmla="*/ 12 h 12"/>
                  <a:gd name="T8" fmla="*/ 5 w 12"/>
                  <a:gd name="T9" fmla="*/ 11 h 12"/>
                  <a:gd name="T10" fmla="*/ 11 w 12"/>
                  <a:gd name="T11" fmla="*/ 5 h 12"/>
                  <a:gd name="T12" fmla="*/ 11 w 12"/>
                  <a:gd name="T13" fmla="*/ 1 h 12"/>
                  <a:gd name="T14" fmla="*/ 7 w 1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7" y="1"/>
                    </a:moveTo>
                    <a:cubicBezTo>
                      <a:pt x="1" y="7"/>
                      <a:pt x="1" y="7"/>
                      <a:pt x="1" y="7"/>
                    </a:cubicBezTo>
                    <a:cubicBezTo>
                      <a:pt x="0" y="8"/>
                      <a:pt x="0" y="10"/>
                      <a:pt x="1" y="11"/>
                    </a:cubicBezTo>
                    <a:cubicBezTo>
                      <a:pt x="2" y="11"/>
                      <a:pt x="2" y="12"/>
                      <a:pt x="3" y="12"/>
                    </a:cubicBezTo>
                    <a:cubicBezTo>
                      <a:pt x="4" y="12"/>
                      <a:pt x="4" y="11"/>
                      <a:pt x="5" y="11"/>
                    </a:cubicBezTo>
                    <a:cubicBezTo>
                      <a:pt x="11" y="5"/>
                      <a:pt x="11" y="5"/>
                      <a:pt x="11" y="5"/>
                    </a:cubicBezTo>
                    <a:cubicBezTo>
                      <a:pt x="12" y="4"/>
                      <a:pt x="12" y="2"/>
                      <a:pt x="11" y="1"/>
                    </a:cubicBezTo>
                    <a:cubicBezTo>
                      <a:pt x="10" y="0"/>
                      <a:pt x="8" y="0"/>
                      <a:pt x="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7" name="Freeform 89">
                <a:extLst>
                  <a:ext uri="{FF2B5EF4-FFF2-40B4-BE49-F238E27FC236}">
                    <a16:creationId xmlns:a16="http://schemas.microsoft.com/office/drawing/2014/main" id="{31D2905B-2E34-4313-BAE9-33CF1A6B4E56}"/>
                  </a:ext>
                </a:extLst>
              </p:cNvPr>
              <p:cNvSpPr>
                <a:spLocks/>
              </p:cNvSpPr>
              <p:nvPr/>
            </p:nvSpPr>
            <p:spPr bwMode="auto">
              <a:xfrm>
                <a:off x="1408" y="3143"/>
                <a:ext cx="28" cy="17"/>
              </a:xfrm>
              <a:custGeom>
                <a:avLst/>
                <a:gdLst>
                  <a:gd name="T0" fmla="*/ 4 w 15"/>
                  <a:gd name="T1" fmla="*/ 9 h 9"/>
                  <a:gd name="T2" fmla="*/ 5 w 15"/>
                  <a:gd name="T3" fmla="*/ 9 h 9"/>
                  <a:gd name="T4" fmla="*/ 12 w 15"/>
                  <a:gd name="T5" fmla="*/ 6 h 9"/>
                  <a:gd name="T6" fmla="*/ 14 w 15"/>
                  <a:gd name="T7" fmla="*/ 2 h 9"/>
                  <a:gd name="T8" fmla="*/ 10 w 15"/>
                  <a:gd name="T9" fmla="*/ 1 h 9"/>
                  <a:gd name="T10" fmla="*/ 3 w 15"/>
                  <a:gd name="T11" fmla="*/ 4 h 9"/>
                  <a:gd name="T12" fmla="*/ 1 w 15"/>
                  <a:gd name="T13" fmla="*/ 8 h 9"/>
                  <a:gd name="T14" fmla="*/ 4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4" y="9"/>
                    </a:moveTo>
                    <a:cubicBezTo>
                      <a:pt x="4" y="9"/>
                      <a:pt x="4" y="9"/>
                      <a:pt x="5" y="9"/>
                    </a:cubicBezTo>
                    <a:cubicBezTo>
                      <a:pt x="12" y="6"/>
                      <a:pt x="12" y="6"/>
                      <a:pt x="12" y="6"/>
                    </a:cubicBezTo>
                    <a:cubicBezTo>
                      <a:pt x="14" y="5"/>
                      <a:pt x="15" y="4"/>
                      <a:pt x="14" y="2"/>
                    </a:cubicBezTo>
                    <a:cubicBezTo>
                      <a:pt x="13" y="1"/>
                      <a:pt x="12" y="0"/>
                      <a:pt x="10" y="1"/>
                    </a:cubicBezTo>
                    <a:cubicBezTo>
                      <a:pt x="3" y="4"/>
                      <a:pt x="3" y="4"/>
                      <a:pt x="3" y="4"/>
                    </a:cubicBezTo>
                    <a:cubicBezTo>
                      <a:pt x="1" y="5"/>
                      <a:pt x="0" y="6"/>
                      <a:pt x="1" y="8"/>
                    </a:cubicBezTo>
                    <a:cubicBezTo>
                      <a:pt x="1" y="9"/>
                      <a:pt x="3" y="9"/>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8" name="Freeform 90">
                <a:extLst>
                  <a:ext uri="{FF2B5EF4-FFF2-40B4-BE49-F238E27FC236}">
                    <a16:creationId xmlns:a16="http://schemas.microsoft.com/office/drawing/2014/main" id="{584115E6-55BC-49BC-9B01-240C224580A1}"/>
                  </a:ext>
                </a:extLst>
              </p:cNvPr>
              <p:cNvSpPr>
                <a:spLocks/>
              </p:cNvSpPr>
              <p:nvPr/>
            </p:nvSpPr>
            <p:spPr bwMode="auto">
              <a:xfrm>
                <a:off x="1419" y="3200"/>
                <a:ext cx="26" cy="9"/>
              </a:xfrm>
              <a:custGeom>
                <a:avLst/>
                <a:gdLst>
                  <a:gd name="T0" fmla="*/ 11 w 14"/>
                  <a:gd name="T1" fmla="*/ 0 h 5"/>
                  <a:gd name="T2" fmla="*/ 3 w 14"/>
                  <a:gd name="T3" fmla="*/ 0 h 5"/>
                  <a:gd name="T4" fmla="*/ 0 w 14"/>
                  <a:gd name="T5" fmla="*/ 2 h 5"/>
                  <a:gd name="T6" fmla="*/ 3 w 14"/>
                  <a:gd name="T7" fmla="*/ 5 h 5"/>
                  <a:gd name="T8" fmla="*/ 11 w 14"/>
                  <a:gd name="T9" fmla="*/ 5 h 5"/>
                  <a:gd name="T10" fmla="*/ 14 w 14"/>
                  <a:gd name="T11" fmla="*/ 2 h 5"/>
                  <a:gd name="T12" fmla="*/ 11 w 1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1" y="0"/>
                    </a:moveTo>
                    <a:cubicBezTo>
                      <a:pt x="3" y="0"/>
                      <a:pt x="3" y="0"/>
                      <a:pt x="3" y="0"/>
                    </a:cubicBezTo>
                    <a:cubicBezTo>
                      <a:pt x="1" y="0"/>
                      <a:pt x="0" y="1"/>
                      <a:pt x="0" y="2"/>
                    </a:cubicBezTo>
                    <a:cubicBezTo>
                      <a:pt x="0" y="4"/>
                      <a:pt x="1" y="5"/>
                      <a:pt x="3" y="5"/>
                    </a:cubicBezTo>
                    <a:cubicBezTo>
                      <a:pt x="11" y="5"/>
                      <a:pt x="11" y="5"/>
                      <a:pt x="11" y="5"/>
                    </a:cubicBezTo>
                    <a:cubicBezTo>
                      <a:pt x="13" y="5"/>
                      <a:pt x="14" y="4"/>
                      <a:pt x="14" y="2"/>
                    </a:cubicBezTo>
                    <a:cubicBezTo>
                      <a:pt x="14" y="1"/>
                      <a:pt x="13"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39" name="Freeform 91">
                <a:extLst>
                  <a:ext uri="{FF2B5EF4-FFF2-40B4-BE49-F238E27FC236}">
                    <a16:creationId xmlns:a16="http://schemas.microsoft.com/office/drawing/2014/main" id="{DFA0AFEB-0B5A-4429-8A15-D7E775A7ADC9}"/>
                  </a:ext>
                </a:extLst>
              </p:cNvPr>
              <p:cNvSpPr>
                <a:spLocks/>
              </p:cNvSpPr>
              <p:nvPr/>
            </p:nvSpPr>
            <p:spPr bwMode="auto">
              <a:xfrm>
                <a:off x="1408" y="3247"/>
                <a:ext cx="28" cy="17"/>
              </a:xfrm>
              <a:custGeom>
                <a:avLst/>
                <a:gdLst>
                  <a:gd name="T0" fmla="*/ 12 w 15"/>
                  <a:gd name="T1" fmla="*/ 4 h 9"/>
                  <a:gd name="T2" fmla="*/ 5 w 15"/>
                  <a:gd name="T3" fmla="*/ 1 h 9"/>
                  <a:gd name="T4" fmla="*/ 1 w 15"/>
                  <a:gd name="T5" fmla="*/ 2 h 9"/>
                  <a:gd name="T6" fmla="*/ 3 w 15"/>
                  <a:gd name="T7" fmla="*/ 6 h 9"/>
                  <a:gd name="T8" fmla="*/ 10 w 15"/>
                  <a:gd name="T9" fmla="*/ 9 h 9"/>
                  <a:gd name="T10" fmla="*/ 11 w 15"/>
                  <a:gd name="T11" fmla="*/ 9 h 9"/>
                  <a:gd name="T12" fmla="*/ 14 w 15"/>
                  <a:gd name="T13" fmla="*/ 7 h 9"/>
                  <a:gd name="T14" fmla="*/ 12 w 15"/>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12" y="4"/>
                    </a:moveTo>
                    <a:cubicBezTo>
                      <a:pt x="5" y="1"/>
                      <a:pt x="5" y="1"/>
                      <a:pt x="5" y="1"/>
                    </a:cubicBezTo>
                    <a:cubicBezTo>
                      <a:pt x="3" y="0"/>
                      <a:pt x="2" y="1"/>
                      <a:pt x="1" y="2"/>
                    </a:cubicBezTo>
                    <a:cubicBezTo>
                      <a:pt x="0" y="3"/>
                      <a:pt x="1" y="5"/>
                      <a:pt x="3" y="6"/>
                    </a:cubicBezTo>
                    <a:cubicBezTo>
                      <a:pt x="10" y="9"/>
                      <a:pt x="10" y="9"/>
                      <a:pt x="10" y="9"/>
                    </a:cubicBezTo>
                    <a:cubicBezTo>
                      <a:pt x="11" y="9"/>
                      <a:pt x="11" y="9"/>
                      <a:pt x="11" y="9"/>
                    </a:cubicBezTo>
                    <a:cubicBezTo>
                      <a:pt x="12" y="9"/>
                      <a:pt x="14" y="8"/>
                      <a:pt x="14" y="7"/>
                    </a:cubicBezTo>
                    <a:cubicBezTo>
                      <a:pt x="15" y="6"/>
                      <a:pt x="14"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0" name="Freeform 92">
                <a:extLst>
                  <a:ext uri="{FF2B5EF4-FFF2-40B4-BE49-F238E27FC236}">
                    <a16:creationId xmlns:a16="http://schemas.microsoft.com/office/drawing/2014/main" id="{8DF6DCCF-5B58-4B05-AA3A-84C63CE8F564}"/>
                  </a:ext>
                </a:extLst>
              </p:cNvPr>
              <p:cNvSpPr>
                <a:spLocks/>
              </p:cNvSpPr>
              <p:nvPr/>
            </p:nvSpPr>
            <p:spPr bwMode="auto">
              <a:xfrm>
                <a:off x="1382" y="3288"/>
                <a:ext cx="22" cy="23"/>
              </a:xfrm>
              <a:custGeom>
                <a:avLst/>
                <a:gdLst>
                  <a:gd name="T0" fmla="*/ 5 w 12"/>
                  <a:gd name="T1" fmla="*/ 1 h 12"/>
                  <a:gd name="T2" fmla="*/ 1 w 12"/>
                  <a:gd name="T3" fmla="*/ 1 h 12"/>
                  <a:gd name="T4" fmla="*/ 1 w 12"/>
                  <a:gd name="T5" fmla="*/ 5 h 12"/>
                  <a:gd name="T6" fmla="*/ 7 w 12"/>
                  <a:gd name="T7" fmla="*/ 11 h 12"/>
                  <a:gd name="T8" fmla="*/ 9 w 12"/>
                  <a:gd name="T9" fmla="*/ 12 h 12"/>
                  <a:gd name="T10" fmla="*/ 11 w 12"/>
                  <a:gd name="T11" fmla="*/ 11 h 12"/>
                  <a:gd name="T12" fmla="*/ 11 w 12"/>
                  <a:gd name="T13" fmla="*/ 7 h 12"/>
                  <a:gd name="T14" fmla="*/ 5 w 1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5" y="1"/>
                    </a:moveTo>
                    <a:cubicBezTo>
                      <a:pt x="4" y="0"/>
                      <a:pt x="2" y="0"/>
                      <a:pt x="1" y="1"/>
                    </a:cubicBezTo>
                    <a:cubicBezTo>
                      <a:pt x="0" y="2"/>
                      <a:pt x="0" y="4"/>
                      <a:pt x="1" y="5"/>
                    </a:cubicBezTo>
                    <a:cubicBezTo>
                      <a:pt x="7" y="11"/>
                      <a:pt x="7" y="11"/>
                      <a:pt x="7" y="11"/>
                    </a:cubicBezTo>
                    <a:cubicBezTo>
                      <a:pt x="8" y="11"/>
                      <a:pt x="8" y="12"/>
                      <a:pt x="9" y="12"/>
                    </a:cubicBezTo>
                    <a:cubicBezTo>
                      <a:pt x="10" y="12"/>
                      <a:pt x="10" y="11"/>
                      <a:pt x="11" y="11"/>
                    </a:cubicBezTo>
                    <a:cubicBezTo>
                      <a:pt x="12" y="10"/>
                      <a:pt x="12" y="8"/>
                      <a:pt x="11" y="7"/>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1" name="Freeform 93">
                <a:extLst>
                  <a:ext uri="{FF2B5EF4-FFF2-40B4-BE49-F238E27FC236}">
                    <a16:creationId xmlns:a16="http://schemas.microsoft.com/office/drawing/2014/main" id="{E4ED25A9-1A6F-4D75-BA4B-9A911835E832}"/>
                  </a:ext>
                </a:extLst>
              </p:cNvPr>
              <p:cNvSpPr>
                <a:spLocks/>
              </p:cNvSpPr>
              <p:nvPr/>
            </p:nvSpPr>
            <p:spPr bwMode="auto">
              <a:xfrm>
                <a:off x="1227" y="3123"/>
                <a:ext cx="146" cy="150"/>
              </a:xfrm>
              <a:custGeom>
                <a:avLst/>
                <a:gdLst>
                  <a:gd name="T0" fmla="*/ 7 w 79"/>
                  <a:gd name="T1" fmla="*/ 24 h 80"/>
                  <a:gd name="T2" fmla="*/ 3 w 79"/>
                  <a:gd name="T3" fmla="*/ 25 h 80"/>
                  <a:gd name="T4" fmla="*/ 0 w 79"/>
                  <a:gd name="T5" fmla="*/ 41 h 80"/>
                  <a:gd name="T6" fmla="*/ 3 w 79"/>
                  <a:gd name="T7" fmla="*/ 56 h 80"/>
                  <a:gd name="T8" fmla="*/ 12 w 79"/>
                  <a:gd name="T9" fmla="*/ 68 h 80"/>
                  <a:gd name="T10" fmla="*/ 24 w 79"/>
                  <a:gd name="T11" fmla="*/ 77 h 80"/>
                  <a:gd name="T12" fmla="*/ 39 w 79"/>
                  <a:gd name="T13" fmla="*/ 80 h 80"/>
                  <a:gd name="T14" fmla="*/ 55 w 79"/>
                  <a:gd name="T15" fmla="*/ 77 h 80"/>
                  <a:gd name="T16" fmla="*/ 67 w 79"/>
                  <a:gd name="T17" fmla="*/ 68 h 80"/>
                  <a:gd name="T18" fmla="*/ 76 w 79"/>
                  <a:gd name="T19" fmla="*/ 56 h 80"/>
                  <a:gd name="T20" fmla="*/ 79 w 79"/>
                  <a:gd name="T21" fmla="*/ 41 h 80"/>
                  <a:gd name="T22" fmla="*/ 76 w 79"/>
                  <a:gd name="T23" fmla="*/ 25 h 80"/>
                  <a:gd name="T24" fmla="*/ 67 w 79"/>
                  <a:gd name="T25" fmla="*/ 13 h 80"/>
                  <a:gd name="T26" fmla="*/ 55 w 79"/>
                  <a:gd name="T27" fmla="*/ 4 h 80"/>
                  <a:gd name="T28" fmla="*/ 24 w 79"/>
                  <a:gd name="T29" fmla="*/ 4 h 80"/>
                  <a:gd name="T30" fmla="*/ 23 w 79"/>
                  <a:gd name="T31" fmla="*/ 8 h 80"/>
                  <a:gd name="T32" fmla="*/ 26 w 79"/>
                  <a:gd name="T33" fmla="*/ 10 h 80"/>
                  <a:gd name="T34" fmla="*/ 53 w 79"/>
                  <a:gd name="T35" fmla="*/ 10 h 80"/>
                  <a:gd name="T36" fmla="*/ 63 w 79"/>
                  <a:gd name="T37" fmla="*/ 17 h 80"/>
                  <a:gd name="T38" fmla="*/ 70 w 79"/>
                  <a:gd name="T39" fmla="*/ 27 h 80"/>
                  <a:gd name="T40" fmla="*/ 73 w 79"/>
                  <a:gd name="T41" fmla="*/ 41 h 80"/>
                  <a:gd name="T42" fmla="*/ 70 w 79"/>
                  <a:gd name="T43" fmla="*/ 54 h 80"/>
                  <a:gd name="T44" fmla="*/ 63 w 79"/>
                  <a:gd name="T45" fmla="*/ 64 h 80"/>
                  <a:gd name="T46" fmla="*/ 53 w 79"/>
                  <a:gd name="T47" fmla="*/ 72 h 80"/>
                  <a:gd name="T48" fmla="*/ 26 w 79"/>
                  <a:gd name="T49" fmla="*/ 72 h 80"/>
                  <a:gd name="T50" fmla="*/ 16 w 79"/>
                  <a:gd name="T51" fmla="*/ 64 h 80"/>
                  <a:gd name="T52" fmla="*/ 8 w 79"/>
                  <a:gd name="T53" fmla="*/ 54 h 80"/>
                  <a:gd name="T54" fmla="*/ 6 w 79"/>
                  <a:gd name="T55" fmla="*/ 41 h 80"/>
                  <a:gd name="T56" fmla="*/ 8 w 79"/>
                  <a:gd name="T57" fmla="*/ 27 h 80"/>
                  <a:gd name="T58" fmla="*/ 7 w 79"/>
                  <a:gd name="T59"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80">
                    <a:moveTo>
                      <a:pt x="7" y="24"/>
                    </a:moveTo>
                    <a:cubicBezTo>
                      <a:pt x="5" y="23"/>
                      <a:pt x="4" y="24"/>
                      <a:pt x="3" y="25"/>
                    </a:cubicBezTo>
                    <a:cubicBezTo>
                      <a:pt x="1" y="30"/>
                      <a:pt x="0" y="35"/>
                      <a:pt x="0" y="41"/>
                    </a:cubicBezTo>
                    <a:cubicBezTo>
                      <a:pt x="0" y="46"/>
                      <a:pt x="1" y="51"/>
                      <a:pt x="3" y="56"/>
                    </a:cubicBezTo>
                    <a:cubicBezTo>
                      <a:pt x="5" y="61"/>
                      <a:pt x="8" y="65"/>
                      <a:pt x="12" y="68"/>
                    </a:cubicBezTo>
                    <a:cubicBezTo>
                      <a:pt x="15" y="72"/>
                      <a:pt x="19" y="75"/>
                      <a:pt x="24" y="77"/>
                    </a:cubicBezTo>
                    <a:cubicBezTo>
                      <a:pt x="29" y="79"/>
                      <a:pt x="34" y="80"/>
                      <a:pt x="39" y="80"/>
                    </a:cubicBezTo>
                    <a:cubicBezTo>
                      <a:pt x="45" y="80"/>
                      <a:pt x="50" y="79"/>
                      <a:pt x="55" y="77"/>
                    </a:cubicBezTo>
                    <a:cubicBezTo>
                      <a:pt x="59" y="75"/>
                      <a:pt x="64" y="72"/>
                      <a:pt x="67" y="68"/>
                    </a:cubicBezTo>
                    <a:cubicBezTo>
                      <a:pt x="71" y="65"/>
                      <a:pt x="74" y="61"/>
                      <a:pt x="76" y="56"/>
                    </a:cubicBezTo>
                    <a:cubicBezTo>
                      <a:pt x="78" y="51"/>
                      <a:pt x="79" y="46"/>
                      <a:pt x="79" y="41"/>
                    </a:cubicBezTo>
                    <a:cubicBezTo>
                      <a:pt x="79" y="35"/>
                      <a:pt x="78" y="30"/>
                      <a:pt x="76" y="25"/>
                    </a:cubicBezTo>
                    <a:cubicBezTo>
                      <a:pt x="74" y="21"/>
                      <a:pt x="71" y="16"/>
                      <a:pt x="67" y="13"/>
                    </a:cubicBezTo>
                    <a:cubicBezTo>
                      <a:pt x="64" y="9"/>
                      <a:pt x="59" y="6"/>
                      <a:pt x="55" y="4"/>
                    </a:cubicBezTo>
                    <a:cubicBezTo>
                      <a:pt x="45" y="0"/>
                      <a:pt x="34" y="0"/>
                      <a:pt x="24" y="4"/>
                    </a:cubicBezTo>
                    <a:cubicBezTo>
                      <a:pt x="23" y="5"/>
                      <a:pt x="22" y="7"/>
                      <a:pt x="23" y="8"/>
                    </a:cubicBezTo>
                    <a:cubicBezTo>
                      <a:pt x="23" y="9"/>
                      <a:pt x="25" y="10"/>
                      <a:pt x="26" y="10"/>
                    </a:cubicBezTo>
                    <a:cubicBezTo>
                      <a:pt x="35" y="6"/>
                      <a:pt x="44" y="6"/>
                      <a:pt x="53" y="10"/>
                    </a:cubicBezTo>
                    <a:cubicBezTo>
                      <a:pt x="57" y="11"/>
                      <a:pt x="60" y="14"/>
                      <a:pt x="63" y="17"/>
                    </a:cubicBezTo>
                    <a:cubicBezTo>
                      <a:pt x="66" y="20"/>
                      <a:pt x="69" y="23"/>
                      <a:pt x="70" y="27"/>
                    </a:cubicBezTo>
                    <a:cubicBezTo>
                      <a:pt x="72" y="32"/>
                      <a:pt x="73" y="36"/>
                      <a:pt x="73" y="41"/>
                    </a:cubicBezTo>
                    <a:cubicBezTo>
                      <a:pt x="73" y="45"/>
                      <a:pt x="72" y="50"/>
                      <a:pt x="70" y="54"/>
                    </a:cubicBezTo>
                    <a:cubicBezTo>
                      <a:pt x="69" y="58"/>
                      <a:pt x="66" y="61"/>
                      <a:pt x="63" y="64"/>
                    </a:cubicBezTo>
                    <a:cubicBezTo>
                      <a:pt x="60" y="67"/>
                      <a:pt x="57" y="70"/>
                      <a:pt x="53" y="72"/>
                    </a:cubicBezTo>
                    <a:cubicBezTo>
                      <a:pt x="44" y="75"/>
                      <a:pt x="35" y="75"/>
                      <a:pt x="26" y="72"/>
                    </a:cubicBezTo>
                    <a:cubicBezTo>
                      <a:pt x="22" y="70"/>
                      <a:pt x="19" y="67"/>
                      <a:pt x="16" y="64"/>
                    </a:cubicBezTo>
                    <a:cubicBezTo>
                      <a:pt x="13" y="61"/>
                      <a:pt x="10" y="58"/>
                      <a:pt x="8" y="54"/>
                    </a:cubicBezTo>
                    <a:cubicBezTo>
                      <a:pt x="7" y="50"/>
                      <a:pt x="6" y="45"/>
                      <a:pt x="6" y="41"/>
                    </a:cubicBezTo>
                    <a:cubicBezTo>
                      <a:pt x="6" y="36"/>
                      <a:pt x="7" y="32"/>
                      <a:pt x="8" y="27"/>
                    </a:cubicBezTo>
                    <a:cubicBezTo>
                      <a:pt x="9" y="26"/>
                      <a:pt x="8" y="24"/>
                      <a:pt x="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2" name="Freeform 94">
                <a:extLst>
                  <a:ext uri="{FF2B5EF4-FFF2-40B4-BE49-F238E27FC236}">
                    <a16:creationId xmlns:a16="http://schemas.microsoft.com/office/drawing/2014/main" id="{FB61017C-1B88-4D27-B9B6-12C7B23F2477}"/>
                  </a:ext>
                </a:extLst>
              </p:cNvPr>
              <p:cNvSpPr>
                <a:spLocks/>
              </p:cNvSpPr>
              <p:nvPr/>
            </p:nvSpPr>
            <p:spPr bwMode="auto">
              <a:xfrm>
                <a:off x="1195" y="3093"/>
                <a:ext cx="209" cy="317"/>
              </a:xfrm>
              <a:custGeom>
                <a:avLst/>
                <a:gdLst>
                  <a:gd name="T0" fmla="*/ 89 w 113"/>
                  <a:gd name="T1" fmla="*/ 102 h 169"/>
                  <a:gd name="T2" fmla="*/ 113 w 113"/>
                  <a:gd name="T3" fmla="*/ 57 h 169"/>
                  <a:gd name="T4" fmla="*/ 56 w 113"/>
                  <a:gd name="T5" fmla="*/ 0 h 169"/>
                  <a:gd name="T6" fmla="*/ 0 w 113"/>
                  <a:gd name="T7" fmla="*/ 57 h 169"/>
                  <a:gd name="T8" fmla="*/ 23 w 113"/>
                  <a:gd name="T9" fmla="*/ 101 h 169"/>
                  <a:gd name="T10" fmla="*/ 23 w 113"/>
                  <a:gd name="T11" fmla="*/ 101 h 169"/>
                  <a:gd name="T12" fmla="*/ 23 w 113"/>
                  <a:gd name="T13" fmla="*/ 113 h 169"/>
                  <a:gd name="T14" fmla="*/ 26 w 113"/>
                  <a:gd name="T15" fmla="*/ 115 h 169"/>
                  <a:gd name="T16" fmla="*/ 84 w 113"/>
                  <a:gd name="T17" fmla="*/ 115 h 169"/>
                  <a:gd name="T18" fmla="*/ 84 w 113"/>
                  <a:gd name="T19" fmla="*/ 121 h 169"/>
                  <a:gd name="T20" fmla="*/ 26 w 113"/>
                  <a:gd name="T21" fmla="*/ 121 h 169"/>
                  <a:gd name="T22" fmla="*/ 23 w 113"/>
                  <a:gd name="T23" fmla="*/ 124 h 169"/>
                  <a:gd name="T24" fmla="*/ 23 w 113"/>
                  <a:gd name="T25" fmla="*/ 135 h 169"/>
                  <a:gd name="T26" fmla="*/ 26 w 113"/>
                  <a:gd name="T27" fmla="*/ 138 h 169"/>
                  <a:gd name="T28" fmla="*/ 84 w 113"/>
                  <a:gd name="T29" fmla="*/ 138 h 169"/>
                  <a:gd name="T30" fmla="*/ 84 w 113"/>
                  <a:gd name="T31" fmla="*/ 144 h 169"/>
                  <a:gd name="T32" fmla="*/ 26 w 113"/>
                  <a:gd name="T33" fmla="*/ 144 h 169"/>
                  <a:gd name="T34" fmla="*/ 23 w 113"/>
                  <a:gd name="T35" fmla="*/ 146 h 169"/>
                  <a:gd name="T36" fmla="*/ 23 w 113"/>
                  <a:gd name="T37" fmla="*/ 158 h 169"/>
                  <a:gd name="T38" fmla="*/ 26 w 113"/>
                  <a:gd name="T39" fmla="*/ 160 h 169"/>
                  <a:gd name="T40" fmla="*/ 56 w 113"/>
                  <a:gd name="T41" fmla="*/ 160 h 169"/>
                  <a:gd name="T42" fmla="*/ 56 w 113"/>
                  <a:gd name="T43" fmla="*/ 166 h 169"/>
                  <a:gd name="T44" fmla="*/ 59 w 113"/>
                  <a:gd name="T45" fmla="*/ 169 h 169"/>
                  <a:gd name="T46" fmla="*/ 62 w 113"/>
                  <a:gd name="T47" fmla="*/ 166 h 169"/>
                  <a:gd name="T48" fmla="*/ 62 w 113"/>
                  <a:gd name="T49" fmla="*/ 158 h 169"/>
                  <a:gd name="T50" fmla="*/ 59 w 113"/>
                  <a:gd name="T51" fmla="*/ 155 h 169"/>
                  <a:gd name="T52" fmla="*/ 28 w 113"/>
                  <a:gd name="T53" fmla="*/ 155 h 169"/>
                  <a:gd name="T54" fmla="*/ 28 w 113"/>
                  <a:gd name="T55" fmla="*/ 149 h 169"/>
                  <a:gd name="T56" fmla="*/ 87 w 113"/>
                  <a:gd name="T57" fmla="*/ 149 h 169"/>
                  <a:gd name="T58" fmla="*/ 90 w 113"/>
                  <a:gd name="T59" fmla="*/ 146 h 169"/>
                  <a:gd name="T60" fmla="*/ 90 w 113"/>
                  <a:gd name="T61" fmla="*/ 135 h 169"/>
                  <a:gd name="T62" fmla="*/ 87 w 113"/>
                  <a:gd name="T63" fmla="*/ 132 h 169"/>
                  <a:gd name="T64" fmla="*/ 28 w 113"/>
                  <a:gd name="T65" fmla="*/ 132 h 169"/>
                  <a:gd name="T66" fmla="*/ 28 w 113"/>
                  <a:gd name="T67" fmla="*/ 127 h 169"/>
                  <a:gd name="T68" fmla="*/ 87 w 113"/>
                  <a:gd name="T69" fmla="*/ 127 h 169"/>
                  <a:gd name="T70" fmla="*/ 90 w 113"/>
                  <a:gd name="T71" fmla="*/ 124 h 169"/>
                  <a:gd name="T72" fmla="*/ 90 w 113"/>
                  <a:gd name="T73" fmla="*/ 113 h 169"/>
                  <a:gd name="T74" fmla="*/ 87 w 113"/>
                  <a:gd name="T75" fmla="*/ 110 h 169"/>
                  <a:gd name="T76" fmla="*/ 28 w 113"/>
                  <a:gd name="T77" fmla="*/ 110 h 169"/>
                  <a:gd name="T78" fmla="*/ 28 w 113"/>
                  <a:gd name="T79" fmla="*/ 101 h 169"/>
                  <a:gd name="T80" fmla="*/ 28 w 113"/>
                  <a:gd name="T81" fmla="*/ 101 h 169"/>
                  <a:gd name="T82" fmla="*/ 27 w 113"/>
                  <a:gd name="T83" fmla="*/ 98 h 169"/>
                  <a:gd name="T84" fmla="*/ 6 w 113"/>
                  <a:gd name="T85" fmla="*/ 57 h 169"/>
                  <a:gd name="T86" fmla="*/ 56 w 113"/>
                  <a:gd name="T87" fmla="*/ 6 h 169"/>
                  <a:gd name="T88" fmla="*/ 107 w 113"/>
                  <a:gd name="T89" fmla="*/ 57 h 169"/>
                  <a:gd name="T90" fmla="*/ 86 w 113"/>
                  <a:gd name="T91" fmla="*/ 98 h 169"/>
                  <a:gd name="T92" fmla="*/ 85 w 113"/>
                  <a:gd name="T93" fmla="*/ 102 h 169"/>
                  <a:gd name="T94" fmla="*/ 89 w 113"/>
                  <a:gd name="T95" fmla="*/ 10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 h="169">
                    <a:moveTo>
                      <a:pt x="89" y="102"/>
                    </a:moveTo>
                    <a:cubicBezTo>
                      <a:pt x="104" y="92"/>
                      <a:pt x="113" y="75"/>
                      <a:pt x="113" y="57"/>
                    </a:cubicBezTo>
                    <a:cubicBezTo>
                      <a:pt x="113" y="26"/>
                      <a:pt x="87" y="0"/>
                      <a:pt x="56" y="0"/>
                    </a:cubicBezTo>
                    <a:cubicBezTo>
                      <a:pt x="25" y="0"/>
                      <a:pt x="0" y="26"/>
                      <a:pt x="0" y="57"/>
                    </a:cubicBezTo>
                    <a:cubicBezTo>
                      <a:pt x="0" y="74"/>
                      <a:pt x="9" y="91"/>
                      <a:pt x="23" y="101"/>
                    </a:cubicBezTo>
                    <a:cubicBezTo>
                      <a:pt x="23" y="101"/>
                      <a:pt x="23" y="101"/>
                      <a:pt x="23" y="101"/>
                    </a:cubicBezTo>
                    <a:cubicBezTo>
                      <a:pt x="23" y="113"/>
                      <a:pt x="23" y="113"/>
                      <a:pt x="23" y="113"/>
                    </a:cubicBezTo>
                    <a:cubicBezTo>
                      <a:pt x="23" y="114"/>
                      <a:pt x="24" y="115"/>
                      <a:pt x="26" y="115"/>
                    </a:cubicBezTo>
                    <a:cubicBezTo>
                      <a:pt x="84" y="115"/>
                      <a:pt x="84" y="115"/>
                      <a:pt x="84" y="115"/>
                    </a:cubicBezTo>
                    <a:cubicBezTo>
                      <a:pt x="84" y="121"/>
                      <a:pt x="84" y="121"/>
                      <a:pt x="84" y="121"/>
                    </a:cubicBezTo>
                    <a:cubicBezTo>
                      <a:pt x="26" y="121"/>
                      <a:pt x="26" y="121"/>
                      <a:pt x="26" y="121"/>
                    </a:cubicBezTo>
                    <a:cubicBezTo>
                      <a:pt x="24" y="121"/>
                      <a:pt x="23" y="122"/>
                      <a:pt x="23" y="124"/>
                    </a:cubicBezTo>
                    <a:cubicBezTo>
                      <a:pt x="23" y="135"/>
                      <a:pt x="23" y="135"/>
                      <a:pt x="23" y="135"/>
                    </a:cubicBezTo>
                    <a:cubicBezTo>
                      <a:pt x="23" y="137"/>
                      <a:pt x="24" y="138"/>
                      <a:pt x="26" y="138"/>
                    </a:cubicBezTo>
                    <a:cubicBezTo>
                      <a:pt x="84" y="138"/>
                      <a:pt x="84" y="138"/>
                      <a:pt x="84" y="138"/>
                    </a:cubicBezTo>
                    <a:cubicBezTo>
                      <a:pt x="84" y="144"/>
                      <a:pt x="84" y="144"/>
                      <a:pt x="84" y="144"/>
                    </a:cubicBezTo>
                    <a:cubicBezTo>
                      <a:pt x="26" y="144"/>
                      <a:pt x="26" y="144"/>
                      <a:pt x="26" y="144"/>
                    </a:cubicBezTo>
                    <a:cubicBezTo>
                      <a:pt x="24" y="144"/>
                      <a:pt x="23" y="145"/>
                      <a:pt x="23" y="146"/>
                    </a:cubicBezTo>
                    <a:cubicBezTo>
                      <a:pt x="23" y="158"/>
                      <a:pt x="23" y="158"/>
                      <a:pt x="23" y="158"/>
                    </a:cubicBezTo>
                    <a:cubicBezTo>
                      <a:pt x="23" y="159"/>
                      <a:pt x="24" y="160"/>
                      <a:pt x="26" y="160"/>
                    </a:cubicBezTo>
                    <a:cubicBezTo>
                      <a:pt x="56" y="160"/>
                      <a:pt x="56" y="160"/>
                      <a:pt x="56" y="160"/>
                    </a:cubicBezTo>
                    <a:cubicBezTo>
                      <a:pt x="56" y="166"/>
                      <a:pt x="56" y="166"/>
                      <a:pt x="56" y="166"/>
                    </a:cubicBezTo>
                    <a:cubicBezTo>
                      <a:pt x="56" y="168"/>
                      <a:pt x="58" y="169"/>
                      <a:pt x="59" y="169"/>
                    </a:cubicBezTo>
                    <a:cubicBezTo>
                      <a:pt x="61" y="169"/>
                      <a:pt x="62" y="168"/>
                      <a:pt x="62" y="166"/>
                    </a:cubicBezTo>
                    <a:cubicBezTo>
                      <a:pt x="62" y="158"/>
                      <a:pt x="62" y="158"/>
                      <a:pt x="62" y="158"/>
                    </a:cubicBezTo>
                    <a:cubicBezTo>
                      <a:pt x="62" y="156"/>
                      <a:pt x="61" y="155"/>
                      <a:pt x="59" y="155"/>
                    </a:cubicBezTo>
                    <a:cubicBezTo>
                      <a:pt x="28" y="155"/>
                      <a:pt x="28" y="155"/>
                      <a:pt x="28" y="155"/>
                    </a:cubicBezTo>
                    <a:cubicBezTo>
                      <a:pt x="28" y="149"/>
                      <a:pt x="28" y="149"/>
                      <a:pt x="28" y="149"/>
                    </a:cubicBezTo>
                    <a:cubicBezTo>
                      <a:pt x="87" y="149"/>
                      <a:pt x="87" y="149"/>
                      <a:pt x="87" y="149"/>
                    </a:cubicBezTo>
                    <a:cubicBezTo>
                      <a:pt x="89" y="149"/>
                      <a:pt x="90" y="148"/>
                      <a:pt x="90" y="146"/>
                    </a:cubicBezTo>
                    <a:cubicBezTo>
                      <a:pt x="90" y="135"/>
                      <a:pt x="90" y="135"/>
                      <a:pt x="90" y="135"/>
                    </a:cubicBezTo>
                    <a:cubicBezTo>
                      <a:pt x="90" y="134"/>
                      <a:pt x="89" y="132"/>
                      <a:pt x="87" y="132"/>
                    </a:cubicBezTo>
                    <a:cubicBezTo>
                      <a:pt x="28" y="132"/>
                      <a:pt x="28" y="132"/>
                      <a:pt x="28" y="132"/>
                    </a:cubicBezTo>
                    <a:cubicBezTo>
                      <a:pt x="28" y="127"/>
                      <a:pt x="28" y="127"/>
                      <a:pt x="28" y="127"/>
                    </a:cubicBezTo>
                    <a:cubicBezTo>
                      <a:pt x="87" y="127"/>
                      <a:pt x="87" y="127"/>
                      <a:pt x="87" y="127"/>
                    </a:cubicBezTo>
                    <a:cubicBezTo>
                      <a:pt x="89" y="127"/>
                      <a:pt x="90" y="125"/>
                      <a:pt x="90" y="124"/>
                    </a:cubicBezTo>
                    <a:cubicBezTo>
                      <a:pt x="90" y="113"/>
                      <a:pt x="90" y="113"/>
                      <a:pt x="90" y="113"/>
                    </a:cubicBezTo>
                    <a:cubicBezTo>
                      <a:pt x="90" y="111"/>
                      <a:pt x="89" y="110"/>
                      <a:pt x="87" y="110"/>
                    </a:cubicBezTo>
                    <a:cubicBezTo>
                      <a:pt x="28" y="110"/>
                      <a:pt x="28" y="110"/>
                      <a:pt x="28" y="110"/>
                    </a:cubicBezTo>
                    <a:cubicBezTo>
                      <a:pt x="28" y="101"/>
                      <a:pt x="28" y="101"/>
                      <a:pt x="28" y="101"/>
                    </a:cubicBezTo>
                    <a:cubicBezTo>
                      <a:pt x="28" y="101"/>
                      <a:pt x="28" y="101"/>
                      <a:pt x="28" y="101"/>
                    </a:cubicBezTo>
                    <a:cubicBezTo>
                      <a:pt x="29" y="100"/>
                      <a:pt x="28" y="98"/>
                      <a:pt x="27" y="98"/>
                    </a:cubicBezTo>
                    <a:cubicBezTo>
                      <a:pt x="14" y="88"/>
                      <a:pt x="6" y="73"/>
                      <a:pt x="6" y="57"/>
                    </a:cubicBezTo>
                    <a:cubicBezTo>
                      <a:pt x="6" y="29"/>
                      <a:pt x="29" y="6"/>
                      <a:pt x="56" y="6"/>
                    </a:cubicBezTo>
                    <a:cubicBezTo>
                      <a:pt x="84" y="6"/>
                      <a:pt x="107" y="29"/>
                      <a:pt x="107" y="57"/>
                    </a:cubicBezTo>
                    <a:cubicBezTo>
                      <a:pt x="107" y="73"/>
                      <a:pt x="99" y="88"/>
                      <a:pt x="86" y="98"/>
                    </a:cubicBezTo>
                    <a:cubicBezTo>
                      <a:pt x="84" y="99"/>
                      <a:pt x="84" y="100"/>
                      <a:pt x="85" y="102"/>
                    </a:cubicBezTo>
                    <a:cubicBezTo>
                      <a:pt x="86" y="103"/>
                      <a:pt x="88" y="103"/>
                      <a:pt x="89"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3" name="Freeform 95">
                <a:extLst>
                  <a:ext uri="{FF2B5EF4-FFF2-40B4-BE49-F238E27FC236}">
                    <a16:creationId xmlns:a16="http://schemas.microsoft.com/office/drawing/2014/main" id="{45102BA5-87D6-4B76-9D4E-623D0B7B164B}"/>
                  </a:ext>
                </a:extLst>
              </p:cNvPr>
              <p:cNvSpPr>
                <a:spLocks noEditPoints="1"/>
              </p:cNvSpPr>
              <p:nvPr/>
            </p:nvSpPr>
            <p:spPr bwMode="auto">
              <a:xfrm>
                <a:off x="6733" y="3065"/>
                <a:ext cx="175" cy="180"/>
              </a:xfrm>
              <a:custGeom>
                <a:avLst/>
                <a:gdLst>
                  <a:gd name="T0" fmla="*/ 0 w 95"/>
                  <a:gd name="T1" fmla="*/ 27 h 96"/>
                  <a:gd name="T2" fmla="*/ 0 w 95"/>
                  <a:gd name="T3" fmla="*/ 28 h 96"/>
                  <a:gd name="T4" fmla="*/ 0 w 95"/>
                  <a:gd name="T5" fmla="*/ 28 h 96"/>
                  <a:gd name="T6" fmla="*/ 45 w 95"/>
                  <a:gd name="T7" fmla="*/ 95 h 96"/>
                  <a:gd name="T8" fmla="*/ 45 w 95"/>
                  <a:gd name="T9" fmla="*/ 95 h 96"/>
                  <a:gd name="T10" fmla="*/ 46 w 95"/>
                  <a:gd name="T11" fmla="*/ 95 h 96"/>
                  <a:gd name="T12" fmla="*/ 46 w 95"/>
                  <a:gd name="T13" fmla="*/ 95 h 96"/>
                  <a:gd name="T14" fmla="*/ 46 w 95"/>
                  <a:gd name="T15" fmla="*/ 96 h 96"/>
                  <a:gd name="T16" fmla="*/ 47 w 95"/>
                  <a:gd name="T17" fmla="*/ 96 h 96"/>
                  <a:gd name="T18" fmla="*/ 48 w 95"/>
                  <a:gd name="T19" fmla="*/ 96 h 96"/>
                  <a:gd name="T20" fmla="*/ 48 w 95"/>
                  <a:gd name="T21" fmla="*/ 96 h 96"/>
                  <a:gd name="T22" fmla="*/ 48 w 95"/>
                  <a:gd name="T23" fmla="*/ 96 h 96"/>
                  <a:gd name="T24" fmla="*/ 48 w 95"/>
                  <a:gd name="T25" fmla="*/ 96 h 96"/>
                  <a:gd name="T26" fmla="*/ 49 w 95"/>
                  <a:gd name="T27" fmla="*/ 96 h 96"/>
                  <a:gd name="T28" fmla="*/ 49 w 95"/>
                  <a:gd name="T29" fmla="*/ 95 h 96"/>
                  <a:gd name="T30" fmla="*/ 49 w 95"/>
                  <a:gd name="T31" fmla="*/ 95 h 96"/>
                  <a:gd name="T32" fmla="*/ 50 w 95"/>
                  <a:gd name="T33" fmla="*/ 95 h 96"/>
                  <a:gd name="T34" fmla="*/ 50 w 95"/>
                  <a:gd name="T35" fmla="*/ 95 h 96"/>
                  <a:gd name="T36" fmla="*/ 95 w 95"/>
                  <a:gd name="T37" fmla="*/ 28 h 96"/>
                  <a:gd name="T38" fmla="*/ 95 w 95"/>
                  <a:gd name="T39" fmla="*/ 28 h 96"/>
                  <a:gd name="T40" fmla="*/ 95 w 95"/>
                  <a:gd name="T41" fmla="*/ 27 h 96"/>
                  <a:gd name="T42" fmla="*/ 95 w 95"/>
                  <a:gd name="T43" fmla="*/ 26 h 96"/>
                  <a:gd name="T44" fmla="*/ 95 w 95"/>
                  <a:gd name="T45" fmla="*/ 26 h 96"/>
                  <a:gd name="T46" fmla="*/ 95 w 95"/>
                  <a:gd name="T47" fmla="*/ 25 h 96"/>
                  <a:gd name="T48" fmla="*/ 80 w 95"/>
                  <a:gd name="T49" fmla="*/ 2 h 96"/>
                  <a:gd name="T50" fmla="*/ 79 w 95"/>
                  <a:gd name="T51" fmla="*/ 1 h 96"/>
                  <a:gd name="T52" fmla="*/ 79 w 95"/>
                  <a:gd name="T53" fmla="*/ 1 h 96"/>
                  <a:gd name="T54" fmla="*/ 78 w 95"/>
                  <a:gd name="T55" fmla="*/ 0 h 96"/>
                  <a:gd name="T56" fmla="*/ 17 w 95"/>
                  <a:gd name="T57" fmla="*/ 0 h 96"/>
                  <a:gd name="T58" fmla="*/ 16 w 95"/>
                  <a:gd name="T59" fmla="*/ 1 h 96"/>
                  <a:gd name="T60" fmla="*/ 16 w 95"/>
                  <a:gd name="T61" fmla="*/ 1 h 96"/>
                  <a:gd name="T62" fmla="*/ 15 w 95"/>
                  <a:gd name="T63" fmla="*/ 1 h 96"/>
                  <a:gd name="T64" fmla="*/ 15 w 95"/>
                  <a:gd name="T65" fmla="*/ 2 h 96"/>
                  <a:gd name="T66" fmla="*/ 0 w 95"/>
                  <a:gd name="T67" fmla="*/ 25 h 96"/>
                  <a:gd name="T68" fmla="*/ 0 w 95"/>
                  <a:gd name="T69" fmla="*/ 26 h 96"/>
                  <a:gd name="T70" fmla="*/ 0 w 95"/>
                  <a:gd name="T71" fmla="*/ 26 h 96"/>
                  <a:gd name="T72" fmla="*/ 0 w 95"/>
                  <a:gd name="T73" fmla="*/ 27 h 96"/>
                  <a:gd name="T74" fmla="*/ 69 w 95"/>
                  <a:gd name="T75" fmla="*/ 24 h 96"/>
                  <a:gd name="T76" fmla="*/ 87 w 95"/>
                  <a:gd name="T77" fmla="*/ 24 h 96"/>
                  <a:gd name="T78" fmla="*/ 48 w 95"/>
                  <a:gd name="T79" fmla="*/ 8 h 96"/>
                  <a:gd name="T80" fmla="*/ 37 w 95"/>
                  <a:gd name="T81" fmla="*/ 24 h 96"/>
                  <a:gd name="T82" fmla="*/ 48 w 95"/>
                  <a:gd name="T83" fmla="*/ 81 h 96"/>
                  <a:gd name="T84" fmla="*/ 60 w 95"/>
                  <a:gd name="T85" fmla="*/ 29 h 96"/>
                  <a:gd name="T86" fmla="*/ 8 w 95"/>
                  <a:gd name="T87" fmla="*/ 29 h 96"/>
                  <a:gd name="T88" fmla="*/ 41 w 95"/>
                  <a:gd name="T89" fmla="*/ 79 h 96"/>
                  <a:gd name="T90" fmla="*/ 87 w 95"/>
                  <a:gd name="T91" fmla="*/ 29 h 96"/>
                  <a:gd name="T92" fmla="*/ 66 w 95"/>
                  <a:gd name="T93" fmla="*/ 29 h 96"/>
                  <a:gd name="T94" fmla="*/ 53 w 95"/>
                  <a:gd name="T95" fmla="*/ 6 h 96"/>
                  <a:gd name="T96" fmla="*/ 63 w 95"/>
                  <a:gd name="T97" fmla="*/ 21 h 96"/>
                  <a:gd name="T98" fmla="*/ 22 w 95"/>
                  <a:gd name="T99" fmla="*/ 6 h 96"/>
                  <a:gd name="T100" fmla="*/ 32 w 95"/>
                  <a:gd name="T101" fmla="*/ 21 h 96"/>
                  <a:gd name="T102" fmla="*/ 27 w 95"/>
                  <a:gd name="T103" fmla="*/ 24 h 96"/>
                  <a:gd name="T104" fmla="*/ 17 w 95"/>
                  <a:gd name="T105"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0" y="27"/>
                    </a:moveTo>
                    <a:cubicBezTo>
                      <a:pt x="0" y="27"/>
                      <a:pt x="0" y="27"/>
                      <a:pt x="0" y="27"/>
                    </a:cubicBezTo>
                    <a:cubicBezTo>
                      <a:pt x="0" y="27"/>
                      <a:pt x="0" y="27"/>
                      <a:pt x="0" y="27"/>
                    </a:cubicBezTo>
                    <a:cubicBezTo>
                      <a:pt x="0" y="27"/>
                      <a:pt x="0" y="28"/>
                      <a:pt x="0" y="28"/>
                    </a:cubicBezTo>
                    <a:cubicBezTo>
                      <a:pt x="0" y="28"/>
                      <a:pt x="0" y="28"/>
                      <a:pt x="0" y="28"/>
                    </a:cubicBezTo>
                    <a:cubicBezTo>
                      <a:pt x="0" y="28"/>
                      <a:pt x="0" y="28"/>
                      <a:pt x="0" y="28"/>
                    </a:cubicBezTo>
                    <a:cubicBezTo>
                      <a:pt x="0" y="28"/>
                      <a:pt x="0" y="28"/>
                      <a:pt x="0" y="28"/>
                    </a:cubicBezTo>
                    <a:cubicBezTo>
                      <a:pt x="45" y="95"/>
                      <a:pt x="45" y="95"/>
                      <a:pt x="45" y="95"/>
                    </a:cubicBezTo>
                    <a:cubicBezTo>
                      <a:pt x="45" y="95"/>
                      <a:pt x="45" y="95"/>
                      <a:pt x="45" y="95"/>
                    </a:cubicBezTo>
                    <a:cubicBezTo>
                      <a:pt x="45" y="95"/>
                      <a:pt x="45" y="95"/>
                      <a:pt x="45" y="95"/>
                    </a:cubicBezTo>
                    <a:cubicBezTo>
                      <a:pt x="45" y="95"/>
                      <a:pt x="45" y="95"/>
                      <a:pt x="45" y="95"/>
                    </a:cubicBezTo>
                    <a:cubicBezTo>
                      <a:pt x="45" y="95"/>
                      <a:pt x="46" y="95"/>
                      <a:pt x="46" y="95"/>
                    </a:cubicBezTo>
                    <a:cubicBezTo>
                      <a:pt x="46" y="95"/>
                      <a:pt x="46" y="95"/>
                      <a:pt x="46" y="95"/>
                    </a:cubicBezTo>
                    <a:cubicBezTo>
                      <a:pt x="46" y="95"/>
                      <a:pt x="46" y="95"/>
                      <a:pt x="46" y="95"/>
                    </a:cubicBezTo>
                    <a:cubicBezTo>
                      <a:pt x="46" y="95"/>
                      <a:pt x="46" y="95"/>
                      <a:pt x="46" y="95"/>
                    </a:cubicBezTo>
                    <a:cubicBezTo>
                      <a:pt x="46" y="95"/>
                      <a:pt x="46" y="95"/>
                      <a:pt x="46" y="96"/>
                    </a:cubicBezTo>
                    <a:cubicBezTo>
                      <a:pt x="46" y="96"/>
                      <a:pt x="47" y="96"/>
                      <a:pt x="47" y="96"/>
                    </a:cubicBezTo>
                    <a:cubicBezTo>
                      <a:pt x="47" y="96"/>
                      <a:pt x="47" y="96"/>
                      <a:pt x="47" y="96"/>
                    </a:cubicBezTo>
                    <a:cubicBezTo>
                      <a:pt x="47" y="96"/>
                      <a:pt x="47" y="96"/>
                      <a:pt x="47" y="96"/>
                    </a:cubicBezTo>
                    <a:cubicBezTo>
                      <a:pt x="47" y="96"/>
                      <a:pt x="47" y="96"/>
                      <a:pt x="48" y="96"/>
                    </a:cubicBezTo>
                    <a:cubicBezTo>
                      <a:pt x="48" y="96"/>
                      <a:pt x="48" y="96"/>
                      <a:pt x="48" y="96"/>
                    </a:cubicBezTo>
                    <a:cubicBezTo>
                      <a:pt x="48" y="96"/>
                      <a:pt x="48" y="96"/>
                      <a:pt x="48" y="96"/>
                    </a:cubicBezTo>
                    <a:cubicBezTo>
                      <a:pt x="48" y="96"/>
                      <a:pt x="48" y="96"/>
                      <a:pt x="48" y="96"/>
                    </a:cubicBezTo>
                    <a:cubicBezTo>
                      <a:pt x="48" y="96"/>
                      <a:pt x="48" y="96"/>
                      <a:pt x="48" y="96"/>
                    </a:cubicBezTo>
                    <a:cubicBezTo>
                      <a:pt x="48" y="96"/>
                      <a:pt x="48" y="96"/>
                      <a:pt x="48" y="96"/>
                    </a:cubicBezTo>
                    <a:cubicBezTo>
                      <a:pt x="48" y="96"/>
                      <a:pt x="48" y="96"/>
                      <a:pt x="48" y="96"/>
                    </a:cubicBezTo>
                    <a:cubicBezTo>
                      <a:pt x="48" y="96"/>
                      <a:pt x="48" y="96"/>
                      <a:pt x="48" y="96"/>
                    </a:cubicBezTo>
                    <a:cubicBezTo>
                      <a:pt x="49" y="96"/>
                      <a:pt x="49" y="96"/>
                      <a:pt x="49" y="96"/>
                    </a:cubicBezTo>
                    <a:cubicBezTo>
                      <a:pt x="49" y="95"/>
                      <a:pt x="49" y="95"/>
                      <a:pt x="49" y="95"/>
                    </a:cubicBezTo>
                    <a:cubicBezTo>
                      <a:pt x="49" y="95"/>
                      <a:pt x="49" y="95"/>
                      <a:pt x="49" y="95"/>
                    </a:cubicBezTo>
                    <a:cubicBezTo>
                      <a:pt x="49" y="95"/>
                      <a:pt x="49" y="95"/>
                      <a:pt x="49" y="95"/>
                    </a:cubicBezTo>
                    <a:cubicBezTo>
                      <a:pt x="49" y="95"/>
                      <a:pt x="49" y="95"/>
                      <a:pt x="49" y="95"/>
                    </a:cubicBezTo>
                    <a:cubicBezTo>
                      <a:pt x="49" y="95"/>
                      <a:pt x="50" y="95"/>
                      <a:pt x="50" y="95"/>
                    </a:cubicBezTo>
                    <a:cubicBezTo>
                      <a:pt x="50" y="95"/>
                      <a:pt x="50" y="95"/>
                      <a:pt x="50" y="95"/>
                    </a:cubicBezTo>
                    <a:cubicBezTo>
                      <a:pt x="50" y="95"/>
                      <a:pt x="50" y="95"/>
                      <a:pt x="50" y="95"/>
                    </a:cubicBezTo>
                    <a:cubicBezTo>
                      <a:pt x="50" y="95"/>
                      <a:pt x="50" y="95"/>
                      <a:pt x="50" y="95"/>
                    </a:cubicBezTo>
                    <a:cubicBezTo>
                      <a:pt x="95" y="28"/>
                      <a:pt x="95" y="28"/>
                      <a:pt x="95" y="28"/>
                    </a:cubicBezTo>
                    <a:cubicBezTo>
                      <a:pt x="95" y="28"/>
                      <a:pt x="95" y="28"/>
                      <a:pt x="95" y="28"/>
                    </a:cubicBezTo>
                    <a:cubicBezTo>
                      <a:pt x="95" y="28"/>
                      <a:pt x="95" y="28"/>
                      <a:pt x="95" y="28"/>
                    </a:cubicBezTo>
                    <a:cubicBezTo>
                      <a:pt x="95" y="28"/>
                      <a:pt x="95" y="28"/>
                      <a:pt x="95" y="28"/>
                    </a:cubicBezTo>
                    <a:cubicBezTo>
                      <a:pt x="95" y="28"/>
                      <a:pt x="95" y="27"/>
                      <a:pt x="95" y="27"/>
                    </a:cubicBezTo>
                    <a:cubicBezTo>
                      <a:pt x="95" y="27"/>
                      <a:pt x="95" y="27"/>
                      <a:pt x="95" y="27"/>
                    </a:cubicBezTo>
                    <a:cubicBezTo>
                      <a:pt x="95" y="27"/>
                      <a:pt x="95" y="27"/>
                      <a:pt x="95" y="27"/>
                    </a:cubicBezTo>
                    <a:cubicBezTo>
                      <a:pt x="95" y="27"/>
                      <a:pt x="95" y="26"/>
                      <a:pt x="95" y="26"/>
                    </a:cubicBezTo>
                    <a:cubicBezTo>
                      <a:pt x="95" y="26"/>
                      <a:pt x="95" y="26"/>
                      <a:pt x="95" y="26"/>
                    </a:cubicBezTo>
                    <a:cubicBezTo>
                      <a:pt x="95" y="26"/>
                      <a:pt x="95" y="26"/>
                      <a:pt x="95" y="26"/>
                    </a:cubicBezTo>
                    <a:cubicBezTo>
                      <a:pt x="95" y="26"/>
                      <a:pt x="95" y="26"/>
                      <a:pt x="95" y="26"/>
                    </a:cubicBezTo>
                    <a:cubicBezTo>
                      <a:pt x="95" y="25"/>
                      <a:pt x="95" y="25"/>
                      <a:pt x="95" y="25"/>
                    </a:cubicBezTo>
                    <a:cubicBezTo>
                      <a:pt x="95" y="25"/>
                      <a:pt x="95" y="25"/>
                      <a:pt x="95" y="25"/>
                    </a:cubicBezTo>
                    <a:cubicBezTo>
                      <a:pt x="80" y="2"/>
                      <a:pt x="80" y="2"/>
                      <a:pt x="80" y="2"/>
                    </a:cubicBezTo>
                    <a:cubicBezTo>
                      <a:pt x="80" y="2"/>
                      <a:pt x="80" y="2"/>
                      <a:pt x="80" y="2"/>
                    </a:cubicBezTo>
                    <a:cubicBezTo>
                      <a:pt x="80" y="1"/>
                      <a:pt x="80" y="1"/>
                      <a:pt x="79" y="1"/>
                    </a:cubicBezTo>
                    <a:cubicBezTo>
                      <a:pt x="79" y="1"/>
                      <a:pt x="79" y="1"/>
                      <a:pt x="79" y="1"/>
                    </a:cubicBezTo>
                    <a:cubicBezTo>
                      <a:pt x="79" y="1"/>
                      <a:pt x="79" y="1"/>
                      <a:pt x="79" y="1"/>
                    </a:cubicBezTo>
                    <a:cubicBezTo>
                      <a:pt x="79" y="1"/>
                      <a:pt x="78" y="0"/>
                      <a:pt x="78" y="0"/>
                    </a:cubicBezTo>
                    <a:cubicBezTo>
                      <a:pt x="78" y="0"/>
                      <a:pt x="78" y="0"/>
                      <a:pt x="78" y="0"/>
                    </a:cubicBezTo>
                    <a:cubicBezTo>
                      <a:pt x="17" y="0"/>
                      <a:pt x="17" y="0"/>
                      <a:pt x="17" y="0"/>
                    </a:cubicBezTo>
                    <a:cubicBezTo>
                      <a:pt x="17" y="0"/>
                      <a:pt x="17" y="0"/>
                      <a:pt x="17" y="0"/>
                    </a:cubicBezTo>
                    <a:cubicBezTo>
                      <a:pt x="17" y="0"/>
                      <a:pt x="17" y="0"/>
                      <a:pt x="17" y="0"/>
                    </a:cubicBezTo>
                    <a:cubicBezTo>
                      <a:pt x="16" y="1"/>
                      <a:pt x="16" y="1"/>
                      <a:pt x="16" y="1"/>
                    </a:cubicBezTo>
                    <a:cubicBezTo>
                      <a:pt x="16" y="1"/>
                      <a:pt x="16" y="1"/>
                      <a:pt x="16" y="1"/>
                    </a:cubicBezTo>
                    <a:cubicBezTo>
                      <a:pt x="16" y="1"/>
                      <a:pt x="16" y="1"/>
                      <a:pt x="16" y="1"/>
                    </a:cubicBezTo>
                    <a:cubicBezTo>
                      <a:pt x="16" y="1"/>
                      <a:pt x="16" y="1"/>
                      <a:pt x="16" y="1"/>
                    </a:cubicBezTo>
                    <a:cubicBezTo>
                      <a:pt x="16" y="1"/>
                      <a:pt x="15" y="1"/>
                      <a:pt x="15" y="1"/>
                    </a:cubicBezTo>
                    <a:cubicBezTo>
                      <a:pt x="15" y="1"/>
                      <a:pt x="15" y="1"/>
                      <a:pt x="15" y="1"/>
                    </a:cubicBezTo>
                    <a:cubicBezTo>
                      <a:pt x="15" y="2"/>
                      <a:pt x="15" y="2"/>
                      <a:pt x="15" y="2"/>
                    </a:cubicBezTo>
                    <a:cubicBezTo>
                      <a:pt x="15" y="2"/>
                      <a:pt x="15" y="2"/>
                      <a:pt x="15" y="2"/>
                    </a:cubicBezTo>
                    <a:cubicBezTo>
                      <a:pt x="0" y="25"/>
                      <a:pt x="0" y="25"/>
                      <a:pt x="0" y="25"/>
                    </a:cubicBezTo>
                    <a:cubicBezTo>
                      <a:pt x="0" y="25"/>
                      <a:pt x="0" y="25"/>
                      <a:pt x="0" y="25"/>
                    </a:cubicBezTo>
                    <a:cubicBezTo>
                      <a:pt x="0" y="25"/>
                      <a:pt x="0" y="25"/>
                      <a:pt x="0" y="26"/>
                    </a:cubicBezTo>
                    <a:cubicBezTo>
                      <a:pt x="0" y="26"/>
                      <a:pt x="0" y="26"/>
                      <a:pt x="0" y="26"/>
                    </a:cubicBezTo>
                    <a:cubicBezTo>
                      <a:pt x="0" y="26"/>
                      <a:pt x="0" y="26"/>
                      <a:pt x="0" y="26"/>
                    </a:cubicBezTo>
                    <a:cubicBezTo>
                      <a:pt x="0" y="26"/>
                      <a:pt x="0" y="26"/>
                      <a:pt x="0" y="26"/>
                    </a:cubicBezTo>
                    <a:cubicBezTo>
                      <a:pt x="0" y="26"/>
                      <a:pt x="0" y="27"/>
                      <a:pt x="0" y="27"/>
                    </a:cubicBezTo>
                    <a:close/>
                    <a:moveTo>
                      <a:pt x="87" y="24"/>
                    </a:moveTo>
                    <a:cubicBezTo>
                      <a:pt x="69" y="24"/>
                      <a:pt x="69" y="24"/>
                      <a:pt x="69" y="24"/>
                    </a:cubicBezTo>
                    <a:cubicBezTo>
                      <a:pt x="78" y="9"/>
                      <a:pt x="78" y="9"/>
                      <a:pt x="78" y="9"/>
                    </a:cubicBezTo>
                    <a:lnTo>
                      <a:pt x="87" y="24"/>
                    </a:lnTo>
                    <a:close/>
                    <a:moveTo>
                      <a:pt x="37" y="24"/>
                    </a:moveTo>
                    <a:cubicBezTo>
                      <a:pt x="48" y="8"/>
                      <a:pt x="48" y="8"/>
                      <a:pt x="48" y="8"/>
                    </a:cubicBezTo>
                    <a:cubicBezTo>
                      <a:pt x="58" y="24"/>
                      <a:pt x="58" y="24"/>
                      <a:pt x="58" y="24"/>
                    </a:cubicBezTo>
                    <a:lnTo>
                      <a:pt x="37" y="24"/>
                    </a:lnTo>
                    <a:close/>
                    <a:moveTo>
                      <a:pt x="60" y="29"/>
                    </a:moveTo>
                    <a:cubicBezTo>
                      <a:pt x="48" y="81"/>
                      <a:pt x="48" y="81"/>
                      <a:pt x="48" y="81"/>
                    </a:cubicBezTo>
                    <a:cubicBezTo>
                      <a:pt x="35" y="29"/>
                      <a:pt x="35" y="29"/>
                      <a:pt x="35" y="29"/>
                    </a:cubicBezTo>
                    <a:lnTo>
                      <a:pt x="60" y="29"/>
                    </a:lnTo>
                    <a:close/>
                    <a:moveTo>
                      <a:pt x="41" y="79"/>
                    </a:moveTo>
                    <a:cubicBezTo>
                      <a:pt x="8" y="29"/>
                      <a:pt x="8" y="29"/>
                      <a:pt x="8" y="29"/>
                    </a:cubicBezTo>
                    <a:cubicBezTo>
                      <a:pt x="29" y="29"/>
                      <a:pt x="29" y="29"/>
                      <a:pt x="29" y="29"/>
                    </a:cubicBezTo>
                    <a:lnTo>
                      <a:pt x="41" y="79"/>
                    </a:lnTo>
                    <a:close/>
                    <a:moveTo>
                      <a:pt x="66" y="29"/>
                    </a:moveTo>
                    <a:cubicBezTo>
                      <a:pt x="87" y="29"/>
                      <a:pt x="87" y="29"/>
                      <a:pt x="87" y="29"/>
                    </a:cubicBezTo>
                    <a:cubicBezTo>
                      <a:pt x="54" y="79"/>
                      <a:pt x="54" y="79"/>
                      <a:pt x="54" y="79"/>
                    </a:cubicBezTo>
                    <a:lnTo>
                      <a:pt x="66" y="29"/>
                    </a:lnTo>
                    <a:close/>
                    <a:moveTo>
                      <a:pt x="63" y="21"/>
                    </a:moveTo>
                    <a:cubicBezTo>
                      <a:pt x="53" y="6"/>
                      <a:pt x="53" y="6"/>
                      <a:pt x="53" y="6"/>
                    </a:cubicBezTo>
                    <a:cubicBezTo>
                      <a:pt x="73" y="6"/>
                      <a:pt x="73" y="6"/>
                      <a:pt x="73" y="6"/>
                    </a:cubicBezTo>
                    <a:lnTo>
                      <a:pt x="63" y="21"/>
                    </a:lnTo>
                    <a:close/>
                    <a:moveTo>
                      <a:pt x="32" y="21"/>
                    </a:moveTo>
                    <a:cubicBezTo>
                      <a:pt x="22" y="6"/>
                      <a:pt x="22" y="6"/>
                      <a:pt x="22" y="6"/>
                    </a:cubicBezTo>
                    <a:cubicBezTo>
                      <a:pt x="42" y="6"/>
                      <a:pt x="42" y="6"/>
                      <a:pt x="42" y="6"/>
                    </a:cubicBezTo>
                    <a:lnTo>
                      <a:pt x="32" y="21"/>
                    </a:lnTo>
                    <a:close/>
                    <a:moveTo>
                      <a:pt x="17" y="9"/>
                    </a:moveTo>
                    <a:cubicBezTo>
                      <a:pt x="27" y="24"/>
                      <a:pt x="27" y="24"/>
                      <a:pt x="27" y="24"/>
                    </a:cubicBezTo>
                    <a:cubicBezTo>
                      <a:pt x="8" y="24"/>
                      <a:pt x="8" y="24"/>
                      <a:pt x="8" y="24"/>
                    </a:cubicBezTo>
                    <a:lnTo>
                      <a:pt x="17"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4" name="Freeform 96">
                <a:extLst>
                  <a:ext uri="{FF2B5EF4-FFF2-40B4-BE49-F238E27FC236}">
                    <a16:creationId xmlns:a16="http://schemas.microsoft.com/office/drawing/2014/main" id="{C566412D-5BDD-4567-9180-67C866BDCC3F}"/>
                  </a:ext>
                </a:extLst>
              </p:cNvPr>
              <p:cNvSpPr>
                <a:spLocks noEditPoints="1"/>
              </p:cNvSpPr>
              <p:nvPr/>
            </p:nvSpPr>
            <p:spPr bwMode="auto">
              <a:xfrm>
                <a:off x="6655" y="3245"/>
                <a:ext cx="333" cy="156"/>
              </a:xfrm>
              <a:custGeom>
                <a:avLst/>
                <a:gdLst>
                  <a:gd name="T0" fmla="*/ 178 w 180"/>
                  <a:gd name="T1" fmla="*/ 6 h 83"/>
                  <a:gd name="T2" fmla="*/ 155 w 180"/>
                  <a:gd name="T3" fmla="*/ 6 h 83"/>
                  <a:gd name="T4" fmla="*/ 139 w 180"/>
                  <a:gd name="T5" fmla="*/ 17 h 83"/>
                  <a:gd name="T6" fmla="*/ 129 w 180"/>
                  <a:gd name="T7" fmla="*/ 19 h 83"/>
                  <a:gd name="T8" fmla="*/ 127 w 180"/>
                  <a:gd name="T9" fmla="*/ 15 h 83"/>
                  <a:gd name="T10" fmla="*/ 115 w 180"/>
                  <a:gd name="T11" fmla="*/ 8 h 83"/>
                  <a:gd name="T12" fmla="*/ 77 w 180"/>
                  <a:gd name="T13" fmla="*/ 4 h 83"/>
                  <a:gd name="T14" fmla="*/ 76 w 180"/>
                  <a:gd name="T15" fmla="*/ 4 h 83"/>
                  <a:gd name="T16" fmla="*/ 35 w 180"/>
                  <a:gd name="T17" fmla="*/ 20 h 83"/>
                  <a:gd name="T18" fmla="*/ 30 w 180"/>
                  <a:gd name="T19" fmla="*/ 23 h 83"/>
                  <a:gd name="T20" fmla="*/ 28 w 180"/>
                  <a:gd name="T21" fmla="*/ 18 h 83"/>
                  <a:gd name="T22" fmla="*/ 24 w 180"/>
                  <a:gd name="T23" fmla="*/ 17 h 83"/>
                  <a:gd name="T24" fmla="*/ 1 w 180"/>
                  <a:gd name="T25" fmla="*/ 28 h 83"/>
                  <a:gd name="T26" fmla="*/ 0 w 180"/>
                  <a:gd name="T27" fmla="*/ 29 h 83"/>
                  <a:gd name="T28" fmla="*/ 0 w 180"/>
                  <a:gd name="T29" fmla="*/ 31 h 83"/>
                  <a:gd name="T30" fmla="*/ 23 w 180"/>
                  <a:gd name="T31" fmla="*/ 82 h 83"/>
                  <a:gd name="T32" fmla="*/ 26 w 180"/>
                  <a:gd name="T33" fmla="*/ 83 h 83"/>
                  <a:gd name="T34" fmla="*/ 27 w 180"/>
                  <a:gd name="T35" fmla="*/ 83 h 83"/>
                  <a:gd name="T36" fmla="*/ 50 w 180"/>
                  <a:gd name="T37" fmla="*/ 72 h 83"/>
                  <a:gd name="T38" fmla="*/ 51 w 180"/>
                  <a:gd name="T39" fmla="*/ 68 h 83"/>
                  <a:gd name="T40" fmla="*/ 49 w 180"/>
                  <a:gd name="T41" fmla="*/ 62 h 83"/>
                  <a:gd name="T42" fmla="*/ 54 w 180"/>
                  <a:gd name="T43" fmla="*/ 60 h 83"/>
                  <a:gd name="T44" fmla="*/ 106 w 180"/>
                  <a:gd name="T45" fmla="*/ 59 h 83"/>
                  <a:gd name="T46" fmla="*/ 107 w 180"/>
                  <a:gd name="T47" fmla="*/ 59 h 83"/>
                  <a:gd name="T48" fmla="*/ 149 w 180"/>
                  <a:gd name="T49" fmla="*/ 42 h 83"/>
                  <a:gd name="T50" fmla="*/ 150 w 180"/>
                  <a:gd name="T51" fmla="*/ 41 h 83"/>
                  <a:gd name="T52" fmla="*/ 179 w 180"/>
                  <a:gd name="T53" fmla="*/ 10 h 83"/>
                  <a:gd name="T54" fmla="*/ 178 w 180"/>
                  <a:gd name="T55" fmla="*/ 6 h 83"/>
                  <a:gd name="T56" fmla="*/ 27 w 180"/>
                  <a:gd name="T57" fmla="*/ 77 h 83"/>
                  <a:gd name="T58" fmla="*/ 6 w 180"/>
                  <a:gd name="T59" fmla="*/ 32 h 83"/>
                  <a:gd name="T60" fmla="*/ 24 w 180"/>
                  <a:gd name="T61" fmla="*/ 23 h 83"/>
                  <a:gd name="T62" fmla="*/ 45 w 180"/>
                  <a:gd name="T63" fmla="*/ 68 h 83"/>
                  <a:gd name="T64" fmla="*/ 27 w 180"/>
                  <a:gd name="T65" fmla="*/ 77 h 83"/>
                  <a:gd name="T66" fmla="*/ 147 w 180"/>
                  <a:gd name="T67" fmla="*/ 37 h 83"/>
                  <a:gd name="T68" fmla="*/ 106 w 180"/>
                  <a:gd name="T69" fmla="*/ 53 h 83"/>
                  <a:gd name="T70" fmla="*/ 53 w 180"/>
                  <a:gd name="T71" fmla="*/ 54 h 83"/>
                  <a:gd name="T72" fmla="*/ 52 w 180"/>
                  <a:gd name="T73" fmla="*/ 55 h 83"/>
                  <a:gd name="T74" fmla="*/ 46 w 180"/>
                  <a:gd name="T75" fmla="*/ 57 h 83"/>
                  <a:gd name="T76" fmla="*/ 33 w 180"/>
                  <a:gd name="T77" fmla="*/ 28 h 83"/>
                  <a:gd name="T78" fmla="*/ 38 w 180"/>
                  <a:gd name="T79" fmla="*/ 25 h 83"/>
                  <a:gd name="T80" fmla="*/ 76 w 180"/>
                  <a:gd name="T81" fmla="*/ 9 h 83"/>
                  <a:gd name="T82" fmla="*/ 114 w 180"/>
                  <a:gd name="T83" fmla="*/ 14 h 83"/>
                  <a:gd name="T84" fmla="*/ 122 w 180"/>
                  <a:gd name="T85" fmla="*/ 18 h 83"/>
                  <a:gd name="T86" fmla="*/ 124 w 180"/>
                  <a:gd name="T87" fmla="*/ 25 h 83"/>
                  <a:gd name="T88" fmla="*/ 84 w 180"/>
                  <a:gd name="T89" fmla="*/ 25 h 83"/>
                  <a:gd name="T90" fmla="*/ 82 w 180"/>
                  <a:gd name="T91" fmla="*/ 26 h 83"/>
                  <a:gd name="T92" fmla="*/ 74 w 180"/>
                  <a:gd name="T93" fmla="*/ 31 h 83"/>
                  <a:gd name="T94" fmla="*/ 73 w 180"/>
                  <a:gd name="T95" fmla="*/ 35 h 83"/>
                  <a:gd name="T96" fmla="*/ 75 w 180"/>
                  <a:gd name="T97" fmla="*/ 36 h 83"/>
                  <a:gd name="T98" fmla="*/ 77 w 180"/>
                  <a:gd name="T99" fmla="*/ 36 h 83"/>
                  <a:gd name="T100" fmla="*/ 85 w 180"/>
                  <a:gd name="T101" fmla="*/ 31 h 83"/>
                  <a:gd name="T102" fmla="*/ 126 w 180"/>
                  <a:gd name="T103" fmla="*/ 31 h 83"/>
                  <a:gd name="T104" fmla="*/ 129 w 180"/>
                  <a:gd name="T105" fmla="*/ 29 h 83"/>
                  <a:gd name="T106" fmla="*/ 129 w 180"/>
                  <a:gd name="T107" fmla="*/ 25 h 83"/>
                  <a:gd name="T108" fmla="*/ 129 w 180"/>
                  <a:gd name="T109" fmla="*/ 25 h 83"/>
                  <a:gd name="T110" fmla="*/ 141 w 180"/>
                  <a:gd name="T111" fmla="*/ 22 h 83"/>
                  <a:gd name="T112" fmla="*/ 141 w 180"/>
                  <a:gd name="T113" fmla="*/ 22 h 83"/>
                  <a:gd name="T114" fmla="*/ 158 w 180"/>
                  <a:gd name="T115" fmla="*/ 10 h 83"/>
                  <a:gd name="T116" fmla="*/ 172 w 180"/>
                  <a:gd name="T117" fmla="*/ 8 h 83"/>
                  <a:gd name="T118" fmla="*/ 147 w 180"/>
                  <a:gd name="T119" fmla="*/ 3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 h="83">
                    <a:moveTo>
                      <a:pt x="178" y="6"/>
                    </a:moveTo>
                    <a:cubicBezTo>
                      <a:pt x="172" y="0"/>
                      <a:pt x="163" y="0"/>
                      <a:pt x="155" y="6"/>
                    </a:cubicBezTo>
                    <a:cubicBezTo>
                      <a:pt x="139" y="17"/>
                      <a:pt x="139" y="17"/>
                      <a:pt x="139" y="17"/>
                    </a:cubicBezTo>
                    <a:cubicBezTo>
                      <a:pt x="129" y="19"/>
                      <a:pt x="129" y="19"/>
                      <a:pt x="129" y="19"/>
                    </a:cubicBezTo>
                    <a:cubicBezTo>
                      <a:pt x="128" y="18"/>
                      <a:pt x="128" y="16"/>
                      <a:pt x="127" y="15"/>
                    </a:cubicBezTo>
                    <a:cubicBezTo>
                      <a:pt x="124" y="11"/>
                      <a:pt x="120" y="8"/>
                      <a:pt x="115" y="8"/>
                    </a:cubicBezTo>
                    <a:cubicBezTo>
                      <a:pt x="77" y="4"/>
                      <a:pt x="77" y="4"/>
                      <a:pt x="77" y="4"/>
                    </a:cubicBezTo>
                    <a:cubicBezTo>
                      <a:pt x="77" y="4"/>
                      <a:pt x="76" y="4"/>
                      <a:pt x="76" y="4"/>
                    </a:cubicBezTo>
                    <a:cubicBezTo>
                      <a:pt x="59" y="5"/>
                      <a:pt x="36" y="19"/>
                      <a:pt x="35" y="20"/>
                    </a:cubicBezTo>
                    <a:cubicBezTo>
                      <a:pt x="30" y="23"/>
                      <a:pt x="30" y="23"/>
                      <a:pt x="30" y="23"/>
                    </a:cubicBezTo>
                    <a:cubicBezTo>
                      <a:pt x="28" y="18"/>
                      <a:pt x="28" y="18"/>
                      <a:pt x="28" y="18"/>
                    </a:cubicBezTo>
                    <a:cubicBezTo>
                      <a:pt x="27" y="17"/>
                      <a:pt x="26" y="16"/>
                      <a:pt x="24" y="17"/>
                    </a:cubicBezTo>
                    <a:cubicBezTo>
                      <a:pt x="1" y="28"/>
                      <a:pt x="1" y="28"/>
                      <a:pt x="1" y="28"/>
                    </a:cubicBezTo>
                    <a:cubicBezTo>
                      <a:pt x="1" y="28"/>
                      <a:pt x="0" y="29"/>
                      <a:pt x="0" y="29"/>
                    </a:cubicBezTo>
                    <a:cubicBezTo>
                      <a:pt x="0" y="30"/>
                      <a:pt x="0" y="31"/>
                      <a:pt x="0" y="31"/>
                    </a:cubicBezTo>
                    <a:cubicBezTo>
                      <a:pt x="23" y="82"/>
                      <a:pt x="23" y="82"/>
                      <a:pt x="23" y="82"/>
                    </a:cubicBezTo>
                    <a:cubicBezTo>
                      <a:pt x="24" y="83"/>
                      <a:pt x="25" y="83"/>
                      <a:pt x="26" y="83"/>
                    </a:cubicBezTo>
                    <a:cubicBezTo>
                      <a:pt x="26" y="83"/>
                      <a:pt x="27" y="83"/>
                      <a:pt x="27" y="83"/>
                    </a:cubicBezTo>
                    <a:cubicBezTo>
                      <a:pt x="50" y="72"/>
                      <a:pt x="50" y="72"/>
                      <a:pt x="50" y="72"/>
                    </a:cubicBezTo>
                    <a:cubicBezTo>
                      <a:pt x="51" y="72"/>
                      <a:pt x="52" y="70"/>
                      <a:pt x="51" y="68"/>
                    </a:cubicBezTo>
                    <a:cubicBezTo>
                      <a:pt x="49" y="62"/>
                      <a:pt x="49" y="62"/>
                      <a:pt x="49" y="62"/>
                    </a:cubicBezTo>
                    <a:cubicBezTo>
                      <a:pt x="54" y="60"/>
                      <a:pt x="54" y="60"/>
                      <a:pt x="54" y="60"/>
                    </a:cubicBezTo>
                    <a:cubicBezTo>
                      <a:pt x="106" y="59"/>
                      <a:pt x="106" y="59"/>
                      <a:pt x="106" y="59"/>
                    </a:cubicBezTo>
                    <a:cubicBezTo>
                      <a:pt x="107" y="59"/>
                      <a:pt x="107" y="59"/>
                      <a:pt x="107" y="59"/>
                    </a:cubicBezTo>
                    <a:cubicBezTo>
                      <a:pt x="149" y="42"/>
                      <a:pt x="149" y="42"/>
                      <a:pt x="149" y="42"/>
                    </a:cubicBezTo>
                    <a:cubicBezTo>
                      <a:pt x="150" y="42"/>
                      <a:pt x="150" y="41"/>
                      <a:pt x="150" y="41"/>
                    </a:cubicBezTo>
                    <a:cubicBezTo>
                      <a:pt x="179" y="10"/>
                      <a:pt x="179" y="10"/>
                      <a:pt x="179" y="10"/>
                    </a:cubicBezTo>
                    <a:cubicBezTo>
                      <a:pt x="180" y="9"/>
                      <a:pt x="180" y="7"/>
                      <a:pt x="178" y="6"/>
                    </a:cubicBezTo>
                    <a:close/>
                    <a:moveTo>
                      <a:pt x="27" y="77"/>
                    </a:moveTo>
                    <a:cubicBezTo>
                      <a:pt x="6" y="32"/>
                      <a:pt x="6" y="32"/>
                      <a:pt x="6" y="32"/>
                    </a:cubicBezTo>
                    <a:cubicBezTo>
                      <a:pt x="24" y="23"/>
                      <a:pt x="24" y="23"/>
                      <a:pt x="24" y="23"/>
                    </a:cubicBezTo>
                    <a:cubicBezTo>
                      <a:pt x="45" y="68"/>
                      <a:pt x="45" y="68"/>
                      <a:pt x="45" y="68"/>
                    </a:cubicBezTo>
                    <a:lnTo>
                      <a:pt x="27" y="77"/>
                    </a:lnTo>
                    <a:close/>
                    <a:moveTo>
                      <a:pt x="147" y="37"/>
                    </a:moveTo>
                    <a:cubicBezTo>
                      <a:pt x="106" y="53"/>
                      <a:pt x="106" y="53"/>
                      <a:pt x="106" y="53"/>
                    </a:cubicBezTo>
                    <a:cubicBezTo>
                      <a:pt x="53" y="54"/>
                      <a:pt x="53" y="54"/>
                      <a:pt x="53" y="54"/>
                    </a:cubicBezTo>
                    <a:cubicBezTo>
                      <a:pt x="53" y="54"/>
                      <a:pt x="53" y="55"/>
                      <a:pt x="52" y="55"/>
                    </a:cubicBezTo>
                    <a:cubicBezTo>
                      <a:pt x="46" y="57"/>
                      <a:pt x="46" y="57"/>
                      <a:pt x="46" y="57"/>
                    </a:cubicBezTo>
                    <a:cubicBezTo>
                      <a:pt x="33" y="28"/>
                      <a:pt x="33" y="28"/>
                      <a:pt x="33" y="28"/>
                    </a:cubicBezTo>
                    <a:cubicBezTo>
                      <a:pt x="38" y="25"/>
                      <a:pt x="38" y="25"/>
                      <a:pt x="38" y="25"/>
                    </a:cubicBezTo>
                    <a:cubicBezTo>
                      <a:pt x="39" y="24"/>
                      <a:pt x="61" y="11"/>
                      <a:pt x="76" y="9"/>
                    </a:cubicBezTo>
                    <a:cubicBezTo>
                      <a:pt x="114" y="14"/>
                      <a:pt x="114" y="14"/>
                      <a:pt x="114" y="14"/>
                    </a:cubicBezTo>
                    <a:cubicBezTo>
                      <a:pt x="118" y="14"/>
                      <a:pt x="121" y="15"/>
                      <a:pt x="122" y="18"/>
                    </a:cubicBezTo>
                    <a:cubicBezTo>
                      <a:pt x="124" y="20"/>
                      <a:pt x="124" y="22"/>
                      <a:pt x="124" y="25"/>
                    </a:cubicBezTo>
                    <a:cubicBezTo>
                      <a:pt x="84" y="25"/>
                      <a:pt x="84" y="25"/>
                      <a:pt x="84" y="25"/>
                    </a:cubicBezTo>
                    <a:cubicBezTo>
                      <a:pt x="83" y="25"/>
                      <a:pt x="83" y="25"/>
                      <a:pt x="82" y="26"/>
                    </a:cubicBezTo>
                    <a:cubicBezTo>
                      <a:pt x="74" y="31"/>
                      <a:pt x="74" y="31"/>
                      <a:pt x="74" y="31"/>
                    </a:cubicBezTo>
                    <a:cubicBezTo>
                      <a:pt x="72" y="32"/>
                      <a:pt x="72" y="34"/>
                      <a:pt x="73" y="35"/>
                    </a:cubicBezTo>
                    <a:cubicBezTo>
                      <a:pt x="73" y="36"/>
                      <a:pt x="74" y="36"/>
                      <a:pt x="75" y="36"/>
                    </a:cubicBezTo>
                    <a:cubicBezTo>
                      <a:pt x="76" y="36"/>
                      <a:pt x="76" y="36"/>
                      <a:pt x="77" y="36"/>
                    </a:cubicBezTo>
                    <a:cubicBezTo>
                      <a:pt x="85" y="31"/>
                      <a:pt x="85" y="31"/>
                      <a:pt x="85" y="31"/>
                    </a:cubicBezTo>
                    <a:cubicBezTo>
                      <a:pt x="126" y="31"/>
                      <a:pt x="126" y="31"/>
                      <a:pt x="126" y="31"/>
                    </a:cubicBezTo>
                    <a:cubicBezTo>
                      <a:pt x="127" y="31"/>
                      <a:pt x="128" y="30"/>
                      <a:pt x="129" y="29"/>
                    </a:cubicBezTo>
                    <a:cubicBezTo>
                      <a:pt x="129" y="27"/>
                      <a:pt x="129" y="26"/>
                      <a:pt x="129" y="25"/>
                    </a:cubicBezTo>
                    <a:cubicBezTo>
                      <a:pt x="129" y="25"/>
                      <a:pt x="129" y="25"/>
                      <a:pt x="129" y="25"/>
                    </a:cubicBezTo>
                    <a:cubicBezTo>
                      <a:pt x="141" y="22"/>
                      <a:pt x="141" y="22"/>
                      <a:pt x="141" y="22"/>
                    </a:cubicBezTo>
                    <a:cubicBezTo>
                      <a:pt x="141" y="22"/>
                      <a:pt x="141" y="22"/>
                      <a:pt x="141" y="22"/>
                    </a:cubicBezTo>
                    <a:cubicBezTo>
                      <a:pt x="158" y="10"/>
                      <a:pt x="158" y="10"/>
                      <a:pt x="158" y="10"/>
                    </a:cubicBezTo>
                    <a:cubicBezTo>
                      <a:pt x="161" y="9"/>
                      <a:pt x="167" y="5"/>
                      <a:pt x="172" y="8"/>
                    </a:cubicBezTo>
                    <a:lnTo>
                      <a:pt x="147"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5" name="Freeform 97">
                <a:extLst>
                  <a:ext uri="{FF2B5EF4-FFF2-40B4-BE49-F238E27FC236}">
                    <a16:creationId xmlns:a16="http://schemas.microsoft.com/office/drawing/2014/main" id="{8840446B-9224-4EAE-9837-3970348CFF80}"/>
                  </a:ext>
                </a:extLst>
              </p:cNvPr>
              <p:cNvSpPr>
                <a:spLocks/>
              </p:cNvSpPr>
              <p:nvPr/>
            </p:nvSpPr>
            <p:spPr bwMode="auto">
              <a:xfrm>
                <a:off x="6711" y="3361"/>
                <a:ext cx="22" cy="17"/>
              </a:xfrm>
              <a:custGeom>
                <a:avLst/>
                <a:gdLst>
                  <a:gd name="T0" fmla="*/ 3 w 12"/>
                  <a:gd name="T1" fmla="*/ 9 h 9"/>
                  <a:gd name="T2" fmla="*/ 4 w 12"/>
                  <a:gd name="T3" fmla="*/ 8 h 9"/>
                  <a:gd name="T4" fmla="*/ 10 w 12"/>
                  <a:gd name="T5" fmla="*/ 6 h 9"/>
                  <a:gd name="T6" fmla="*/ 11 w 12"/>
                  <a:gd name="T7" fmla="*/ 2 h 9"/>
                  <a:gd name="T8" fmla="*/ 7 w 12"/>
                  <a:gd name="T9" fmla="*/ 1 h 9"/>
                  <a:gd name="T10" fmla="*/ 2 w 12"/>
                  <a:gd name="T11" fmla="*/ 3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3" y="9"/>
                      <a:pt x="4" y="9"/>
                      <a:pt x="4" y="8"/>
                    </a:cubicBezTo>
                    <a:cubicBezTo>
                      <a:pt x="10" y="6"/>
                      <a:pt x="10" y="6"/>
                      <a:pt x="10" y="6"/>
                    </a:cubicBezTo>
                    <a:cubicBezTo>
                      <a:pt x="11" y="5"/>
                      <a:pt x="12" y="3"/>
                      <a:pt x="11" y="2"/>
                    </a:cubicBezTo>
                    <a:cubicBezTo>
                      <a:pt x="11" y="1"/>
                      <a:pt x="9" y="0"/>
                      <a:pt x="7" y="1"/>
                    </a:cubicBezTo>
                    <a:cubicBezTo>
                      <a:pt x="2" y="3"/>
                      <a:pt x="2" y="3"/>
                      <a:pt x="2" y="3"/>
                    </a:cubicBezTo>
                    <a:cubicBezTo>
                      <a:pt x="0" y="4"/>
                      <a:pt x="0" y="6"/>
                      <a:pt x="0" y="7"/>
                    </a:cubicBezTo>
                    <a:cubicBezTo>
                      <a:pt x="1" y="8"/>
                      <a:pt x="2" y="9"/>
                      <a:pt x="3"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6" name="Freeform 98">
                <a:extLst>
                  <a:ext uri="{FF2B5EF4-FFF2-40B4-BE49-F238E27FC236}">
                    <a16:creationId xmlns:a16="http://schemas.microsoft.com/office/drawing/2014/main" id="{811A6A3F-4118-42B7-B9F7-5E90C0F874B9}"/>
                  </a:ext>
                </a:extLst>
              </p:cNvPr>
              <p:cNvSpPr>
                <a:spLocks noEditPoints="1"/>
              </p:cNvSpPr>
              <p:nvPr/>
            </p:nvSpPr>
            <p:spPr bwMode="auto">
              <a:xfrm>
                <a:off x="2995" y="3111"/>
                <a:ext cx="290" cy="243"/>
              </a:xfrm>
              <a:custGeom>
                <a:avLst/>
                <a:gdLst>
                  <a:gd name="T0" fmla="*/ 149 w 157"/>
                  <a:gd name="T1" fmla="*/ 0 h 129"/>
                  <a:gd name="T2" fmla="*/ 8 w 157"/>
                  <a:gd name="T3" fmla="*/ 0 h 129"/>
                  <a:gd name="T4" fmla="*/ 0 w 157"/>
                  <a:gd name="T5" fmla="*/ 8 h 129"/>
                  <a:gd name="T6" fmla="*/ 0 w 157"/>
                  <a:gd name="T7" fmla="*/ 100 h 129"/>
                  <a:gd name="T8" fmla="*/ 8 w 157"/>
                  <a:gd name="T9" fmla="*/ 107 h 129"/>
                  <a:gd name="T10" fmla="*/ 64 w 157"/>
                  <a:gd name="T11" fmla="*/ 107 h 129"/>
                  <a:gd name="T12" fmla="*/ 64 w 157"/>
                  <a:gd name="T13" fmla="*/ 124 h 129"/>
                  <a:gd name="T14" fmla="*/ 35 w 157"/>
                  <a:gd name="T15" fmla="*/ 124 h 129"/>
                  <a:gd name="T16" fmla="*/ 32 w 157"/>
                  <a:gd name="T17" fmla="*/ 127 h 129"/>
                  <a:gd name="T18" fmla="*/ 35 w 157"/>
                  <a:gd name="T19" fmla="*/ 129 h 129"/>
                  <a:gd name="T20" fmla="*/ 66 w 157"/>
                  <a:gd name="T21" fmla="*/ 129 h 129"/>
                  <a:gd name="T22" fmla="*/ 91 w 157"/>
                  <a:gd name="T23" fmla="*/ 129 h 129"/>
                  <a:gd name="T24" fmla="*/ 122 w 157"/>
                  <a:gd name="T25" fmla="*/ 129 h 129"/>
                  <a:gd name="T26" fmla="*/ 125 w 157"/>
                  <a:gd name="T27" fmla="*/ 127 h 129"/>
                  <a:gd name="T28" fmla="*/ 122 w 157"/>
                  <a:gd name="T29" fmla="*/ 124 h 129"/>
                  <a:gd name="T30" fmla="*/ 93 w 157"/>
                  <a:gd name="T31" fmla="*/ 124 h 129"/>
                  <a:gd name="T32" fmla="*/ 93 w 157"/>
                  <a:gd name="T33" fmla="*/ 107 h 129"/>
                  <a:gd name="T34" fmla="*/ 149 w 157"/>
                  <a:gd name="T35" fmla="*/ 107 h 129"/>
                  <a:gd name="T36" fmla="*/ 157 w 157"/>
                  <a:gd name="T37" fmla="*/ 100 h 129"/>
                  <a:gd name="T38" fmla="*/ 157 w 157"/>
                  <a:gd name="T39" fmla="*/ 8 h 129"/>
                  <a:gd name="T40" fmla="*/ 149 w 157"/>
                  <a:gd name="T41" fmla="*/ 0 h 129"/>
                  <a:gd name="T42" fmla="*/ 8 w 157"/>
                  <a:gd name="T43" fmla="*/ 5 h 129"/>
                  <a:gd name="T44" fmla="*/ 149 w 157"/>
                  <a:gd name="T45" fmla="*/ 5 h 129"/>
                  <a:gd name="T46" fmla="*/ 152 w 157"/>
                  <a:gd name="T47" fmla="*/ 8 h 129"/>
                  <a:gd name="T48" fmla="*/ 152 w 157"/>
                  <a:gd name="T49" fmla="*/ 85 h 129"/>
                  <a:gd name="T50" fmla="*/ 5 w 157"/>
                  <a:gd name="T51" fmla="*/ 85 h 129"/>
                  <a:gd name="T52" fmla="*/ 5 w 157"/>
                  <a:gd name="T53" fmla="*/ 8 h 129"/>
                  <a:gd name="T54" fmla="*/ 8 w 157"/>
                  <a:gd name="T55" fmla="*/ 5 h 129"/>
                  <a:gd name="T56" fmla="*/ 88 w 157"/>
                  <a:gd name="T57" fmla="*/ 124 h 129"/>
                  <a:gd name="T58" fmla="*/ 69 w 157"/>
                  <a:gd name="T59" fmla="*/ 124 h 129"/>
                  <a:gd name="T60" fmla="*/ 69 w 157"/>
                  <a:gd name="T61" fmla="*/ 107 h 129"/>
                  <a:gd name="T62" fmla="*/ 88 w 157"/>
                  <a:gd name="T63" fmla="*/ 107 h 129"/>
                  <a:gd name="T64" fmla="*/ 88 w 157"/>
                  <a:gd name="T65" fmla="*/ 124 h 129"/>
                  <a:gd name="T66" fmla="*/ 149 w 157"/>
                  <a:gd name="T67" fmla="*/ 102 h 129"/>
                  <a:gd name="T68" fmla="*/ 91 w 157"/>
                  <a:gd name="T69" fmla="*/ 102 h 129"/>
                  <a:gd name="T70" fmla="*/ 66 w 157"/>
                  <a:gd name="T71" fmla="*/ 102 h 129"/>
                  <a:gd name="T72" fmla="*/ 8 w 157"/>
                  <a:gd name="T73" fmla="*/ 102 h 129"/>
                  <a:gd name="T74" fmla="*/ 5 w 157"/>
                  <a:gd name="T75" fmla="*/ 100 h 129"/>
                  <a:gd name="T76" fmla="*/ 5 w 157"/>
                  <a:gd name="T77" fmla="*/ 90 h 129"/>
                  <a:gd name="T78" fmla="*/ 152 w 157"/>
                  <a:gd name="T79" fmla="*/ 90 h 129"/>
                  <a:gd name="T80" fmla="*/ 152 w 157"/>
                  <a:gd name="T81" fmla="*/ 100 h 129"/>
                  <a:gd name="T82" fmla="*/ 149 w 157"/>
                  <a:gd name="T83" fmla="*/ 10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7" h="129">
                    <a:moveTo>
                      <a:pt x="149" y="0"/>
                    </a:moveTo>
                    <a:cubicBezTo>
                      <a:pt x="8" y="0"/>
                      <a:pt x="8" y="0"/>
                      <a:pt x="8" y="0"/>
                    </a:cubicBezTo>
                    <a:cubicBezTo>
                      <a:pt x="4" y="0"/>
                      <a:pt x="0" y="4"/>
                      <a:pt x="0" y="8"/>
                    </a:cubicBezTo>
                    <a:cubicBezTo>
                      <a:pt x="0" y="100"/>
                      <a:pt x="0" y="100"/>
                      <a:pt x="0" y="100"/>
                    </a:cubicBezTo>
                    <a:cubicBezTo>
                      <a:pt x="0" y="104"/>
                      <a:pt x="4" y="107"/>
                      <a:pt x="8" y="107"/>
                    </a:cubicBezTo>
                    <a:cubicBezTo>
                      <a:pt x="64" y="107"/>
                      <a:pt x="64" y="107"/>
                      <a:pt x="64" y="107"/>
                    </a:cubicBezTo>
                    <a:cubicBezTo>
                      <a:pt x="64" y="124"/>
                      <a:pt x="64" y="124"/>
                      <a:pt x="64" y="124"/>
                    </a:cubicBezTo>
                    <a:cubicBezTo>
                      <a:pt x="35" y="124"/>
                      <a:pt x="35" y="124"/>
                      <a:pt x="35" y="124"/>
                    </a:cubicBezTo>
                    <a:cubicBezTo>
                      <a:pt x="33" y="124"/>
                      <a:pt x="32" y="125"/>
                      <a:pt x="32" y="127"/>
                    </a:cubicBezTo>
                    <a:cubicBezTo>
                      <a:pt x="32" y="128"/>
                      <a:pt x="33" y="129"/>
                      <a:pt x="35" y="129"/>
                    </a:cubicBezTo>
                    <a:cubicBezTo>
                      <a:pt x="66" y="129"/>
                      <a:pt x="66" y="129"/>
                      <a:pt x="66" y="129"/>
                    </a:cubicBezTo>
                    <a:cubicBezTo>
                      <a:pt x="91" y="129"/>
                      <a:pt x="91" y="129"/>
                      <a:pt x="91" y="129"/>
                    </a:cubicBezTo>
                    <a:cubicBezTo>
                      <a:pt x="122" y="129"/>
                      <a:pt x="122" y="129"/>
                      <a:pt x="122" y="129"/>
                    </a:cubicBezTo>
                    <a:cubicBezTo>
                      <a:pt x="124" y="129"/>
                      <a:pt x="125" y="128"/>
                      <a:pt x="125" y="127"/>
                    </a:cubicBezTo>
                    <a:cubicBezTo>
                      <a:pt x="125" y="125"/>
                      <a:pt x="124" y="124"/>
                      <a:pt x="122" y="124"/>
                    </a:cubicBezTo>
                    <a:cubicBezTo>
                      <a:pt x="93" y="124"/>
                      <a:pt x="93" y="124"/>
                      <a:pt x="93" y="124"/>
                    </a:cubicBezTo>
                    <a:cubicBezTo>
                      <a:pt x="93" y="107"/>
                      <a:pt x="93" y="107"/>
                      <a:pt x="93" y="107"/>
                    </a:cubicBezTo>
                    <a:cubicBezTo>
                      <a:pt x="149" y="107"/>
                      <a:pt x="149" y="107"/>
                      <a:pt x="149" y="107"/>
                    </a:cubicBezTo>
                    <a:cubicBezTo>
                      <a:pt x="153" y="107"/>
                      <a:pt x="157" y="104"/>
                      <a:pt x="157" y="100"/>
                    </a:cubicBezTo>
                    <a:cubicBezTo>
                      <a:pt x="157" y="8"/>
                      <a:pt x="157" y="8"/>
                      <a:pt x="157" y="8"/>
                    </a:cubicBezTo>
                    <a:cubicBezTo>
                      <a:pt x="157" y="4"/>
                      <a:pt x="153" y="0"/>
                      <a:pt x="149" y="0"/>
                    </a:cubicBezTo>
                    <a:close/>
                    <a:moveTo>
                      <a:pt x="8" y="5"/>
                    </a:moveTo>
                    <a:cubicBezTo>
                      <a:pt x="149" y="5"/>
                      <a:pt x="149" y="5"/>
                      <a:pt x="149" y="5"/>
                    </a:cubicBezTo>
                    <a:cubicBezTo>
                      <a:pt x="151" y="5"/>
                      <a:pt x="152" y="6"/>
                      <a:pt x="152" y="8"/>
                    </a:cubicBezTo>
                    <a:cubicBezTo>
                      <a:pt x="152" y="85"/>
                      <a:pt x="152" y="85"/>
                      <a:pt x="152" y="85"/>
                    </a:cubicBezTo>
                    <a:cubicBezTo>
                      <a:pt x="5" y="85"/>
                      <a:pt x="5" y="85"/>
                      <a:pt x="5" y="85"/>
                    </a:cubicBezTo>
                    <a:cubicBezTo>
                      <a:pt x="5" y="8"/>
                      <a:pt x="5" y="8"/>
                      <a:pt x="5" y="8"/>
                    </a:cubicBezTo>
                    <a:cubicBezTo>
                      <a:pt x="5" y="6"/>
                      <a:pt x="6" y="5"/>
                      <a:pt x="8" y="5"/>
                    </a:cubicBezTo>
                    <a:close/>
                    <a:moveTo>
                      <a:pt x="88" y="124"/>
                    </a:moveTo>
                    <a:cubicBezTo>
                      <a:pt x="69" y="124"/>
                      <a:pt x="69" y="124"/>
                      <a:pt x="69" y="124"/>
                    </a:cubicBezTo>
                    <a:cubicBezTo>
                      <a:pt x="69" y="107"/>
                      <a:pt x="69" y="107"/>
                      <a:pt x="69" y="107"/>
                    </a:cubicBezTo>
                    <a:cubicBezTo>
                      <a:pt x="88" y="107"/>
                      <a:pt x="88" y="107"/>
                      <a:pt x="88" y="107"/>
                    </a:cubicBezTo>
                    <a:lnTo>
                      <a:pt x="88" y="124"/>
                    </a:lnTo>
                    <a:close/>
                    <a:moveTo>
                      <a:pt x="149" y="102"/>
                    </a:moveTo>
                    <a:cubicBezTo>
                      <a:pt x="91" y="102"/>
                      <a:pt x="91" y="102"/>
                      <a:pt x="91" y="102"/>
                    </a:cubicBezTo>
                    <a:cubicBezTo>
                      <a:pt x="66" y="102"/>
                      <a:pt x="66" y="102"/>
                      <a:pt x="66" y="102"/>
                    </a:cubicBezTo>
                    <a:cubicBezTo>
                      <a:pt x="8" y="102"/>
                      <a:pt x="8" y="102"/>
                      <a:pt x="8" y="102"/>
                    </a:cubicBezTo>
                    <a:cubicBezTo>
                      <a:pt x="6" y="102"/>
                      <a:pt x="5" y="101"/>
                      <a:pt x="5" y="100"/>
                    </a:cubicBezTo>
                    <a:cubicBezTo>
                      <a:pt x="5" y="90"/>
                      <a:pt x="5" y="90"/>
                      <a:pt x="5" y="90"/>
                    </a:cubicBezTo>
                    <a:cubicBezTo>
                      <a:pt x="152" y="90"/>
                      <a:pt x="152" y="90"/>
                      <a:pt x="152" y="90"/>
                    </a:cubicBezTo>
                    <a:cubicBezTo>
                      <a:pt x="152" y="100"/>
                      <a:pt x="152" y="100"/>
                      <a:pt x="152" y="100"/>
                    </a:cubicBezTo>
                    <a:cubicBezTo>
                      <a:pt x="152" y="101"/>
                      <a:pt x="151" y="102"/>
                      <a:pt x="149"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7" name="Freeform 99">
                <a:extLst>
                  <a:ext uri="{FF2B5EF4-FFF2-40B4-BE49-F238E27FC236}">
                    <a16:creationId xmlns:a16="http://schemas.microsoft.com/office/drawing/2014/main" id="{9C4C7B46-A610-4CE7-8DD5-89CEAD8EA11E}"/>
                  </a:ext>
                </a:extLst>
              </p:cNvPr>
              <p:cNvSpPr>
                <a:spLocks noEditPoints="1"/>
              </p:cNvSpPr>
              <p:nvPr/>
            </p:nvSpPr>
            <p:spPr bwMode="auto">
              <a:xfrm>
                <a:off x="3013" y="3130"/>
                <a:ext cx="254" cy="134"/>
              </a:xfrm>
              <a:custGeom>
                <a:avLst/>
                <a:gdLst>
                  <a:gd name="T0" fmla="*/ 134 w 137"/>
                  <a:gd name="T1" fmla="*/ 71 h 71"/>
                  <a:gd name="T2" fmla="*/ 137 w 137"/>
                  <a:gd name="T3" fmla="*/ 3 h 71"/>
                  <a:gd name="T4" fmla="*/ 3 w 137"/>
                  <a:gd name="T5" fmla="*/ 0 h 71"/>
                  <a:gd name="T6" fmla="*/ 0 w 137"/>
                  <a:gd name="T7" fmla="*/ 68 h 71"/>
                  <a:gd name="T8" fmla="*/ 38 w 137"/>
                  <a:gd name="T9" fmla="*/ 48 h 71"/>
                  <a:gd name="T10" fmla="*/ 40 w 137"/>
                  <a:gd name="T11" fmla="*/ 32 h 71"/>
                  <a:gd name="T12" fmla="*/ 51 w 137"/>
                  <a:gd name="T13" fmla="*/ 38 h 71"/>
                  <a:gd name="T14" fmla="*/ 61 w 137"/>
                  <a:gd name="T15" fmla="*/ 32 h 71"/>
                  <a:gd name="T16" fmla="*/ 74 w 137"/>
                  <a:gd name="T17" fmla="*/ 22 h 71"/>
                  <a:gd name="T18" fmla="*/ 78 w 137"/>
                  <a:gd name="T19" fmla="*/ 34 h 71"/>
                  <a:gd name="T20" fmla="*/ 89 w 137"/>
                  <a:gd name="T21" fmla="*/ 37 h 71"/>
                  <a:gd name="T22" fmla="*/ 105 w 137"/>
                  <a:gd name="T23" fmla="*/ 40 h 71"/>
                  <a:gd name="T24" fmla="*/ 99 w 137"/>
                  <a:gd name="T25" fmla="*/ 51 h 71"/>
                  <a:gd name="T26" fmla="*/ 104 w 137"/>
                  <a:gd name="T27" fmla="*/ 61 h 71"/>
                  <a:gd name="T28" fmla="*/ 114 w 137"/>
                  <a:gd name="T29" fmla="*/ 66 h 71"/>
                  <a:gd name="T30" fmla="*/ 68 w 137"/>
                  <a:gd name="T31" fmla="*/ 39 h 71"/>
                  <a:gd name="T32" fmla="*/ 22 w 137"/>
                  <a:gd name="T33" fmla="*/ 66 h 71"/>
                  <a:gd name="T34" fmla="*/ 32 w 137"/>
                  <a:gd name="T35" fmla="*/ 61 h 71"/>
                  <a:gd name="T36" fmla="*/ 38 w 137"/>
                  <a:gd name="T37" fmla="*/ 51 h 71"/>
                  <a:gd name="T38" fmla="*/ 93 w 137"/>
                  <a:gd name="T39" fmla="*/ 66 h 71"/>
                  <a:gd name="T40" fmla="*/ 68 w 137"/>
                  <a:gd name="T41" fmla="*/ 44 h 71"/>
                  <a:gd name="T42" fmla="*/ 5 w 137"/>
                  <a:gd name="T43" fmla="*/ 5 h 71"/>
                  <a:gd name="T44" fmla="*/ 132 w 137"/>
                  <a:gd name="T45" fmla="*/ 66 h 71"/>
                  <a:gd name="T46" fmla="*/ 119 w 137"/>
                  <a:gd name="T47" fmla="*/ 60 h 71"/>
                  <a:gd name="T48" fmla="*/ 107 w 137"/>
                  <a:gd name="T49" fmla="*/ 56 h 71"/>
                  <a:gd name="T50" fmla="*/ 110 w 137"/>
                  <a:gd name="T51" fmla="*/ 42 h 71"/>
                  <a:gd name="T52" fmla="*/ 98 w 137"/>
                  <a:gd name="T53" fmla="*/ 27 h 71"/>
                  <a:gd name="T54" fmla="*/ 87 w 137"/>
                  <a:gd name="T55" fmla="*/ 33 h 71"/>
                  <a:gd name="T56" fmla="*/ 79 w 137"/>
                  <a:gd name="T57" fmla="*/ 20 h 71"/>
                  <a:gd name="T58" fmla="*/ 60 w 137"/>
                  <a:gd name="T59" fmla="*/ 18 h 71"/>
                  <a:gd name="T60" fmla="*/ 56 w 137"/>
                  <a:gd name="T61" fmla="*/ 30 h 71"/>
                  <a:gd name="T62" fmla="*/ 42 w 137"/>
                  <a:gd name="T63" fmla="*/ 27 h 71"/>
                  <a:gd name="T64" fmla="*/ 27 w 137"/>
                  <a:gd name="T65" fmla="*/ 39 h 71"/>
                  <a:gd name="T66" fmla="*/ 33 w 137"/>
                  <a:gd name="T67" fmla="*/ 50 h 71"/>
                  <a:gd name="T68" fmla="*/ 20 w 137"/>
                  <a:gd name="T69" fmla="*/ 58 h 71"/>
                  <a:gd name="T70" fmla="*/ 18 w 137"/>
                  <a:gd name="T71" fmla="*/ 66 h 71"/>
                  <a:gd name="T72" fmla="*/ 5 w 137"/>
                  <a:gd name="T73" fmla="*/ 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7" h="71">
                    <a:moveTo>
                      <a:pt x="3" y="71"/>
                    </a:moveTo>
                    <a:cubicBezTo>
                      <a:pt x="134" y="71"/>
                      <a:pt x="134" y="71"/>
                      <a:pt x="134" y="71"/>
                    </a:cubicBezTo>
                    <a:cubicBezTo>
                      <a:pt x="135" y="71"/>
                      <a:pt x="137" y="70"/>
                      <a:pt x="137" y="68"/>
                    </a:cubicBezTo>
                    <a:cubicBezTo>
                      <a:pt x="137" y="3"/>
                      <a:pt x="137" y="3"/>
                      <a:pt x="137" y="3"/>
                    </a:cubicBezTo>
                    <a:cubicBezTo>
                      <a:pt x="137" y="1"/>
                      <a:pt x="135" y="0"/>
                      <a:pt x="134" y="0"/>
                    </a:cubicBezTo>
                    <a:cubicBezTo>
                      <a:pt x="3" y="0"/>
                      <a:pt x="3" y="0"/>
                      <a:pt x="3" y="0"/>
                    </a:cubicBezTo>
                    <a:cubicBezTo>
                      <a:pt x="1" y="0"/>
                      <a:pt x="0" y="1"/>
                      <a:pt x="0" y="3"/>
                    </a:cubicBezTo>
                    <a:cubicBezTo>
                      <a:pt x="0" y="68"/>
                      <a:pt x="0" y="68"/>
                      <a:pt x="0" y="68"/>
                    </a:cubicBezTo>
                    <a:cubicBezTo>
                      <a:pt x="0" y="70"/>
                      <a:pt x="1" y="71"/>
                      <a:pt x="3" y="71"/>
                    </a:cubicBezTo>
                    <a:close/>
                    <a:moveTo>
                      <a:pt x="38" y="48"/>
                    </a:moveTo>
                    <a:cubicBezTo>
                      <a:pt x="32" y="40"/>
                      <a:pt x="32" y="40"/>
                      <a:pt x="32" y="40"/>
                    </a:cubicBezTo>
                    <a:cubicBezTo>
                      <a:pt x="34" y="37"/>
                      <a:pt x="37" y="34"/>
                      <a:pt x="40" y="32"/>
                    </a:cubicBezTo>
                    <a:cubicBezTo>
                      <a:pt x="48" y="37"/>
                      <a:pt x="48" y="37"/>
                      <a:pt x="48" y="37"/>
                    </a:cubicBezTo>
                    <a:cubicBezTo>
                      <a:pt x="49" y="38"/>
                      <a:pt x="50" y="38"/>
                      <a:pt x="51" y="38"/>
                    </a:cubicBezTo>
                    <a:cubicBezTo>
                      <a:pt x="54" y="36"/>
                      <a:pt x="56" y="35"/>
                      <a:pt x="59" y="34"/>
                    </a:cubicBezTo>
                    <a:cubicBezTo>
                      <a:pt x="60" y="34"/>
                      <a:pt x="61" y="33"/>
                      <a:pt x="61" y="32"/>
                    </a:cubicBezTo>
                    <a:cubicBezTo>
                      <a:pt x="62" y="22"/>
                      <a:pt x="62" y="22"/>
                      <a:pt x="62" y="22"/>
                    </a:cubicBezTo>
                    <a:cubicBezTo>
                      <a:pt x="66" y="22"/>
                      <a:pt x="70" y="22"/>
                      <a:pt x="74" y="22"/>
                    </a:cubicBezTo>
                    <a:cubicBezTo>
                      <a:pt x="76" y="32"/>
                      <a:pt x="76" y="32"/>
                      <a:pt x="76" y="32"/>
                    </a:cubicBezTo>
                    <a:cubicBezTo>
                      <a:pt x="76" y="33"/>
                      <a:pt x="77" y="34"/>
                      <a:pt x="78" y="34"/>
                    </a:cubicBezTo>
                    <a:cubicBezTo>
                      <a:pt x="81" y="35"/>
                      <a:pt x="83" y="36"/>
                      <a:pt x="86" y="38"/>
                    </a:cubicBezTo>
                    <a:cubicBezTo>
                      <a:pt x="87" y="38"/>
                      <a:pt x="88" y="38"/>
                      <a:pt x="89" y="37"/>
                    </a:cubicBezTo>
                    <a:cubicBezTo>
                      <a:pt x="97" y="32"/>
                      <a:pt x="97" y="32"/>
                      <a:pt x="97" y="32"/>
                    </a:cubicBezTo>
                    <a:cubicBezTo>
                      <a:pt x="100" y="34"/>
                      <a:pt x="103" y="37"/>
                      <a:pt x="105" y="40"/>
                    </a:cubicBezTo>
                    <a:cubicBezTo>
                      <a:pt x="99" y="48"/>
                      <a:pt x="99" y="48"/>
                      <a:pt x="99" y="48"/>
                    </a:cubicBezTo>
                    <a:cubicBezTo>
                      <a:pt x="99" y="49"/>
                      <a:pt x="98" y="50"/>
                      <a:pt x="99" y="51"/>
                    </a:cubicBezTo>
                    <a:cubicBezTo>
                      <a:pt x="101" y="53"/>
                      <a:pt x="102" y="56"/>
                      <a:pt x="102" y="59"/>
                    </a:cubicBezTo>
                    <a:cubicBezTo>
                      <a:pt x="103" y="60"/>
                      <a:pt x="103" y="61"/>
                      <a:pt x="104" y="61"/>
                    </a:cubicBezTo>
                    <a:cubicBezTo>
                      <a:pt x="114" y="62"/>
                      <a:pt x="114" y="62"/>
                      <a:pt x="114" y="62"/>
                    </a:cubicBezTo>
                    <a:cubicBezTo>
                      <a:pt x="114" y="63"/>
                      <a:pt x="114" y="65"/>
                      <a:pt x="114" y="66"/>
                    </a:cubicBezTo>
                    <a:cubicBezTo>
                      <a:pt x="97" y="66"/>
                      <a:pt x="97" y="66"/>
                      <a:pt x="97" y="66"/>
                    </a:cubicBezTo>
                    <a:cubicBezTo>
                      <a:pt x="96" y="51"/>
                      <a:pt x="84" y="39"/>
                      <a:pt x="68" y="39"/>
                    </a:cubicBezTo>
                    <a:cubicBezTo>
                      <a:pt x="53" y="39"/>
                      <a:pt x="41" y="51"/>
                      <a:pt x="39" y="66"/>
                    </a:cubicBezTo>
                    <a:cubicBezTo>
                      <a:pt x="22" y="66"/>
                      <a:pt x="22" y="66"/>
                      <a:pt x="22" y="66"/>
                    </a:cubicBezTo>
                    <a:cubicBezTo>
                      <a:pt x="22" y="65"/>
                      <a:pt x="23" y="63"/>
                      <a:pt x="23" y="62"/>
                    </a:cubicBezTo>
                    <a:cubicBezTo>
                      <a:pt x="32" y="61"/>
                      <a:pt x="32" y="61"/>
                      <a:pt x="32" y="61"/>
                    </a:cubicBezTo>
                    <a:cubicBezTo>
                      <a:pt x="33" y="61"/>
                      <a:pt x="34" y="60"/>
                      <a:pt x="34" y="59"/>
                    </a:cubicBezTo>
                    <a:cubicBezTo>
                      <a:pt x="35" y="56"/>
                      <a:pt x="36" y="53"/>
                      <a:pt x="38" y="51"/>
                    </a:cubicBezTo>
                    <a:cubicBezTo>
                      <a:pt x="38" y="50"/>
                      <a:pt x="38" y="49"/>
                      <a:pt x="38" y="48"/>
                    </a:cubicBezTo>
                    <a:close/>
                    <a:moveTo>
                      <a:pt x="93" y="66"/>
                    </a:moveTo>
                    <a:cubicBezTo>
                      <a:pt x="44" y="66"/>
                      <a:pt x="44" y="66"/>
                      <a:pt x="44" y="66"/>
                    </a:cubicBezTo>
                    <a:cubicBezTo>
                      <a:pt x="46" y="54"/>
                      <a:pt x="56" y="44"/>
                      <a:pt x="68" y="44"/>
                    </a:cubicBezTo>
                    <a:cubicBezTo>
                      <a:pt x="81" y="44"/>
                      <a:pt x="91" y="54"/>
                      <a:pt x="93" y="66"/>
                    </a:cubicBezTo>
                    <a:close/>
                    <a:moveTo>
                      <a:pt x="5" y="5"/>
                    </a:moveTo>
                    <a:cubicBezTo>
                      <a:pt x="132" y="5"/>
                      <a:pt x="132" y="5"/>
                      <a:pt x="132" y="5"/>
                    </a:cubicBezTo>
                    <a:cubicBezTo>
                      <a:pt x="132" y="66"/>
                      <a:pt x="132" y="66"/>
                      <a:pt x="132" y="66"/>
                    </a:cubicBezTo>
                    <a:cubicBezTo>
                      <a:pt x="119" y="66"/>
                      <a:pt x="119" y="66"/>
                      <a:pt x="119" y="66"/>
                    </a:cubicBezTo>
                    <a:cubicBezTo>
                      <a:pt x="119" y="64"/>
                      <a:pt x="119" y="62"/>
                      <a:pt x="119" y="60"/>
                    </a:cubicBezTo>
                    <a:cubicBezTo>
                      <a:pt x="119" y="59"/>
                      <a:pt x="118" y="58"/>
                      <a:pt x="117" y="58"/>
                    </a:cubicBezTo>
                    <a:cubicBezTo>
                      <a:pt x="107" y="56"/>
                      <a:pt x="107" y="56"/>
                      <a:pt x="107" y="56"/>
                    </a:cubicBezTo>
                    <a:cubicBezTo>
                      <a:pt x="106" y="54"/>
                      <a:pt x="105" y="52"/>
                      <a:pt x="104" y="50"/>
                    </a:cubicBezTo>
                    <a:cubicBezTo>
                      <a:pt x="110" y="42"/>
                      <a:pt x="110" y="42"/>
                      <a:pt x="110" y="42"/>
                    </a:cubicBezTo>
                    <a:cubicBezTo>
                      <a:pt x="111" y="41"/>
                      <a:pt x="111" y="40"/>
                      <a:pt x="110" y="39"/>
                    </a:cubicBezTo>
                    <a:cubicBezTo>
                      <a:pt x="107" y="34"/>
                      <a:pt x="103" y="30"/>
                      <a:pt x="98" y="27"/>
                    </a:cubicBezTo>
                    <a:cubicBezTo>
                      <a:pt x="97" y="26"/>
                      <a:pt x="96" y="26"/>
                      <a:pt x="95" y="27"/>
                    </a:cubicBezTo>
                    <a:cubicBezTo>
                      <a:pt x="87" y="33"/>
                      <a:pt x="87" y="33"/>
                      <a:pt x="87" y="33"/>
                    </a:cubicBezTo>
                    <a:cubicBezTo>
                      <a:pt x="85" y="32"/>
                      <a:pt x="83" y="31"/>
                      <a:pt x="80" y="30"/>
                    </a:cubicBezTo>
                    <a:cubicBezTo>
                      <a:pt x="79" y="20"/>
                      <a:pt x="79" y="20"/>
                      <a:pt x="79" y="20"/>
                    </a:cubicBezTo>
                    <a:cubicBezTo>
                      <a:pt x="79" y="19"/>
                      <a:pt x="78" y="18"/>
                      <a:pt x="77" y="18"/>
                    </a:cubicBezTo>
                    <a:cubicBezTo>
                      <a:pt x="71" y="17"/>
                      <a:pt x="66" y="17"/>
                      <a:pt x="60" y="18"/>
                    </a:cubicBezTo>
                    <a:cubicBezTo>
                      <a:pt x="59" y="18"/>
                      <a:pt x="58" y="19"/>
                      <a:pt x="58" y="20"/>
                    </a:cubicBezTo>
                    <a:cubicBezTo>
                      <a:pt x="56" y="30"/>
                      <a:pt x="56" y="30"/>
                      <a:pt x="56" y="30"/>
                    </a:cubicBezTo>
                    <a:cubicBezTo>
                      <a:pt x="54" y="31"/>
                      <a:pt x="52" y="32"/>
                      <a:pt x="50" y="33"/>
                    </a:cubicBezTo>
                    <a:cubicBezTo>
                      <a:pt x="42" y="27"/>
                      <a:pt x="42" y="27"/>
                      <a:pt x="42" y="27"/>
                    </a:cubicBezTo>
                    <a:cubicBezTo>
                      <a:pt x="41" y="26"/>
                      <a:pt x="40" y="26"/>
                      <a:pt x="39" y="27"/>
                    </a:cubicBezTo>
                    <a:cubicBezTo>
                      <a:pt x="34" y="30"/>
                      <a:pt x="30" y="34"/>
                      <a:pt x="27" y="39"/>
                    </a:cubicBezTo>
                    <a:cubicBezTo>
                      <a:pt x="26" y="40"/>
                      <a:pt x="26" y="41"/>
                      <a:pt x="27" y="42"/>
                    </a:cubicBezTo>
                    <a:cubicBezTo>
                      <a:pt x="33" y="50"/>
                      <a:pt x="33" y="50"/>
                      <a:pt x="33" y="50"/>
                    </a:cubicBezTo>
                    <a:cubicBezTo>
                      <a:pt x="32" y="52"/>
                      <a:pt x="31" y="54"/>
                      <a:pt x="30" y="56"/>
                    </a:cubicBezTo>
                    <a:cubicBezTo>
                      <a:pt x="20" y="58"/>
                      <a:pt x="20" y="58"/>
                      <a:pt x="20" y="58"/>
                    </a:cubicBezTo>
                    <a:cubicBezTo>
                      <a:pt x="19" y="58"/>
                      <a:pt x="18" y="59"/>
                      <a:pt x="18" y="60"/>
                    </a:cubicBezTo>
                    <a:cubicBezTo>
                      <a:pt x="18" y="62"/>
                      <a:pt x="18" y="64"/>
                      <a:pt x="18" y="66"/>
                    </a:cubicBezTo>
                    <a:cubicBezTo>
                      <a:pt x="5" y="66"/>
                      <a:pt x="5" y="66"/>
                      <a:pt x="5" y="66"/>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8" name="Freeform 100">
                <a:extLst>
                  <a:ext uri="{FF2B5EF4-FFF2-40B4-BE49-F238E27FC236}">
                    <a16:creationId xmlns:a16="http://schemas.microsoft.com/office/drawing/2014/main" id="{DFA9D71A-9E86-4634-9AC0-61A02DE07267}"/>
                  </a:ext>
                </a:extLst>
              </p:cNvPr>
              <p:cNvSpPr>
                <a:spLocks noEditPoints="1"/>
              </p:cNvSpPr>
              <p:nvPr/>
            </p:nvSpPr>
            <p:spPr bwMode="auto">
              <a:xfrm>
                <a:off x="3928" y="3098"/>
                <a:ext cx="166" cy="164"/>
              </a:xfrm>
              <a:custGeom>
                <a:avLst/>
                <a:gdLst>
                  <a:gd name="T0" fmla="*/ 74 w 90"/>
                  <a:gd name="T1" fmla="*/ 16 h 87"/>
                  <a:gd name="T2" fmla="*/ 16 w 90"/>
                  <a:gd name="T3" fmla="*/ 16 h 87"/>
                  <a:gd name="T4" fmla="*/ 16 w 90"/>
                  <a:gd name="T5" fmla="*/ 75 h 87"/>
                  <a:gd name="T6" fmla="*/ 45 w 90"/>
                  <a:gd name="T7" fmla="*/ 87 h 87"/>
                  <a:gd name="T8" fmla="*/ 74 w 90"/>
                  <a:gd name="T9" fmla="*/ 75 h 87"/>
                  <a:gd name="T10" fmla="*/ 74 w 90"/>
                  <a:gd name="T11" fmla="*/ 16 h 87"/>
                  <a:gd name="T12" fmla="*/ 71 w 90"/>
                  <a:gd name="T13" fmla="*/ 71 h 87"/>
                  <a:gd name="T14" fmla="*/ 19 w 90"/>
                  <a:gd name="T15" fmla="*/ 71 h 87"/>
                  <a:gd name="T16" fmla="*/ 19 w 90"/>
                  <a:gd name="T17" fmla="*/ 20 h 87"/>
                  <a:gd name="T18" fmla="*/ 71 w 90"/>
                  <a:gd name="T19" fmla="*/ 20 h 87"/>
                  <a:gd name="T20" fmla="*/ 71 w 90"/>
                  <a:gd name="T21"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87">
                    <a:moveTo>
                      <a:pt x="74" y="16"/>
                    </a:moveTo>
                    <a:cubicBezTo>
                      <a:pt x="58" y="0"/>
                      <a:pt x="32" y="0"/>
                      <a:pt x="16" y="16"/>
                    </a:cubicBezTo>
                    <a:cubicBezTo>
                      <a:pt x="0" y="32"/>
                      <a:pt x="0" y="58"/>
                      <a:pt x="16" y="75"/>
                    </a:cubicBezTo>
                    <a:cubicBezTo>
                      <a:pt x="24" y="83"/>
                      <a:pt x="34" y="87"/>
                      <a:pt x="45" y="87"/>
                    </a:cubicBezTo>
                    <a:cubicBezTo>
                      <a:pt x="56" y="87"/>
                      <a:pt x="66" y="83"/>
                      <a:pt x="74" y="75"/>
                    </a:cubicBezTo>
                    <a:cubicBezTo>
                      <a:pt x="90" y="58"/>
                      <a:pt x="90" y="32"/>
                      <a:pt x="74" y="16"/>
                    </a:cubicBezTo>
                    <a:close/>
                    <a:moveTo>
                      <a:pt x="71" y="71"/>
                    </a:moveTo>
                    <a:cubicBezTo>
                      <a:pt x="57" y="85"/>
                      <a:pt x="33" y="85"/>
                      <a:pt x="19" y="71"/>
                    </a:cubicBezTo>
                    <a:cubicBezTo>
                      <a:pt x="5" y="57"/>
                      <a:pt x="5" y="34"/>
                      <a:pt x="19" y="20"/>
                    </a:cubicBezTo>
                    <a:cubicBezTo>
                      <a:pt x="33" y="5"/>
                      <a:pt x="57" y="5"/>
                      <a:pt x="71" y="20"/>
                    </a:cubicBezTo>
                    <a:cubicBezTo>
                      <a:pt x="85" y="34"/>
                      <a:pt x="85" y="57"/>
                      <a:pt x="71"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49" name="Freeform 101">
                <a:extLst>
                  <a:ext uri="{FF2B5EF4-FFF2-40B4-BE49-F238E27FC236}">
                    <a16:creationId xmlns:a16="http://schemas.microsoft.com/office/drawing/2014/main" id="{B1CC5AFD-6B9A-42E2-B195-99A5B56414CF}"/>
                  </a:ext>
                </a:extLst>
              </p:cNvPr>
              <p:cNvSpPr>
                <a:spLocks/>
              </p:cNvSpPr>
              <p:nvPr/>
            </p:nvSpPr>
            <p:spPr bwMode="auto">
              <a:xfrm>
                <a:off x="3952" y="3179"/>
                <a:ext cx="26" cy="47"/>
              </a:xfrm>
              <a:custGeom>
                <a:avLst/>
                <a:gdLst>
                  <a:gd name="T0" fmla="*/ 5 w 14"/>
                  <a:gd name="T1" fmla="*/ 2 h 25"/>
                  <a:gd name="T2" fmla="*/ 3 w 14"/>
                  <a:gd name="T3" fmla="*/ 0 h 25"/>
                  <a:gd name="T4" fmla="*/ 0 w 14"/>
                  <a:gd name="T5" fmla="*/ 2 h 25"/>
                  <a:gd name="T6" fmla="*/ 10 w 14"/>
                  <a:gd name="T7" fmla="*/ 25 h 25"/>
                  <a:gd name="T8" fmla="*/ 11 w 14"/>
                  <a:gd name="T9" fmla="*/ 25 h 25"/>
                  <a:gd name="T10" fmla="*/ 13 w 14"/>
                  <a:gd name="T11" fmla="*/ 25 h 25"/>
                  <a:gd name="T12" fmla="*/ 13 w 14"/>
                  <a:gd name="T13" fmla="*/ 21 h 25"/>
                  <a:gd name="T14" fmla="*/ 5 w 14"/>
                  <a:gd name="T15" fmla="*/ 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5">
                    <a:moveTo>
                      <a:pt x="5" y="2"/>
                    </a:moveTo>
                    <a:cubicBezTo>
                      <a:pt x="5" y="1"/>
                      <a:pt x="4" y="0"/>
                      <a:pt x="3" y="0"/>
                    </a:cubicBezTo>
                    <a:cubicBezTo>
                      <a:pt x="2" y="0"/>
                      <a:pt x="0" y="1"/>
                      <a:pt x="0" y="2"/>
                    </a:cubicBezTo>
                    <a:cubicBezTo>
                      <a:pt x="0" y="11"/>
                      <a:pt x="4" y="19"/>
                      <a:pt x="10" y="25"/>
                    </a:cubicBezTo>
                    <a:cubicBezTo>
                      <a:pt x="10" y="25"/>
                      <a:pt x="11" y="25"/>
                      <a:pt x="11" y="25"/>
                    </a:cubicBezTo>
                    <a:cubicBezTo>
                      <a:pt x="12" y="25"/>
                      <a:pt x="13" y="25"/>
                      <a:pt x="13" y="25"/>
                    </a:cubicBezTo>
                    <a:cubicBezTo>
                      <a:pt x="14" y="24"/>
                      <a:pt x="14" y="22"/>
                      <a:pt x="13" y="21"/>
                    </a:cubicBezTo>
                    <a:cubicBezTo>
                      <a:pt x="8" y="16"/>
                      <a:pt x="5" y="10"/>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0" name="Freeform 102">
                <a:extLst>
                  <a:ext uri="{FF2B5EF4-FFF2-40B4-BE49-F238E27FC236}">
                    <a16:creationId xmlns:a16="http://schemas.microsoft.com/office/drawing/2014/main" id="{2F2B9D83-6049-4F5A-9CE7-620DF861AF50}"/>
                  </a:ext>
                </a:extLst>
              </p:cNvPr>
              <p:cNvSpPr>
                <a:spLocks noEditPoints="1"/>
              </p:cNvSpPr>
              <p:nvPr/>
            </p:nvSpPr>
            <p:spPr bwMode="auto">
              <a:xfrm>
                <a:off x="3908" y="3078"/>
                <a:ext cx="295" cy="300"/>
              </a:xfrm>
              <a:custGeom>
                <a:avLst/>
                <a:gdLst>
                  <a:gd name="T0" fmla="*/ 159 w 160"/>
                  <a:gd name="T1" fmla="*/ 146 h 160"/>
                  <a:gd name="T2" fmla="*/ 151 w 160"/>
                  <a:gd name="T3" fmla="*/ 137 h 160"/>
                  <a:gd name="T4" fmla="*/ 151 w 160"/>
                  <a:gd name="T5" fmla="*/ 137 h 160"/>
                  <a:gd name="T6" fmla="*/ 151 w 160"/>
                  <a:gd name="T7" fmla="*/ 137 h 160"/>
                  <a:gd name="T8" fmla="*/ 104 w 160"/>
                  <a:gd name="T9" fmla="*/ 91 h 160"/>
                  <a:gd name="T10" fmla="*/ 101 w 160"/>
                  <a:gd name="T11" fmla="*/ 91 h 160"/>
                  <a:gd name="T12" fmla="*/ 101 w 160"/>
                  <a:gd name="T13" fmla="*/ 91 h 160"/>
                  <a:gd name="T14" fmla="*/ 97 w 160"/>
                  <a:gd name="T15" fmla="*/ 87 h 160"/>
                  <a:gd name="T16" fmla="*/ 92 w 160"/>
                  <a:gd name="T17" fmla="*/ 20 h 160"/>
                  <a:gd name="T18" fmla="*/ 20 w 160"/>
                  <a:gd name="T19" fmla="*/ 20 h 160"/>
                  <a:gd name="T20" fmla="*/ 20 w 160"/>
                  <a:gd name="T21" fmla="*/ 92 h 160"/>
                  <a:gd name="T22" fmla="*/ 56 w 160"/>
                  <a:gd name="T23" fmla="*/ 107 h 160"/>
                  <a:gd name="T24" fmla="*/ 87 w 160"/>
                  <a:gd name="T25" fmla="*/ 97 h 160"/>
                  <a:gd name="T26" fmla="*/ 90 w 160"/>
                  <a:gd name="T27" fmla="*/ 101 h 160"/>
                  <a:gd name="T28" fmla="*/ 90 w 160"/>
                  <a:gd name="T29" fmla="*/ 101 h 160"/>
                  <a:gd name="T30" fmla="*/ 90 w 160"/>
                  <a:gd name="T31" fmla="*/ 103 h 160"/>
                  <a:gd name="T32" fmla="*/ 90 w 160"/>
                  <a:gd name="T33" fmla="*/ 105 h 160"/>
                  <a:gd name="T34" fmla="*/ 137 w 160"/>
                  <a:gd name="T35" fmla="*/ 151 h 160"/>
                  <a:gd name="T36" fmla="*/ 137 w 160"/>
                  <a:gd name="T37" fmla="*/ 151 h 160"/>
                  <a:gd name="T38" fmla="*/ 137 w 160"/>
                  <a:gd name="T39" fmla="*/ 151 h 160"/>
                  <a:gd name="T40" fmla="*/ 145 w 160"/>
                  <a:gd name="T41" fmla="*/ 160 h 160"/>
                  <a:gd name="T42" fmla="*/ 147 w 160"/>
                  <a:gd name="T43" fmla="*/ 160 h 160"/>
                  <a:gd name="T44" fmla="*/ 149 w 160"/>
                  <a:gd name="T45" fmla="*/ 160 h 160"/>
                  <a:gd name="T46" fmla="*/ 159 w 160"/>
                  <a:gd name="T47" fmla="*/ 149 h 160"/>
                  <a:gd name="T48" fmla="*/ 159 w 160"/>
                  <a:gd name="T49" fmla="*/ 146 h 160"/>
                  <a:gd name="T50" fmla="*/ 104 w 160"/>
                  <a:gd name="T51" fmla="*/ 111 h 160"/>
                  <a:gd name="T52" fmla="*/ 111 w 160"/>
                  <a:gd name="T53" fmla="*/ 105 h 160"/>
                  <a:gd name="T54" fmla="*/ 145 w 160"/>
                  <a:gd name="T55" fmla="*/ 139 h 160"/>
                  <a:gd name="T56" fmla="*/ 139 w 160"/>
                  <a:gd name="T57" fmla="*/ 146 h 160"/>
                  <a:gd name="T58" fmla="*/ 104 w 160"/>
                  <a:gd name="T59" fmla="*/ 111 h 160"/>
                  <a:gd name="T60" fmla="*/ 23 w 160"/>
                  <a:gd name="T61" fmla="*/ 89 h 160"/>
                  <a:gd name="T62" fmla="*/ 23 w 160"/>
                  <a:gd name="T63" fmla="*/ 24 h 160"/>
                  <a:gd name="T64" fmla="*/ 56 w 160"/>
                  <a:gd name="T65" fmla="*/ 10 h 160"/>
                  <a:gd name="T66" fmla="*/ 89 w 160"/>
                  <a:gd name="T67" fmla="*/ 24 h 160"/>
                  <a:gd name="T68" fmla="*/ 89 w 160"/>
                  <a:gd name="T69" fmla="*/ 89 h 160"/>
                  <a:gd name="T70" fmla="*/ 23 w 160"/>
                  <a:gd name="T71" fmla="*/ 89 h 160"/>
                  <a:gd name="T72" fmla="*/ 90 w 160"/>
                  <a:gd name="T73" fmla="*/ 94 h 160"/>
                  <a:gd name="T74" fmla="*/ 94 w 160"/>
                  <a:gd name="T75" fmla="*/ 91 h 160"/>
                  <a:gd name="T76" fmla="*/ 97 w 160"/>
                  <a:gd name="T77" fmla="*/ 94 h 160"/>
                  <a:gd name="T78" fmla="*/ 94 w 160"/>
                  <a:gd name="T79" fmla="*/ 98 h 160"/>
                  <a:gd name="T80" fmla="*/ 90 w 160"/>
                  <a:gd name="T81" fmla="*/ 94 h 160"/>
                  <a:gd name="T82" fmla="*/ 102 w 160"/>
                  <a:gd name="T83" fmla="*/ 96 h 160"/>
                  <a:gd name="T84" fmla="*/ 108 w 160"/>
                  <a:gd name="T85" fmla="*/ 101 h 160"/>
                  <a:gd name="T86" fmla="*/ 101 w 160"/>
                  <a:gd name="T87" fmla="*/ 108 h 160"/>
                  <a:gd name="T88" fmla="*/ 96 w 160"/>
                  <a:gd name="T89" fmla="*/ 103 h 160"/>
                  <a:gd name="T90" fmla="*/ 102 w 160"/>
                  <a:gd name="T91" fmla="*/ 96 h 160"/>
                  <a:gd name="T92" fmla="*/ 147 w 160"/>
                  <a:gd name="T93" fmla="*/ 154 h 160"/>
                  <a:gd name="T94" fmla="*/ 142 w 160"/>
                  <a:gd name="T95" fmla="*/ 149 h 160"/>
                  <a:gd name="T96" fmla="*/ 149 w 160"/>
                  <a:gd name="T97" fmla="*/ 142 h 160"/>
                  <a:gd name="T98" fmla="*/ 154 w 160"/>
                  <a:gd name="T99" fmla="*/ 147 h 160"/>
                  <a:gd name="T100" fmla="*/ 147 w 160"/>
                  <a:gd name="T101" fmla="*/ 1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60">
                    <a:moveTo>
                      <a:pt x="159" y="146"/>
                    </a:moveTo>
                    <a:cubicBezTo>
                      <a:pt x="151" y="137"/>
                      <a:pt x="151" y="137"/>
                      <a:pt x="151" y="137"/>
                    </a:cubicBezTo>
                    <a:cubicBezTo>
                      <a:pt x="151" y="137"/>
                      <a:pt x="151" y="137"/>
                      <a:pt x="151" y="137"/>
                    </a:cubicBezTo>
                    <a:cubicBezTo>
                      <a:pt x="151" y="137"/>
                      <a:pt x="151" y="137"/>
                      <a:pt x="151" y="137"/>
                    </a:cubicBezTo>
                    <a:cubicBezTo>
                      <a:pt x="104" y="91"/>
                      <a:pt x="104" y="91"/>
                      <a:pt x="104" y="91"/>
                    </a:cubicBezTo>
                    <a:cubicBezTo>
                      <a:pt x="103" y="90"/>
                      <a:pt x="102" y="90"/>
                      <a:pt x="101" y="91"/>
                    </a:cubicBezTo>
                    <a:cubicBezTo>
                      <a:pt x="101" y="91"/>
                      <a:pt x="101" y="91"/>
                      <a:pt x="101" y="91"/>
                    </a:cubicBezTo>
                    <a:cubicBezTo>
                      <a:pt x="97" y="87"/>
                      <a:pt x="97" y="87"/>
                      <a:pt x="97" y="87"/>
                    </a:cubicBezTo>
                    <a:cubicBezTo>
                      <a:pt x="112" y="67"/>
                      <a:pt x="110" y="38"/>
                      <a:pt x="92" y="20"/>
                    </a:cubicBezTo>
                    <a:cubicBezTo>
                      <a:pt x="72" y="0"/>
                      <a:pt x="40" y="0"/>
                      <a:pt x="20" y="20"/>
                    </a:cubicBezTo>
                    <a:cubicBezTo>
                      <a:pt x="0" y="40"/>
                      <a:pt x="0" y="73"/>
                      <a:pt x="20" y="92"/>
                    </a:cubicBezTo>
                    <a:cubicBezTo>
                      <a:pt x="30" y="102"/>
                      <a:pt x="43" y="107"/>
                      <a:pt x="56" y="107"/>
                    </a:cubicBezTo>
                    <a:cubicBezTo>
                      <a:pt x="67" y="107"/>
                      <a:pt x="78" y="104"/>
                      <a:pt x="87" y="97"/>
                    </a:cubicBezTo>
                    <a:cubicBezTo>
                      <a:pt x="90" y="101"/>
                      <a:pt x="90" y="101"/>
                      <a:pt x="90" y="101"/>
                    </a:cubicBezTo>
                    <a:cubicBezTo>
                      <a:pt x="90" y="101"/>
                      <a:pt x="90" y="101"/>
                      <a:pt x="90" y="101"/>
                    </a:cubicBezTo>
                    <a:cubicBezTo>
                      <a:pt x="90" y="102"/>
                      <a:pt x="90" y="102"/>
                      <a:pt x="90" y="103"/>
                    </a:cubicBezTo>
                    <a:cubicBezTo>
                      <a:pt x="90" y="103"/>
                      <a:pt x="90" y="104"/>
                      <a:pt x="90" y="105"/>
                    </a:cubicBezTo>
                    <a:cubicBezTo>
                      <a:pt x="137" y="151"/>
                      <a:pt x="137" y="151"/>
                      <a:pt x="137" y="151"/>
                    </a:cubicBezTo>
                    <a:cubicBezTo>
                      <a:pt x="137" y="151"/>
                      <a:pt x="137" y="151"/>
                      <a:pt x="137" y="151"/>
                    </a:cubicBezTo>
                    <a:cubicBezTo>
                      <a:pt x="137" y="151"/>
                      <a:pt x="137" y="151"/>
                      <a:pt x="137" y="151"/>
                    </a:cubicBezTo>
                    <a:cubicBezTo>
                      <a:pt x="145" y="160"/>
                      <a:pt x="145" y="160"/>
                      <a:pt x="145" y="160"/>
                    </a:cubicBezTo>
                    <a:cubicBezTo>
                      <a:pt x="146" y="160"/>
                      <a:pt x="147" y="160"/>
                      <a:pt x="147" y="160"/>
                    </a:cubicBezTo>
                    <a:cubicBezTo>
                      <a:pt x="148" y="160"/>
                      <a:pt x="148" y="160"/>
                      <a:pt x="149" y="160"/>
                    </a:cubicBezTo>
                    <a:cubicBezTo>
                      <a:pt x="159" y="149"/>
                      <a:pt x="159" y="149"/>
                      <a:pt x="159" y="149"/>
                    </a:cubicBezTo>
                    <a:cubicBezTo>
                      <a:pt x="160" y="148"/>
                      <a:pt x="160" y="147"/>
                      <a:pt x="159" y="146"/>
                    </a:cubicBezTo>
                    <a:close/>
                    <a:moveTo>
                      <a:pt x="104" y="111"/>
                    </a:moveTo>
                    <a:cubicBezTo>
                      <a:pt x="111" y="105"/>
                      <a:pt x="111" y="105"/>
                      <a:pt x="111" y="105"/>
                    </a:cubicBezTo>
                    <a:cubicBezTo>
                      <a:pt x="145" y="139"/>
                      <a:pt x="145" y="139"/>
                      <a:pt x="145" y="139"/>
                    </a:cubicBezTo>
                    <a:cubicBezTo>
                      <a:pt x="139" y="146"/>
                      <a:pt x="139" y="146"/>
                      <a:pt x="139" y="146"/>
                    </a:cubicBezTo>
                    <a:lnTo>
                      <a:pt x="104" y="111"/>
                    </a:lnTo>
                    <a:close/>
                    <a:moveTo>
                      <a:pt x="23" y="89"/>
                    </a:moveTo>
                    <a:cubicBezTo>
                      <a:pt x="5" y="71"/>
                      <a:pt x="5" y="42"/>
                      <a:pt x="23" y="24"/>
                    </a:cubicBezTo>
                    <a:cubicBezTo>
                      <a:pt x="32" y="15"/>
                      <a:pt x="44" y="10"/>
                      <a:pt x="56" y="10"/>
                    </a:cubicBezTo>
                    <a:cubicBezTo>
                      <a:pt x="68" y="10"/>
                      <a:pt x="80" y="15"/>
                      <a:pt x="89" y="24"/>
                    </a:cubicBezTo>
                    <a:cubicBezTo>
                      <a:pt x="107" y="42"/>
                      <a:pt x="107" y="71"/>
                      <a:pt x="89" y="89"/>
                    </a:cubicBezTo>
                    <a:cubicBezTo>
                      <a:pt x="71" y="107"/>
                      <a:pt x="41" y="107"/>
                      <a:pt x="23" y="89"/>
                    </a:cubicBezTo>
                    <a:close/>
                    <a:moveTo>
                      <a:pt x="90" y="94"/>
                    </a:moveTo>
                    <a:cubicBezTo>
                      <a:pt x="94" y="91"/>
                      <a:pt x="94" y="91"/>
                      <a:pt x="94" y="91"/>
                    </a:cubicBezTo>
                    <a:cubicBezTo>
                      <a:pt x="97" y="94"/>
                      <a:pt x="97" y="94"/>
                      <a:pt x="97" y="94"/>
                    </a:cubicBezTo>
                    <a:cubicBezTo>
                      <a:pt x="94" y="98"/>
                      <a:pt x="94" y="98"/>
                      <a:pt x="94" y="98"/>
                    </a:cubicBezTo>
                    <a:lnTo>
                      <a:pt x="90" y="94"/>
                    </a:lnTo>
                    <a:close/>
                    <a:moveTo>
                      <a:pt x="102" y="96"/>
                    </a:moveTo>
                    <a:cubicBezTo>
                      <a:pt x="108" y="101"/>
                      <a:pt x="108" y="101"/>
                      <a:pt x="108" y="101"/>
                    </a:cubicBezTo>
                    <a:cubicBezTo>
                      <a:pt x="101" y="108"/>
                      <a:pt x="101" y="108"/>
                      <a:pt x="101" y="108"/>
                    </a:cubicBezTo>
                    <a:cubicBezTo>
                      <a:pt x="96" y="103"/>
                      <a:pt x="96" y="103"/>
                      <a:pt x="96" y="103"/>
                    </a:cubicBezTo>
                    <a:lnTo>
                      <a:pt x="102" y="96"/>
                    </a:lnTo>
                    <a:close/>
                    <a:moveTo>
                      <a:pt x="147" y="154"/>
                    </a:moveTo>
                    <a:cubicBezTo>
                      <a:pt x="142" y="149"/>
                      <a:pt x="142" y="149"/>
                      <a:pt x="142" y="149"/>
                    </a:cubicBezTo>
                    <a:cubicBezTo>
                      <a:pt x="149" y="142"/>
                      <a:pt x="149" y="142"/>
                      <a:pt x="149" y="142"/>
                    </a:cubicBezTo>
                    <a:cubicBezTo>
                      <a:pt x="154" y="147"/>
                      <a:pt x="154" y="147"/>
                      <a:pt x="154" y="147"/>
                    </a:cubicBezTo>
                    <a:lnTo>
                      <a:pt x="147"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1" name="Freeform 103">
                <a:extLst>
                  <a:ext uri="{FF2B5EF4-FFF2-40B4-BE49-F238E27FC236}">
                    <a16:creationId xmlns:a16="http://schemas.microsoft.com/office/drawing/2014/main" id="{E88099AA-05E4-43F1-85F0-4DF689968A47}"/>
                  </a:ext>
                </a:extLst>
              </p:cNvPr>
              <p:cNvSpPr>
                <a:spLocks/>
              </p:cNvSpPr>
              <p:nvPr/>
            </p:nvSpPr>
            <p:spPr bwMode="auto">
              <a:xfrm>
                <a:off x="5872" y="3138"/>
                <a:ext cx="57" cy="11"/>
              </a:xfrm>
              <a:custGeom>
                <a:avLst/>
                <a:gdLst>
                  <a:gd name="T0" fmla="*/ 3 w 31"/>
                  <a:gd name="T1" fmla="*/ 6 h 6"/>
                  <a:gd name="T2" fmla="*/ 28 w 31"/>
                  <a:gd name="T3" fmla="*/ 6 h 6"/>
                  <a:gd name="T4" fmla="*/ 31 w 31"/>
                  <a:gd name="T5" fmla="*/ 3 h 6"/>
                  <a:gd name="T6" fmla="*/ 28 w 31"/>
                  <a:gd name="T7" fmla="*/ 0 h 6"/>
                  <a:gd name="T8" fmla="*/ 3 w 31"/>
                  <a:gd name="T9" fmla="*/ 0 h 6"/>
                  <a:gd name="T10" fmla="*/ 0 w 31"/>
                  <a:gd name="T11" fmla="*/ 3 h 6"/>
                  <a:gd name="T12" fmla="*/ 3 w 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3" y="6"/>
                    </a:moveTo>
                    <a:cubicBezTo>
                      <a:pt x="28" y="6"/>
                      <a:pt x="28" y="6"/>
                      <a:pt x="28" y="6"/>
                    </a:cubicBezTo>
                    <a:cubicBezTo>
                      <a:pt x="30" y="6"/>
                      <a:pt x="31" y="5"/>
                      <a:pt x="31" y="3"/>
                    </a:cubicBezTo>
                    <a:cubicBezTo>
                      <a:pt x="31" y="2"/>
                      <a:pt x="30" y="0"/>
                      <a:pt x="28" y="0"/>
                    </a:cubicBezTo>
                    <a:cubicBezTo>
                      <a:pt x="3" y="0"/>
                      <a:pt x="3" y="0"/>
                      <a:pt x="3" y="0"/>
                    </a:cubicBezTo>
                    <a:cubicBezTo>
                      <a:pt x="1" y="0"/>
                      <a:pt x="0" y="2"/>
                      <a:pt x="0" y="3"/>
                    </a:cubicBezTo>
                    <a:cubicBezTo>
                      <a:pt x="0" y="5"/>
                      <a:pt x="1" y="6"/>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2" name="Freeform 104">
                <a:extLst>
                  <a:ext uri="{FF2B5EF4-FFF2-40B4-BE49-F238E27FC236}">
                    <a16:creationId xmlns:a16="http://schemas.microsoft.com/office/drawing/2014/main" id="{22794C20-2688-41C7-869E-8EAC92AA251C}"/>
                  </a:ext>
                </a:extLst>
              </p:cNvPr>
              <p:cNvSpPr>
                <a:spLocks/>
              </p:cNvSpPr>
              <p:nvPr/>
            </p:nvSpPr>
            <p:spPr bwMode="auto">
              <a:xfrm>
                <a:off x="5837" y="3158"/>
                <a:ext cx="127" cy="12"/>
              </a:xfrm>
              <a:custGeom>
                <a:avLst/>
                <a:gdLst>
                  <a:gd name="T0" fmla="*/ 3 w 69"/>
                  <a:gd name="T1" fmla="*/ 6 h 6"/>
                  <a:gd name="T2" fmla="*/ 66 w 69"/>
                  <a:gd name="T3" fmla="*/ 6 h 6"/>
                  <a:gd name="T4" fmla="*/ 69 w 69"/>
                  <a:gd name="T5" fmla="*/ 3 h 6"/>
                  <a:gd name="T6" fmla="*/ 66 w 69"/>
                  <a:gd name="T7" fmla="*/ 0 h 6"/>
                  <a:gd name="T8" fmla="*/ 3 w 69"/>
                  <a:gd name="T9" fmla="*/ 0 h 6"/>
                  <a:gd name="T10" fmla="*/ 0 w 69"/>
                  <a:gd name="T11" fmla="*/ 3 h 6"/>
                  <a:gd name="T12" fmla="*/ 3 w 6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69" h="6">
                    <a:moveTo>
                      <a:pt x="3" y="6"/>
                    </a:moveTo>
                    <a:cubicBezTo>
                      <a:pt x="66" y="6"/>
                      <a:pt x="66" y="6"/>
                      <a:pt x="66" y="6"/>
                    </a:cubicBezTo>
                    <a:cubicBezTo>
                      <a:pt x="68" y="6"/>
                      <a:pt x="69" y="5"/>
                      <a:pt x="69" y="3"/>
                    </a:cubicBezTo>
                    <a:cubicBezTo>
                      <a:pt x="69" y="2"/>
                      <a:pt x="68" y="0"/>
                      <a:pt x="66" y="0"/>
                    </a:cubicBezTo>
                    <a:cubicBezTo>
                      <a:pt x="3" y="0"/>
                      <a:pt x="3" y="0"/>
                      <a:pt x="3" y="0"/>
                    </a:cubicBezTo>
                    <a:cubicBezTo>
                      <a:pt x="1" y="0"/>
                      <a:pt x="0" y="2"/>
                      <a:pt x="0" y="3"/>
                    </a:cubicBezTo>
                    <a:cubicBezTo>
                      <a:pt x="0" y="5"/>
                      <a:pt x="1" y="6"/>
                      <a:pt x="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3" name="Freeform 105">
                <a:extLst>
                  <a:ext uri="{FF2B5EF4-FFF2-40B4-BE49-F238E27FC236}">
                    <a16:creationId xmlns:a16="http://schemas.microsoft.com/office/drawing/2014/main" id="{93702A87-DBF5-4173-AB03-86ACDEA0FFFC}"/>
                  </a:ext>
                </a:extLst>
              </p:cNvPr>
              <p:cNvSpPr>
                <a:spLocks/>
              </p:cNvSpPr>
              <p:nvPr/>
            </p:nvSpPr>
            <p:spPr bwMode="auto">
              <a:xfrm>
                <a:off x="5837" y="3181"/>
                <a:ext cx="127" cy="9"/>
              </a:xfrm>
              <a:custGeom>
                <a:avLst/>
                <a:gdLst>
                  <a:gd name="T0" fmla="*/ 3 w 69"/>
                  <a:gd name="T1" fmla="*/ 5 h 5"/>
                  <a:gd name="T2" fmla="*/ 66 w 69"/>
                  <a:gd name="T3" fmla="*/ 5 h 5"/>
                  <a:gd name="T4" fmla="*/ 69 w 69"/>
                  <a:gd name="T5" fmla="*/ 2 h 5"/>
                  <a:gd name="T6" fmla="*/ 66 w 69"/>
                  <a:gd name="T7" fmla="*/ 0 h 5"/>
                  <a:gd name="T8" fmla="*/ 3 w 69"/>
                  <a:gd name="T9" fmla="*/ 0 h 5"/>
                  <a:gd name="T10" fmla="*/ 0 w 69"/>
                  <a:gd name="T11" fmla="*/ 2 h 5"/>
                  <a:gd name="T12" fmla="*/ 3 w 6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9" h="5">
                    <a:moveTo>
                      <a:pt x="3" y="5"/>
                    </a:moveTo>
                    <a:cubicBezTo>
                      <a:pt x="66" y="5"/>
                      <a:pt x="66" y="5"/>
                      <a:pt x="66" y="5"/>
                    </a:cubicBezTo>
                    <a:cubicBezTo>
                      <a:pt x="68" y="5"/>
                      <a:pt x="69" y="4"/>
                      <a:pt x="69" y="2"/>
                    </a:cubicBezTo>
                    <a:cubicBezTo>
                      <a:pt x="69" y="1"/>
                      <a:pt x="68" y="0"/>
                      <a:pt x="66" y="0"/>
                    </a:cubicBezTo>
                    <a:cubicBezTo>
                      <a:pt x="3" y="0"/>
                      <a:pt x="3" y="0"/>
                      <a:pt x="3" y="0"/>
                    </a:cubicBezTo>
                    <a:cubicBezTo>
                      <a:pt x="1" y="0"/>
                      <a:pt x="0" y="1"/>
                      <a:pt x="0" y="2"/>
                    </a:cubicBezTo>
                    <a:cubicBezTo>
                      <a:pt x="0" y="4"/>
                      <a:pt x="1" y="5"/>
                      <a:pt x="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4" name="Freeform 106">
                <a:extLst>
                  <a:ext uri="{FF2B5EF4-FFF2-40B4-BE49-F238E27FC236}">
                    <a16:creationId xmlns:a16="http://schemas.microsoft.com/office/drawing/2014/main" id="{88051AC9-ABF4-471F-8BC5-90323C7B6688}"/>
                  </a:ext>
                </a:extLst>
              </p:cNvPr>
              <p:cNvSpPr>
                <a:spLocks/>
              </p:cNvSpPr>
              <p:nvPr/>
            </p:nvSpPr>
            <p:spPr bwMode="auto">
              <a:xfrm>
                <a:off x="5837" y="3222"/>
                <a:ext cx="144" cy="10"/>
              </a:xfrm>
              <a:custGeom>
                <a:avLst/>
                <a:gdLst>
                  <a:gd name="T0" fmla="*/ 3 w 78"/>
                  <a:gd name="T1" fmla="*/ 5 h 5"/>
                  <a:gd name="T2" fmla="*/ 75 w 78"/>
                  <a:gd name="T3" fmla="*/ 5 h 5"/>
                  <a:gd name="T4" fmla="*/ 78 w 78"/>
                  <a:gd name="T5" fmla="*/ 3 h 5"/>
                  <a:gd name="T6" fmla="*/ 75 w 78"/>
                  <a:gd name="T7" fmla="*/ 0 h 5"/>
                  <a:gd name="T8" fmla="*/ 3 w 78"/>
                  <a:gd name="T9" fmla="*/ 0 h 5"/>
                  <a:gd name="T10" fmla="*/ 0 w 78"/>
                  <a:gd name="T11" fmla="*/ 3 h 5"/>
                  <a:gd name="T12" fmla="*/ 3 w 7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8" h="5">
                    <a:moveTo>
                      <a:pt x="3" y="5"/>
                    </a:moveTo>
                    <a:cubicBezTo>
                      <a:pt x="75" y="5"/>
                      <a:pt x="75" y="5"/>
                      <a:pt x="75" y="5"/>
                    </a:cubicBezTo>
                    <a:cubicBezTo>
                      <a:pt x="76" y="5"/>
                      <a:pt x="78" y="4"/>
                      <a:pt x="78" y="3"/>
                    </a:cubicBezTo>
                    <a:cubicBezTo>
                      <a:pt x="78" y="1"/>
                      <a:pt x="76" y="0"/>
                      <a:pt x="75" y="0"/>
                    </a:cubicBezTo>
                    <a:cubicBezTo>
                      <a:pt x="3" y="0"/>
                      <a:pt x="3" y="0"/>
                      <a:pt x="3" y="0"/>
                    </a:cubicBezTo>
                    <a:cubicBezTo>
                      <a:pt x="1" y="0"/>
                      <a:pt x="0" y="1"/>
                      <a:pt x="0" y="3"/>
                    </a:cubicBezTo>
                    <a:cubicBezTo>
                      <a:pt x="0" y="4"/>
                      <a:pt x="1" y="5"/>
                      <a:pt x="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5" name="Freeform 107">
                <a:extLst>
                  <a:ext uri="{FF2B5EF4-FFF2-40B4-BE49-F238E27FC236}">
                    <a16:creationId xmlns:a16="http://schemas.microsoft.com/office/drawing/2014/main" id="{0DB5CD1E-9F5C-4877-9B96-C98AF762CDF6}"/>
                  </a:ext>
                </a:extLst>
              </p:cNvPr>
              <p:cNvSpPr>
                <a:spLocks/>
              </p:cNvSpPr>
              <p:nvPr/>
            </p:nvSpPr>
            <p:spPr bwMode="auto">
              <a:xfrm>
                <a:off x="5820" y="3243"/>
                <a:ext cx="161" cy="9"/>
              </a:xfrm>
              <a:custGeom>
                <a:avLst/>
                <a:gdLst>
                  <a:gd name="T0" fmla="*/ 3 w 87"/>
                  <a:gd name="T1" fmla="*/ 5 h 5"/>
                  <a:gd name="T2" fmla="*/ 84 w 87"/>
                  <a:gd name="T3" fmla="*/ 5 h 5"/>
                  <a:gd name="T4" fmla="*/ 87 w 87"/>
                  <a:gd name="T5" fmla="*/ 3 h 5"/>
                  <a:gd name="T6" fmla="*/ 84 w 87"/>
                  <a:gd name="T7" fmla="*/ 0 h 5"/>
                  <a:gd name="T8" fmla="*/ 3 w 87"/>
                  <a:gd name="T9" fmla="*/ 0 h 5"/>
                  <a:gd name="T10" fmla="*/ 0 w 87"/>
                  <a:gd name="T11" fmla="*/ 3 h 5"/>
                  <a:gd name="T12" fmla="*/ 3 w 8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7" h="5">
                    <a:moveTo>
                      <a:pt x="3" y="5"/>
                    </a:moveTo>
                    <a:cubicBezTo>
                      <a:pt x="84" y="5"/>
                      <a:pt x="84" y="5"/>
                      <a:pt x="84" y="5"/>
                    </a:cubicBezTo>
                    <a:cubicBezTo>
                      <a:pt x="85" y="5"/>
                      <a:pt x="87" y="4"/>
                      <a:pt x="87" y="3"/>
                    </a:cubicBezTo>
                    <a:cubicBezTo>
                      <a:pt x="87" y="1"/>
                      <a:pt x="85" y="0"/>
                      <a:pt x="84" y="0"/>
                    </a:cubicBezTo>
                    <a:cubicBezTo>
                      <a:pt x="3" y="0"/>
                      <a:pt x="3" y="0"/>
                      <a:pt x="3" y="0"/>
                    </a:cubicBezTo>
                    <a:cubicBezTo>
                      <a:pt x="2" y="0"/>
                      <a:pt x="0" y="1"/>
                      <a:pt x="0" y="3"/>
                    </a:cubicBezTo>
                    <a:cubicBezTo>
                      <a:pt x="0" y="4"/>
                      <a:pt x="2" y="5"/>
                      <a:pt x="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6" name="Freeform 108">
                <a:extLst>
                  <a:ext uri="{FF2B5EF4-FFF2-40B4-BE49-F238E27FC236}">
                    <a16:creationId xmlns:a16="http://schemas.microsoft.com/office/drawing/2014/main" id="{F3B01683-A926-45E5-B1A2-E2D2D54AEF3A}"/>
                  </a:ext>
                </a:extLst>
              </p:cNvPr>
              <p:cNvSpPr>
                <a:spLocks/>
              </p:cNvSpPr>
              <p:nvPr/>
            </p:nvSpPr>
            <p:spPr bwMode="auto">
              <a:xfrm>
                <a:off x="5820" y="3264"/>
                <a:ext cx="161" cy="11"/>
              </a:xfrm>
              <a:custGeom>
                <a:avLst/>
                <a:gdLst>
                  <a:gd name="T0" fmla="*/ 84 w 87"/>
                  <a:gd name="T1" fmla="*/ 0 h 6"/>
                  <a:gd name="T2" fmla="*/ 3 w 87"/>
                  <a:gd name="T3" fmla="*/ 0 h 6"/>
                  <a:gd name="T4" fmla="*/ 0 w 87"/>
                  <a:gd name="T5" fmla="*/ 3 h 6"/>
                  <a:gd name="T6" fmla="*/ 3 w 87"/>
                  <a:gd name="T7" fmla="*/ 6 h 6"/>
                  <a:gd name="T8" fmla="*/ 84 w 87"/>
                  <a:gd name="T9" fmla="*/ 6 h 6"/>
                  <a:gd name="T10" fmla="*/ 87 w 87"/>
                  <a:gd name="T11" fmla="*/ 3 h 6"/>
                  <a:gd name="T12" fmla="*/ 84 w 8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7" h="6">
                    <a:moveTo>
                      <a:pt x="84" y="0"/>
                    </a:moveTo>
                    <a:cubicBezTo>
                      <a:pt x="3" y="0"/>
                      <a:pt x="3" y="0"/>
                      <a:pt x="3" y="0"/>
                    </a:cubicBezTo>
                    <a:cubicBezTo>
                      <a:pt x="2" y="0"/>
                      <a:pt x="0" y="1"/>
                      <a:pt x="0" y="3"/>
                    </a:cubicBezTo>
                    <a:cubicBezTo>
                      <a:pt x="0" y="4"/>
                      <a:pt x="2" y="6"/>
                      <a:pt x="3" y="6"/>
                    </a:cubicBezTo>
                    <a:cubicBezTo>
                      <a:pt x="84" y="6"/>
                      <a:pt x="84" y="6"/>
                      <a:pt x="84" y="6"/>
                    </a:cubicBezTo>
                    <a:cubicBezTo>
                      <a:pt x="85" y="6"/>
                      <a:pt x="87" y="4"/>
                      <a:pt x="87" y="3"/>
                    </a:cubicBezTo>
                    <a:cubicBezTo>
                      <a:pt x="87" y="1"/>
                      <a:pt x="85" y="0"/>
                      <a:pt x="8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7" name="Freeform 109">
                <a:extLst>
                  <a:ext uri="{FF2B5EF4-FFF2-40B4-BE49-F238E27FC236}">
                    <a16:creationId xmlns:a16="http://schemas.microsoft.com/office/drawing/2014/main" id="{EA683946-9AFC-4F7A-BC72-69AB9ACA3009}"/>
                  </a:ext>
                </a:extLst>
              </p:cNvPr>
              <p:cNvSpPr>
                <a:spLocks/>
              </p:cNvSpPr>
              <p:nvPr/>
            </p:nvSpPr>
            <p:spPr bwMode="auto">
              <a:xfrm>
                <a:off x="5820" y="3296"/>
                <a:ext cx="63" cy="9"/>
              </a:xfrm>
              <a:custGeom>
                <a:avLst/>
                <a:gdLst>
                  <a:gd name="T0" fmla="*/ 31 w 34"/>
                  <a:gd name="T1" fmla="*/ 0 h 5"/>
                  <a:gd name="T2" fmla="*/ 3 w 34"/>
                  <a:gd name="T3" fmla="*/ 0 h 5"/>
                  <a:gd name="T4" fmla="*/ 0 w 34"/>
                  <a:gd name="T5" fmla="*/ 2 h 5"/>
                  <a:gd name="T6" fmla="*/ 3 w 34"/>
                  <a:gd name="T7" fmla="*/ 5 h 5"/>
                  <a:gd name="T8" fmla="*/ 31 w 34"/>
                  <a:gd name="T9" fmla="*/ 5 h 5"/>
                  <a:gd name="T10" fmla="*/ 34 w 34"/>
                  <a:gd name="T11" fmla="*/ 2 h 5"/>
                  <a:gd name="T12" fmla="*/ 31 w 3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4" h="5">
                    <a:moveTo>
                      <a:pt x="31" y="0"/>
                    </a:moveTo>
                    <a:cubicBezTo>
                      <a:pt x="3" y="0"/>
                      <a:pt x="3" y="0"/>
                      <a:pt x="3" y="0"/>
                    </a:cubicBezTo>
                    <a:cubicBezTo>
                      <a:pt x="2" y="0"/>
                      <a:pt x="0" y="1"/>
                      <a:pt x="0" y="2"/>
                    </a:cubicBezTo>
                    <a:cubicBezTo>
                      <a:pt x="0" y="4"/>
                      <a:pt x="2" y="5"/>
                      <a:pt x="3" y="5"/>
                    </a:cubicBezTo>
                    <a:cubicBezTo>
                      <a:pt x="31" y="5"/>
                      <a:pt x="31" y="5"/>
                      <a:pt x="31" y="5"/>
                    </a:cubicBezTo>
                    <a:cubicBezTo>
                      <a:pt x="33" y="5"/>
                      <a:pt x="34" y="4"/>
                      <a:pt x="34" y="2"/>
                    </a:cubicBezTo>
                    <a:cubicBezTo>
                      <a:pt x="34" y="1"/>
                      <a:pt x="33" y="0"/>
                      <a:pt x="3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58" name="Freeform 110">
                <a:extLst>
                  <a:ext uri="{FF2B5EF4-FFF2-40B4-BE49-F238E27FC236}">
                    <a16:creationId xmlns:a16="http://schemas.microsoft.com/office/drawing/2014/main" id="{BD1B09EC-1A53-4F69-8379-EFEE0C502354}"/>
                  </a:ext>
                </a:extLst>
              </p:cNvPr>
              <p:cNvSpPr>
                <a:spLocks noEditPoints="1"/>
              </p:cNvSpPr>
              <p:nvPr/>
            </p:nvSpPr>
            <p:spPr bwMode="auto">
              <a:xfrm>
                <a:off x="5796" y="3065"/>
                <a:ext cx="209" cy="336"/>
              </a:xfrm>
              <a:custGeom>
                <a:avLst/>
                <a:gdLst>
                  <a:gd name="T0" fmla="*/ 113 w 113"/>
                  <a:gd name="T1" fmla="*/ 29 h 179"/>
                  <a:gd name="T2" fmla="*/ 85 w 113"/>
                  <a:gd name="T3" fmla="*/ 1 h 179"/>
                  <a:gd name="T4" fmla="*/ 83 w 113"/>
                  <a:gd name="T5" fmla="*/ 0 h 179"/>
                  <a:gd name="T6" fmla="*/ 0 w 113"/>
                  <a:gd name="T7" fmla="*/ 3 h 179"/>
                  <a:gd name="T8" fmla="*/ 2 w 113"/>
                  <a:gd name="T9" fmla="*/ 159 h 179"/>
                  <a:gd name="T10" fmla="*/ 5 w 113"/>
                  <a:gd name="T11" fmla="*/ 159 h 179"/>
                  <a:gd name="T12" fmla="*/ 66 w 113"/>
                  <a:gd name="T13" fmla="*/ 176 h 179"/>
                  <a:gd name="T14" fmla="*/ 71 w 113"/>
                  <a:gd name="T15" fmla="*/ 179 h 179"/>
                  <a:gd name="T16" fmla="*/ 89 w 113"/>
                  <a:gd name="T17" fmla="*/ 179 h 179"/>
                  <a:gd name="T18" fmla="*/ 92 w 113"/>
                  <a:gd name="T19" fmla="*/ 179 h 179"/>
                  <a:gd name="T20" fmla="*/ 94 w 113"/>
                  <a:gd name="T21" fmla="*/ 159 h 179"/>
                  <a:gd name="T22" fmla="*/ 109 w 113"/>
                  <a:gd name="T23" fmla="*/ 158 h 179"/>
                  <a:gd name="T24" fmla="*/ 113 w 113"/>
                  <a:gd name="T25" fmla="*/ 156 h 179"/>
                  <a:gd name="T26" fmla="*/ 113 w 113"/>
                  <a:gd name="T27" fmla="*/ 30 h 179"/>
                  <a:gd name="T28" fmla="*/ 71 w 113"/>
                  <a:gd name="T29" fmla="*/ 154 h 179"/>
                  <a:gd name="T30" fmla="*/ 80 w 113"/>
                  <a:gd name="T31" fmla="*/ 130 h 179"/>
                  <a:gd name="T32" fmla="*/ 89 w 113"/>
                  <a:gd name="T33" fmla="*/ 154 h 179"/>
                  <a:gd name="T34" fmla="*/ 75 w 113"/>
                  <a:gd name="T35" fmla="*/ 156 h 179"/>
                  <a:gd name="T36" fmla="*/ 61 w 113"/>
                  <a:gd name="T37" fmla="*/ 144 h 179"/>
                  <a:gd name="T38" fmla="*/ 5 w 113"/>
                  <a:gd name="T39" fmla="*/ 153 h 179"/>
                  <a:gd name="T40" fmla="*/ 80 w 113"/>
                  <a:gd name="T41" fmla="*/ 6 h 179"/>
                  <a:gd name="T42" fmla="*/ 83 w 113"/>
                  <a:gd name="T43" fmla="*/ 34 h 179"/>
                  <a:gd name="T44" fmla="*/ 108 w 113"/>
                  <a:gd name="T45" fmla="*/ 153 h 179"/>
                  <a:gd name="T46" fmla="*/ 99 w 113"/>
                  <a:gd name="T47" fmla="*/ 144 h 179"/>
                  <a:gd name="T48" fmla="*/ 104 w 113"/>
                  <a:gd name="T49" fmla="*/ 28 h 179"/>
                  <a:gd name="T50" fmla="*/ 86 w 113"/>
                  <a:gd name="T51" fmla="*/ 10 h 179"/>
                  <a:gd name="T52" fmla="*/ 104 w 113"/>
                  <a:gd name="T53" fmla="*/ 28 h 179"/>
                  <a:gd name="T54" fmla="*/ 82 w 113"/>
                  <a:gd name="T55" fmla="*/ 165 h 179"/>
                  <a:gd name="T56" fmla="*/ 78 w 113"/>
                  <a:gd name="T57" fmla="*/ 165 h 179"/>
                  <a:gd name="T58" fmla="*/ 72 w 113"/>
                  <a:gd name="T59" fmla="*/ 161 h 179"/>
                  <a:gd name="T60" fmla="*/ 74 w 113"/>
                  <a:gd name="T61" fmla="*/ 162 h 179"/>
                  <a:gd name="T62" fmla="*/ 77 w 113"/>
                  <a:gd name="T63" fmla="*/ 163 h 179"/>
                  <a:gd name="T64" fmla="*/ 80 w 113"/>
                  <a:gd name="T65" fmla="*/ 163 h 179"/>
                  <a:gd name="T66" fmla="*/ 83 w 113"/>
                  <a:gd name="T67" fmla="*/ 163 h 179"/>
                  <a:gd name="T68" fmla="*/ 87 w 113"/>
                  <a:gd name="T69" fmla="*/ 162 h 179"/>
                  <a:gd name="T70" fmla="*/ 88 w 113"/>
                  <a:gd name="T71" fmla="*/ 16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3" h="179">
                    <a:moveTo>
                      <a:pt x="113" y="30"/>
                    </a:moveTo>
                    <a:cubicBezTo>
                      <a:pt x="113" y="30"/>
                      <a:pt x="113" y="29"/>
                      <a:pt x="113" y="29"/>
                    </a:cubicBezTo>
                    <a:cubicBezTo>
                      <a:pt x="99" y="15"/>
                      <a:pt x="99" y="15"/>
                      <a:pt x="99" y="15"/>
                    </a:cubicBezTo>
                    <a:cubicBezTo>
                      <a:pt x="85" y="1"/>
                      <a:pt x="85" y="1"/>
                      <a:pt x="85" y="1"/>
                    </a:cubicBezTo>
                    <a:cubicBezTo>
                      <a:pt x="85" y="1"/>
                      <a:pt x="84" y="1"/>
                      <a:pt x="84" y="1"/>
                    </a:cubicBezTo>
                    <a:cubicBezTo>
                      <a:pt x="84" y="0"/>
                      <a:pt x="83" y="0"/>
                      <a:pt x="83" y="0"/>
                    </a:cubicBezTo>
                    <a:cubicBezTo>
                      <a:pt x="2" y="0"/>
                      <a:pt x="2" y="0"/>
                      <a:pt x="2" y="0"/>
                    </a:cubicBezTo>
                    <a:cubicBezTo>
                      <a:pt x="1" y="0"/>
                      <a:pt x="0" y="2"/>
                      <a:pt x="0" y="3"/>
                    </a:cubicBezTo>
                    <a:cubicBezTo>
                      <a:pt x="0" y="156"/>
                      <a:pt x="0" y="156"/>
                      <a:pt x="0" y="156"/>
                    </a:cubicBezTo>
                    <a:cubicBezTo>
                      <a:pt x="0" y="158"/>
                      <a:pt x="1" y="159"/>
                      <a:pt x="2" y="159"/>
                    </a:cubicBezTo>
                    <a:cubicBezTo>
                      <a:pt x="3" y="159"/>
                      <a:pt x="3" y="159"/>
                      <a:pt x="4" y="158"/>
                    </a:cubicBezTo>
                    <a:cubicBezTo>
                      <a:pt x="4" y="159"/>
                      <a:pt x="5" y="159"/>
                      <a:pt x="5" y="159"/>
                    </a:cubicBezTo>
                    <a:cubicBezTo>
                      <a:pt x="66" y="159"/>
                      <a:pt x="66" y="159"/>
                      <a:pt x="66" y="159"/>
                    </a:cubicBezTo>
                    <a:cubicBezTo>
                      <a:pt x="66" y="176"/>
                      <a:pt x="66" y="176"/>
                      <a:pt x="66" y="176"/>
                    </a:cubicBezTo>
                    <a:cubicBezTo>
                      <a:pt x="66" y="177"/>
                      <a:pt x="67" y="178"/>
                      <a:pt x="68" y="179"/>
                    </a:cubicBezTo>
                    <a:cubicBezTo>
                      <a:pt x="69" y="179"/>
                      <a:pt x="70" y="179"/>
                      <a:pt x="71" y="179"/>
                    </a:cubicBezTo>
                    <a:cubicBezTo>
                      <a:pt x="80" y="171"/>
                      <a:pt x="80" y="171"/>
                      <a:pt x="80" y="171"/>
                    </a:cubicBezTo>
                    <a:cubicBezTo>
                      <a:pt x="89" y="179"/>
                      <a:pt x="89" y="179"/>
                      <a:pt x="89" y="179"/>
                    </a:cubicBezTo>
                    <a:cubicBezTo>
                      <a:pt x="90" y="179"/>
                      <a:pt x="90" y="179"/>
                      <a:pt x="91" y="179"/>
                    </a:cubicBezTo>
                    <a:cubicBezTo>
                      <a:pt x="91" y="179"/>
                      <a:pt x="92" y="179"/>
                      <a:pt x="92" y="179"/>
                    </a:cubicBezTo>
                    <a:cubicBezTo>
                      <a:pt x="93" y="178"/>
                      <a:pt x="94" y="177"/>
                      <a:pt x="94" y="176"/>
                    </a:cubicBezTo>
                    <a:cubicBezTo>
                      <a:pt x="94" y="159"/>
                      <a:pt x="94" y="159"/>
                      <a:pt x="94" y="159"/>
                    </a:cubicBezTo>
                    <a:cubicBezTo>
                      <a:pt x="108" y="159"/>
                      <a:pt x="108" y="159"/>
                      <a:pt x="108" y="159"/>
                    </a:cubicBezTo>
                    <a:cubicBezTo>
                      <a:pt x="108" y="159"/>
                      <a:pt x="109" y="159"/>
                      <a:pt x="109" y="158"/>
                    </a:cubicBezTo>
                    <a:cubicBezTo>
                      <a:pt x="110" y="159"/>
                      <a:pt x="110" y="159"/>
                      <a:pt x="111" y="159"/>
                    </a:cubicBezTo>
                    <a:cubicBezTo>
                      <a:pt x="112" y="159"/>
                      <a:pt x="113" y="158"/>
                      <a:pt x="113" y="156"/>
                    </a:cubicBezTo>
                    <a:cubicBezTo>
                      <a:pt x="113" y="31"/>
                      <a:pt x="113" y="31"/>
                      <a:pt x="113" y="31"/>
                    </a:cubicBezTo>
                    <a:cubicBezTo>
                      <a:pt x="113" y="31"/>
                      <a:pt x="113" y="30"/>
                      <a:pt x="113" y="30"/>
                    </a:cubicBezTo>
                    <a:close/>
                    <a:moveTo>
                      <a:pt x="75" y="156"/>
                    </a:moveTo>
                    <a:cubicBezTo>
                      <a:pt x="74" y="156"/>
                      <a:pt x="72" y="155"/>
                      <a:pt x="71" y="154"/>
                    </a:cubicBezTo>
                    <a:cubicBezTo>
                      <a:pt x="68" y="151"/>
                      <a:pt x="67" y="147"/>
                      <a:pt x="67" y="144"/>
                    </a:cubicBezTo>
                    <a:cubicBezTo>
                      <a:pt x="67" y="136"/>
                      <a:pt x="73" y="130"/>
                      <a:pt x="80" y="130"/>
                    </a:cubicBezTo>
                    <a:cubicBezTo>
                      <a:pt x="88" y="130"/>
                      <a:pt x="94" y="136"/>
                      <a:pt x="94" y="144"/>
                    </a:cubicBezTo>
                    <a:cubicBezTo>
                      <a:pt x="94" y="147"/>
                      <a:pt x="92" y="151"/>
                      <a:pt x="89" y="154"/>
                    </a:cubicBezTo>
                    <a:cubicBezTo>
                      <a:pt x="89" y="154"/>
                      <a:pt x="89" y="154"/>
                      <a:pt x="89" y="154"/>
                    </a:cubicBezTo>
                    <a:cubicBezTo>
                      <a:pt x="85" y="157"/>
                      <a:pt x="80" y="158"/>
                      <a:pt x="75" y="156"/>
                    </a:cubicBezTo>
                    <a:close/>
                    <a:moveTo>
                      <a:pt x="80" y="124"/>
                    </a:moveTo>
                    <a:cubicBezTo>
                      <a:pt x="70" y="124"/>
                      <a:pt x="61" y="133"/>
                      <a:pt x="61" y="144"/>
                    </a:cubicBezTo>
                    <a:cubicBezTo>
                      <a:pt x="61" y="147"/>
                      <a:pt x="62" y="150"/>
                      <a:pt x="64" y="153"/>
                    </a:cubicBezTo>
                    <a:cubicBezTo>
                      <a:pt x="5" y="153"/>
                      <a:pt x="5" y="153"/>
                      <a:pt x="5" y="153"/>
                    </a:cubicBezTo>
                    <a:cubicBezTo>
                      <a:pt x="5" y="6"/>
                      <a:pt x="5" y="6"/>
                      <a:pt x="5" y="6"/>
                    </a:cubicBezTo>
                    <a:cubicBezTo>
                      <a:pt x="80" y="6"/>
                      <a:pt x="80" y="6"/>
                      <a:pt x="80" y="6"/>
                    </a:cubicBezTo>
                    <a:cubicBezTo>
                      <a:pt x="80" y="31"/>
                      <a:pt x="80" y="31"/>
                      <a:pt x="80" y="31"/>
                    </a:cubicBezTo>
                    <a:cubicBezTo>
                      <a:pt x="80" y="33"/>
                      <a:pt x="81" y="34"/>
                      <a:pt x="83" y="34"/>
                    </a:cubicBezTo>
                    <a:cubicBezTo>
                      <a:pt x="108" y="34"/>
                      <a:pt x="108" y="34"/>
                      <a:pt x="108" y="34"/>
                    </a:cubicBezTo>
                    <a:cubicBezTo>
                      <a:pt x="108" y="153"/>
                      <a:pt x="108" y="153"/>
                      <a:pt x="108" y="153"/>
                    </a:cubicBezTo>
                    <a:cubicBezTo>
                      <a:pt x="97" y="153"/>
                      <a:pt x="97" y="153"/>
                      <a:pt x="97" y="153"/>
                    </a:cubicBezTo>
                    <a:cubicBezTo>
                      <a:pt x="98" y="150"/>
                      <a:pt x="99" y="147"/>
                      <a:pt x="99" y="144"/>
                    </a:cubicBezTo>
                    <a:cubicBezTo>
                      <a:pt x="99" y="133"/>
                      <a:pt x="91" y="124"/>
                      <a:pt x="80" y="124"/>
                    </a:cubicBezTo>
                    <a:close/>
                    <a:moveTo>
                      <a:pt x="104" y="28"/>
                    </a:moveTo>
                    <a:cubicBezTo>
                      <a:pt x="86" y="28"/>
                      <a:pt x="86" y="28"/>
                      <a:pt x="86" y="28"/>
                    </a:cubicBezTo>
                    <a:cubicBezTo>
                      <a:pt x="86" y="10"/>
                      <a:pt x="86" y="10"/>
                      <a:pt x="86" y="10"/>
                    </a:cubicBezTo>
                    <a:cubicBezTo>
                      <a:pt x="95" y="19"/>
                      <a:pt x="95" y="19"/>
                      <a:pt x="95" y="19"/>
                    </a:cubicBezTo>
                    <a:lnTo>
                      <a:pt x="104" y="28"/>
                    </a:lnTo>
                    <a:close/>
                    <a:moveTo>
                      <a:pt x="88" y="170"/>
                    </a:moveTo>
                    <a:cubicBezTo>
                      <a:pt x="82" y="165"/>
                      <a:pt x="82" y="165"/>
                      <a:pt x="82" y="165"/>
                    </a:cubicBezTo>
                    <a:cubicBezTo>
                      <a:pt x="81" y="165"/>
                      <a:pt x="81" y="165"/>
                      <a:pt x="80" y="165"/>
                    </a:cubicBezTo>
                    <a:cubicBezTo>
                      <a:pt x="79" y="165"/>
                      <a:pt x="79" y="165"/>
                      <a:pt x="78" y="165"/>
                    </a:cubicBezTo>
                    <a:cubicBezTo>
                      <a:pt x="72" y="170"/>
                      <a:pt x="72" y="170"/>
                      <a:pt x="72" y="170"/>
                    </a:cubicBezTo>
                    <a:cubicBezTo>
                      <a:pt x="72" y="161"/>
                      <a:pt x="72" y="161"/>
                      <a:pt x="72" y="161"/>
                    </a:cubicBezTo>
                    <a:cubicBezTo>
                      <a:pt x="72" y="161"/>
                      <a:pt x="73" y="161"/>
                      <a:pt x="73" y="161"/>
                    </a:cubicBezTo>
                    <a:cubicBezTo>
                      <a:pt x="73" y="161"/>
                      <a:pt x="73" y="162"/>
                      <a:pt x="74" y="162"/>
                    </a:cubicBezTo>
                    <a:cubicBezTo>
                      <a:pt x="74" y="162"/>
                      <a:pt x="75" y="162"/>
                      <a:pt x="76" y="162"/>
                    </a:cubicBezTo>
                    <a:cubicBezTo>
                      <a:pt x="77" y="162"/>
                      <a:pt x="77" y="162"/>
                      <a:pt x="77" y="163"/>
                    </a:cubicBezTo>
                    <a:cubicBezTo>
                      <a:pt x="78" y="163"/>
                      <a:pt x="79" y="163"/>
                      <a:pt x="79" y="163"/>
                    </a:cubicBezTo>
                    <a:cubicBezTo>
                      <a:pt x="79" y="163"/>
                      <a:pt x="80" y="163"/>
                      <a:pt x="80" y="163"/>
                    </a:cubicBezTo>
                    <a:cubicBezTo>
                      <a:pt x="80" y="163"/>
                      <a:pt x="81" y="163"/>
                      <a:pt x="81" y="163"/>
                    </a:cubicBezTo>
                    <a:cubicBezTo>
                      <a:pt x="82" y="163"/>
                      <a:pt x="82" y="163"/>
                      <a:pt x="83" y="163"/>
                    </a:cubicBezTo>
                    <a:cubicBezTo>
                      <a:pt x="83" y="162"/>
                      <a:pt x="84" y="162"/>
                      <a:pt x="84" y="162"/>
                    </a:cubicBezTo>
                    <a:cubicBezTo>
                      <a:pt x="85" y="162"/>
                      <a:pt x="86" y="162"/>
                      <a:pt x="87" y="162"/>
                    </a:cubicBezTo>
                    <a:cubicBezTo>
                      <a:pt x="87" y="162"/>
                      <a:pt x="87" y="161"/>
                      <a:pt x="87" y="161"/>
                    </a:cubicBezTo>
                    <a:cubicBezTo>
                      <a:pt x="88" y="161"/>
                      <a:pt x="88" y="161"/>
                      <a:pt x="88" y="161"/>
                    </a:cubicBezTo>
                    <a:lnTo>
                      <a:pt x="88"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grpSp>
      <p:sp>
        <p:nvSpPr>
          <p:cNvPr id="1061" name="CuadroTexto 1060">
            <a:extLst>
              <a:ext uri="{FF2B5EF4-FFF2-40B4-BE49-F238E27FC236}">
                <a16:creationId xmlns:a16="http://schemas.microsoft.com/office/drawing/2014/main" id="{19EA08EE-5D78-4564-B3E8-C65DCE18E2C9}"/>
              </a:ext>
            </a:extLst>
          </p:cNvPr>
          <p:cNvSpPr txBox="1"/>
          <p:nvPr/>
        </p:nvSpPr>
        <p:spPr>
          <a:xfrm>
            <a:off x="4425950" y="727144"/>
            <a:ext cx="3378200" cy="707886"/>
          </a:xfrm>
          <a:prstGeom prst="rect">
            <a:avLst/>
          </a:prstGeom>
          <a:noFill/>
        </p:spPr>
        <p:txBody>
          <a:bodyPr wrap="square" rtlCol="0">
            <a:spAutoFit/>
          </a:bodyPr>
          <a:lstStyle/>
          <a:p>
            <a:pPr algn="ctr"/>
            <a:r>
              <a:rPr lang="es-CO" sz="4000" b="1" dirty="0">
                <a:solidFill>
                  <a:schemeClr val="bg1"/>
                </a:solidFill>
              </a:rPr>
              <a:t>TITLE</a:t>
            </a:r>
          </a:p>
        </p:txBody>
      </p:sp>
      <p:sp>
        <p:nvSpPr>
          <p:cNvPr id="115" name="CuadroTexto 114">
            <a:extLst>
              <a:ext uri="{FF2B5EF4-FFF2-40B4-BE49-F238E27FC236}">
                <a16:creationId xmlns:a16="http://schemas.microsoft.com/office/drawing/2014/main" id="{10A4FA42-58C9-44D7-9EAA-EB8A328C8B1A}"/>
              </a:ext>
            </a:extLst>
          </p:cNvPr>
          <p:cNvSpPr txBox="1"/>
          <p:nvPr/>
        </p:nvSpPr>
        <p:spPr>
          <a:xfrm>
            <a:off x="1050926" y="4956176"/>
            <a:ext cx="1389062" cy="307777"/>
          </a:xfrm>
          <a:prstGeom prst="rect">
            <a:avLst/>
          </a:prstGeom>
          <a:noFill/>
        </p:spPr>
        <p:txBody>
          <a:bodyPr wrap="square" rtlCol="0">
            <a:spAutoFit/>
          </a:bodyPr>
          <a:lstStyle/>
          <a:p>
            <a:pPr algn="ctr"/>
            <a:r>
              <a:rPr lang="es-MX" sz="1400" b="1" dirty="0">
                <a:solidFill>
                  <a:srgbClr val="F7B32D"/>
                </a:solidFill>
              </a:rPr>
              <a:t>TITLE</a:t>
            </a:r>
            <a:endParaRPr lang="es-CO" sz="1400" b="1" dirty="0">
              <a:solidFill>
                <a:srgbClr val="F7B32D"/>
              </a:solidFill>
            </a:endParaRPr>
          </a:p>
        </p:txBody>
      </p:sp>
      <p:sp>
        <p:nvSpPr>
          <p:cNvPr id="116" name="CuadroTexto 115">
            <a:extLst>
              <a:ext uri="{FF2B5EF4-FFF2-40B4-BE49-F238E27FC236}">
                <a16:creationId xmlns:a16="http://schemas.microsoft.com/office/drawing/2014/main" id="{43311735-95EE-430F-A448-15A992E3E865}"/>
              </a:ext>
            </a:extLst>
          </p:cNvPr>
          <p:cNvSpPr txBox="1"/>
          <p:nvPr/>
        </p:nvSpPr>
        <p:spPr>
          <a:xfrm>
            <a:off x="1033461" y="5273548"/>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19" name="CuadroTexto 118">
            <a:extLst>
              <a:ext uri="{FF2B5EF4-FFF2-40B4-BE49-F238E27FC236}">
                <a16:creationId xmlns:a16="http://schemas.microsoft.com/office/drawing/2014/main" id="{A3605188-CB77-44FC-8883-999086E1DAE4}"/>
              </a:ext>
            </a:extLst>
          </p:cNvPr>
          <p:cNvSpPr txBox="1"/>
          <p:nvPr/>
        </p:nvSpPr>
        <p:spPr>
          <a:xfrm>
            <a:off x="2566989" y="4956176"/>
            <a:ext cx="1389062" cy="307777"/>
          </a:xfrm>
          <a:prstGeom prst="rect">
            <a:avLst/>
          </a:prstGeom>
          <a:noFill/>
        </p:spPr>
        <p:txBody>
          <a:bodyPr wrap="square" rtlCol="0">
            <a:spAutoFit/>
          </a:bodyPr>
          <a:lstStyle/>
          <a:p>
            <a:pPr algn="ctr"/>
            <a:r>
              <a:rPr lang="es-MX" sz="1400" b="1" dirty="0">
                <a:solidFill>
                  <a:srgbClr val="F89406"/>
                </a:solidFill>
              </a:rPr>
              <a:t>TITLE</a:t>
            </a:r>
            <a:endParaRPr lang="es-CO" sz="1400" b="1" dirty="0">
              <a:solidFill>
                <a:srgbClr val="F89406"/>
              </a:solidFill>
            </a:endParaRPr>
          </a:p>
        </p:txBody>
      </p:sp>
      <p:sp>
        <p:nvSpPr>
          <p:cNvPr id="120" name="CuadroTexto 119">
            <a:extLst>
              <a:ext uri="{FF2B5EF4-FFF2-40B4-BE49-F238E27FC236}">
                <a16:creationId xmlns:a16="http://schemas.microsoft.com/office/drawing/2014/main" id="{9C5CCCC7-87BB-4BAA-B631-1E0A14DDF020}"/>
              </a:ext>
            </a:extLst>
          </p:cNvPr>
          <p:cNvSpPr txBox="1"/>
          <p:nvPr/>
        </p:nvSpPr>
        <p:spPr>
          <a:xfrm>
            <a:off x="2549524" y="5273548"/>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21" name="CuadroTexto 120">
            <a:extLst>
              <a:ext uri="{FF2B5EF4-FFF2-40B4-BE49-F238E27FC236}">
                <a16:creationId xmlns:a16="http://schemas.microsoft.com/office/drawing/2014/main" id="{904D22ED-837E-417E-A88A-D5BABDB4434B}"/>
              </a:ext>
            </a:extLst>
          </p:cNvPr>
          <p:cNvSpPr txBox="1"/>
          <p:nvPr/>
        </p:nvSpPr>
        <p:spPr>
          <a:xfrm>
            <a:off x="4000500" y="4986466"/>
            <a:ext cx="1389062" cy="307777"/>
          </a:xfrm>
          <a:prstGeom prst="rect">
            <a:avLst/>
          </a:prstGeom>
          <a:noFill/>
        </p:spPr>
        <p:txBody>
          <a:bodyPr wrap="square" rtlCol="0">
            <a:spAutoFit/>
          </a:bodyPr>
          <a:lstStyle/>
          <a:p>
            <a:pPr algn="ctr"/>
            <a:r>
              <a:rPr lang="es-MX" sz="1400" b="1" dirty="0">
                <a:solidFill>
                  <a:srgbClr val="E74C3C"/>
                </a:solidFill>
              </a:rPr>
              <a:t>TITLE</a:t>
            </a:r>
            <a:endParaRPr lang="es-CO" sz="1400" b="1" dirty="0">
              <a:solidFill>
                <a:srgbClr val="E74C3C"/>
              </a:solidFill>
            </a:endParaRPr>
          </a:p>
        </p:txBody>
      </p:sp>
      <p:sp>
        <p:nvSpPr>
          <p:cNvPr id="122" name="CuadroTexto 121">
            <a:extLst>
              <a:ext uri="{FF2B5EF4-FFF2-40B4-BE49-F238E27FC236}">
                <a16:creationId xmlns:a16="http://schemas.microsoft.com/office/drawing/2014/main" id="{061ED0BD-0524-44BA-A883-3463456E9109}"/>
              </a:ext>
            </a:extLst>
          </p:cNvPr>
          <p:cNvSpPr txBox="1"/>
          <p:nvPr/>
        </p:nvSpPr>
        <p:spPr>
          <a:xfrm>
            <a:off x="3983035" y="5303838"/>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23" name="CuadroTexto 122">
            <a:extLst>
              <a:ext uri="{FF2B5EF4-FFF2-40B4-BE49-F238E27FC236}">
                <a16:creationId xmlns:a16="http://schemas.microsoft.com/office/drawing/2014/main" id="{368F13C5-95D5-44DC-A7C5-FE311D429A6C}"/>
              </a:ext>
            </a:extLst>
          </p:cNvPr>
          <p:cNvSpPr txBox="1"/>
          <p:nvPr/>
        </p:nvSpPr>
        <p:spPr>
          <a:xfrm>
            <a:off x="5516563" y="4986466"/>
            <a:ext cx="1389062" cy="307777"/>
          </a:xfrm>
          <a:prstGeom prst="rect">
            <a:avLst/>
          </a:prstGeom>
          <a:noFill/>
        </p:spPr>
        <p:txBody>
          <a:bodyPr wrap="square" rtlCol="0">
            <a:spAutoFit/>
          </a:bodyPr>
          <a:lstStyle/>
          <a:p>
            <a:pPr algn="ctr"/>
            <a:r>
              <a:rPr lang="es-MX" sz="1400" b="1" dirty="0">
                <a:solidFill>
                  <a:srgbClr val="0099B8"/>
                </a:solidFill>
              </a:rPr>
              <a:t>TITLE</a:t>
            </a:r>
            <a:endParaRPr lang="es-CO" sz="1400" b="1" dirty="0">
              <a:solidFill>
                <a:srgbClr val="0099B8"/>
              </a:solidFill>
            </a:endParaRPr>
          </a:p>
        </p:txBody>
      </p:sp>
      <p:sp>
        <p:nvSpPr>
          <p:cNvPr id="124" name="CuadroTexto 123">
            <a:extLst>
              <a:ext uri="{FF2B5EF4-FFF2-40B4-BE49-F238E27FC236}">
                <a16:creationId xmlns:a16="http://schemas.microsoft.com/office/drawing/2014/main" id="{786DD57E-CF32-476C-A70F-A39BEAAD22C5}"/>
              </a:ext>
            </a:extLst>
          </p:cNvPr>
          <p:cNvSpPr txBox="1"/>
          <p:nvPr/>
        </p:nvSpPr>
        <p:spPr>
          <a:xfrm>
            <a:off x="5499098" y="5303838"/>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25" name="CuadroTexto 124">
            <a:extLst>
              <a:ext uri="{FF2B5EF4-FFF2-40B4-BE49-F238E27FC236}">
                <a16:creationId xmlns:a16="http://schemas.microsoft.com/office/drawing/2014/main" id="{006011F8-46F3-4373-ADC9-0BD3ABC00DC5}"/>
              </a:ext>
            </a:extLst>
          </p:cNvPr>
          <p:cNvSpPr txBox="1"/>
          <p:nvPr/>
        </p:nvSpPr>
        <p:spPr>
          <a:xfrm>
            <a:off x="6884990" y="4997381"/>
            <a:ext cx="1389062" cy="307777"/>
          </a:xfrm>
          <a:prstGeom prst="rect">
            <a:avLst/>
          </a:prstGeom>
          <a:noFill/>
        </p:spPr>
        <p:txBody>
          <a:bodyPr wrap="square" rtlCol="0">
            <a:spAutoFit/>
          </a:bodyPr>
          <a:lstStyle/>
          <a:p>
            <a:pPr algn="ctr"/>
            <a:r>
              <a:rPr lang="es-MX" sz="1400" b="1" dirty="0">
                <a:solidFill>
                  <a:srgbClr val="004C64"/>
                </a:solidFill>
              </a:rPr>
              <a:t>TITLE</a:t>
            </a:r>
            <a:endParaRPr lang="es-CO" sz="1400" b="1" dirty="0">
              <a:solidFill>
                <a:srgbClr val="004C64"/>
              </a:solidFill>
            </a:endParaRPr>
          </a:p>
        </p:txBody>
      </p:sp>
      <p:sp>
        <p:nvSpPr>
          <p:cNvPr id="126" name="CuadroTexto 125">
            <a:extLst>
              <a:ext uri="{FF2B5EF4-FFF2-40B4-BE49-F238E27FC236}">
                <a16:creationId xmlns:a16="http://schemas.microsoft.com/office/drawing/2014/main" id="{3194AA33-96DE-4E6F-8B1F-032EA43517BD}"/>
              </a:ext>
            </a:extLst>
          </p:cNvPr>
          <p:cNvSpPr txBox="1"/>
          <p:nvPr/>
        </p:nvSpPr>
        <p:spPr>
          <a:xfrm>
            <a:off x="6867525" y="5314753"/>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27" name="CuadroTexto 126">
            <a:extLst>
              <a:ext uri="{FF2B5EF4-FFF2-40B4-BE49-F238E27FC236}">
                <a16:creationId xmlns:a16="http://schemas.microsoft.com/office/drawing/2014/main" id="{A9E44F25-9D90-4DEE-BA22-9E43AAE149BE}"/>
              </a:ext>
            </a:extLst>
          </p:cNvPr>
          <p:cNvSpPr txBox="1"/>
          <p:nvPr/>
        </p:nvSpPr>
        <p:spPr>
          <a:xfrm>
            <a:off x="8318501" y="5027671"/>
            <a:ext cx="1389062" cy="307777"/>
          </a:xfrm>
          <a:prstGeom prst="rect">
            <a:avLst/>
          </a:prstGeom>
          <a:noFill/>
        </p:spPr>
        <p:txBody>
          <a:bodyPr wrap="square" rtlCol="0">
            <a:spAutoFit/>
          </a:bodyPr>
          <a:lstStyle/>
          <a:p>
            <a:pPr algn="ctr"/>
            <a:r>
              <a:rPr lang="es-MX" sz="1400" b="1" dirty="0">
                <a:solidFill>
                  <a:srgbClr val="7CB342"/>
                </a:solidFill>
              </a:rPr>
              <a:t>TITLE</a:t>
            </a:r>
            <a:endParaRPr lang="es-CO" sz="1400" b="1" dirty="0">
              <a:solidFill>
                <a:srgbClr val="7CB342"/>
              </a:solidFill>
            </a:endParaRPr>
          </a:p>
        </p:txBody>
      </p:sp>
      <p:sp>
        <p:nvSpPr>
          <p:cNvPr id="128" name="CuadroTexto 127">
            <a:extLst>
              <a:ext uri="{FF2B5EF4-FFF2-40B4-BE49-F238E27FC236}">
                <a16:creationId xmlns:a16="http://schemas.microsoft.com/office/drawing/2014/main" id="{0D25898C-1450-425C-BA18-6BC769FA3C4B}"/>
              </a:ext>
            </a:extLst>
          </p:cNvPr>
          <p:cNvSpPr txBox="1"/>
          <p:nvPr/>
        </p:nvSpPr>
        <p:spPr>
          <a:xfrm>
            <a:off x="8301036" y="5345043"/>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
        <p:nvSpPr>
          <p:cNvPr id="129" name="CuadroTexto 128">
            <a:extLst>
              <a:ext uri="{FF2B5EF4-FFF2-40B4-BE49-F238E27FC236}">
                <a16:creationId xmlns:a16="http://schemas.microsoft.com/office/drawing/2014/main" id="{6C3E2E1F-8447-446B-BB3F-2CDD11D34037}"/>
              </a:ext>
            </a:extLst>
          </p:cNvPr>
          <p:cNvSpPr txBox="1"/>
          <p:nvPr/>
        </p:nvSpPr>
        <p:spPr>
          <a:xfrm>
            <a:off x="9834564" y="5027671"/>
            <a:ext cx="1389062" cy="307777"/>
          </a:xfrm>
          <a:prstGeom prst="rect">
            <a:avLst/>
          </a:prstGeom>
          <a:noFill/>
        </p:spPr>
        <p:txBody>
          <a:bodyPr wrap="square" rtlCol="0">
            <a:spAutoFit/>
          </a:bodyPr>
          <a:lstStyle/>
          <a:p>
            <a:pPr algn="ctr"/>
            <a:r>
              <a:rPr lang="es-MX" sz="1400" b="1" dirty="0">
                <a:solidFill>
                  <a:srgbClr val="AAC231"/>
                </a:solidFill>
              </a:rPr>
              <a:t>TITLE</a:t>
            </a:r>
            <a:endParaRPr lang="es-CO" sz="1400" b="1" dirty="0">
              <a:solidFill>
                <a:srgbClr val="AAC231"/>
              </a:solidFill>
            </a:endParaRPr>
          </a:p>
        </p:txBody>
      </p:sp>
      <p:sp>
        <p:nvSpPr>
          <p:cNvPr id="130" name="CuadroTexto 129">
            <a:extLst>
              <a:ext uri="{FF2B5EF4-FFF2-40B4-BE49-F238E27FC236}">
                <a16:creationId xmlns:a16="http://schemas.microsoft.com/office/drawing/2014/main" id="{6CE20E53-632E-4CC2-A523-16AB2D2AD696}"/>
              </a:ext>
            </a:extLst>
          </p:cNvPr>
          <p:cNvSpPr txBox="1"/>
          <p:nvPr/>
        </p:nvSpPr>
        <p:spPr>
          <a:xfrm>
            <a:off x="9817099" y="5345043"/>
            <a:ext cx="1389063" cy="707886"/>
          </a:xfrm>
          <a:prstGeom prst="rect">
            <a:avLst/>
          </a:prstGeom>
          <a:noFill/>
        </p:spPr>
        <p:txBody>
          <a:bodyPr wrap="square" rtlCol="0">
            <a:spAutoFit/>
          </a:bodyPr>
          <a:lstStyle/>
          <a:p>
            <a:pPr algn="ctr">
              <a:lnSpc>
                <a:spcPts val="1600"/>
              </a:lnSpc>
            </a:pPr>
            <a:r>
              <a:rPr lang="es-CO" sz="1400" dirty="0"/>
              <a:t>Integer mollis ipsum ex, quis pretium leO.</a:t>
            </a:r>
            <a:endParaRPr lang="es-CO" sz="1400" dirty="0">
              <a:solidFill>
                <a:schemeClr val="tx1">
                  <a:lumMod val="50000"/>
                  <a:lumOff val="50000"/>
                </a:schemeClr>
              </a:solidFill>
            </a:endParaRPr>
          </a:p>
        </p:txBody>
      </p:sp>
    </p:spTree>
    <p:extLst>
      <p:ext uri="{BB962C8B-B14F-4D97-AF65-F5344CB8AC3E}">
        <p14:creationId xmlns:p14="http://schemas.microsoft.com/office/powerpoint/2010/main" val="18545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9FDB1D52-AF5B-48B9-AA53-2A314DED04AD}"/>
              </a:ext>
            </a:extLst>
          </p:cNvPr>
          <p:cNvSpPr>
            <a:spLocks noGrp="1"/>
          </p:cNvSpPr>
          <p:nvPr>
            <p:ph type="body" sz="quarter" idx="13"/>
          </p:nvPr>
        </p:nvSpPr>
        <p:spPr>
          <a:xfrm>
            <a:off x="574443" y="2340202"/>
            <a:ext cx="4128185" cy="1855788"/>
          </a:xfrm>
        </p:spPr>
        <p:txBody>
          <a:bodyPr/>
          <a:lstStyle/>
          <a:p>
            <a:r>
              <a:rPr lang="es-CO" dirty="0"/>
              <a:t>WRITE YOUR</a:t>
            </a:r>
          </a:p>
          <a:p>
            <a:r>
              <a:rPr lang="es-CO" dirty="0"/>
              <a:t>TITLE</a:t>
            </a:r>
          </a:p>
        </p:txBody>
      </p:sp>
      <p:sp>
        <p:nvSpPr>
          <p:cNvPr id="35" name="Marcador de texto 34">
            <a:extLst>
              <a:ext uri="{FF2B5EF4-FFF2-40B4-BE49-F238E27FC236}">
                <a16:creationId xmlns:a16="http://schemas.microsoft.com/office/drawing/2014/main" id="{D0F6D324-307C-46B2-8723-28FBB0786FF7}"/>
              </a:ext>
            </a:extLst>
          </p:cNvPr>
          <p:cNvSpPr>
            <a:spLocks noGrp="1"/>
          </p:cNvSpPr>
          <p:nvPr>
            <p:ph type="body" sz="quarter" idx="14"/>
          </p:nvPr>
        </p:nvSpPr>
        <p:spPr/>
        <p:txBody>
          <a:bodyPr/>
          <a:lstStyle/>
          <a:p>
            <a:r>
              <a:rPr lang="es-CO" dirty="0"/>
              <a:t>Donec fringilla est orci. Orci varius natoque penatibus et magnis dis parturient montes, nascetur ridiculus mus. Vivamus viverra purus at eros aliquet luctus. Ut condimentum leo eget ligula scelerisque,</a:t>
            </a:r>
          </a:p>
        </p:txBody>
      </p:sp>
      <p:sp>
        <p:nvSpPr>
          <p:cNvPr id="3" name="Marcador de posición de imagen 2">
            <a:extLst>
              <a:ext uri="{FF2B5EF4-FFF2-40B4-BE49-F238E27FC236}">
                <a16:creationId xmlns:a16="http://schemas.microsoft.com/office/drawing/2014/main" id="{8DD334FF-D3F9-425D-A1BF-8E7DDED5AABC}"/>
              </a:ext>
            </a:extLst>
          </p:cNvPr>
          <p:cNvSpPr>
            <a:spLocks noGrp="1"/>
          </p:cNvSpPr>
          <p:nvPr>
            <p:ph type="pic" sz="quarter" idx="10"/>
          </p:nvPr>
        </p:nvSpPr>
        <p:spPr/>
      </p:sp>
      <p:sp>
        <p:nvSpPr>
          <p:cNvPr id="6" name="Marcador de posición de imagen 5">
            <a:extLst>
              <a:ext uri="{FF2B5EF4-FFF2-40B4-BE49-F238E27FC236}">
                <a16:creationId xmlns:a16="http://schemas.microsoft.com/office/drawing/2014/main" id="{20BDA7B0-4DBC-4939-8AA2-0004433CD18E}"/>
              </a:ext>
            </a:extLst>
          </p:cNvPr>
          <p:cNvSpPr>
            <a:spLocks noGrp="1"/>
          </p:cNvSpPr>
          <p:nvPr>
            <p:ph type="pic" sz="quarter" idx="11"/>
          </p:nvPr>
        </p:nvSpPr>
        <p:spPr/>
      </p:sp>
      <p:sp>
        <p:nvSpPr>
          <p:cNvPr id="8" name="Marcador de posición de imagen 7">
            <a:extLst>
              <a:ext uri="{FF2B5EF4-FFF2-40B4-BE49-F238E27FC236}">
                <a16:creationId xmlns:a16="http://schemas.microsoft.com/office/drawing/2014/main" id="{C7EAB30E-29EE-4D38-B09A-42C743876193}"/>
              </a:ext>
            </a:extLst>
          </p:cNvPr>
          <p:cNvSpPr>
            <a:spLocks noGrp="1"/>
          </p:cNvSpPr>
          <p:nvPr>
            <p:ph type="pic" sz="quarter" idx="12"/>
          </p:nvPr>
        </p:nvSpPr>
        <p:spPr/>
      </p:sp>
    </p:spTree>
    <p:extLst>
      <p:ext uri="{BB962C8B-B14F-4D97-AF65-F5344CB8AC3E}">
        <p14:creationId xmlns:p14="http://schemas.microsoft.com/office/powerpoint/2010/main" val="280441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1395F88D-EAC2-42D8-9E6B-7C4EDA4BCDF5}"/>
              </a:ext>
            </a:extLst>
          </p:cNvPr>
          <p:cNvGrpSpPr>
            <a:grpSpLocks noChangeAspect="1"/>
          </p:cNvGrpSpPr>
          <p:nvPr/>
        </p:nvGrpSpPr>
        <p:grpSpPr bwMode="auto">
          <a:xfrm>
            <a:off x="989013" y="1941513"/>
            <a:ext cx="9944100" cy="2976563"/>
            <a:chOff x="623" y="1223"/>
            <a:chExt cx="6264" cy="1875"/>
          </a:xfrm>
        </p:grpSpPr>
        <p:sp>
          <p:nvSpPr>
            <p:cNvPr id="6" name="Freeform 5">
              <a:extLst>
                <a:ext uri="{FF2B5EF4-FFF2-40B4-BE49-F238E27FC236}">
                  <a16:creationId xmlns:a16="http://schemas.microsoft.com/office/drawing/2014/main" id="{DDF3CDBE-9114-49CC-BDA1-786F54BB74D5}"/>
                </a:ext>
              </a:extLst>
            </p:cNvPr>
            <p:cNvSpPr>
              <a:spLocks noEditPoints="1"/>
            </p:cNvSpPr>
            <p:nvPr/>
          </p:nvSpPr>
          <p:spPr bwMode="auto">
            <a:xfrm>
              <a:off x="625" y="1267"/>
              <a:ext cx="1391" cy="1392"/>
            </a:xfrm>
            <a:custGeom>
              <a:avLst/>
              <a:gdLst>
                <a:gd name="T0" fmla="*/ 1395 w 1634"/>
                <a:gd name="T1" fmla="*/ 1395 h 1634"/>
                <a:gd name="T2" fmla="*/ 1634 w 1634"/>
                <a:gd name="T3" fmla="*/ 817 h 1634"/>
                <a:gd name="T4" fmla="*/ 1395 w 1634"/>
                <a:gd name="T5" fmla="*/ 240 h 1634"/>
                <a:gd name="T6" fmla="*/ 817 w 1634"/>
                <a:gd name="T7" fmla="*/ 0 h 1634"/>
                <a:gd name="T8" fmla="*/ 240 w 1634"/>
                <a:gd name="T9" fmla="*/ 240 h 1634"/>
                <a:gd name="T10" fmla="*/ 0 w 1634"/>
                <a:gd name="T11" fmla="*/ 817 h 1634"/>
                <a:gd name="T12" fmla="*/ 240 w 1634"/>
                <a:gd name="T13" fmla="*/ 1395 h 1634"/>
                <a:gd name="T14" fmla="*/ 817 w 1634"/>
                <a:gd name="T15" fmla="*/ 1634 h 1634"/>
                <a:gd name="T16" fmla="*/ 1395 w 1634"/>
                <a:gd name="T17" fmla="*/ 1395 h 1634"/>
                <a:gd name="T18" fmla="*/ 152 w 1634"/>
                <a:gd name="T19" fmla="*/ 817 h 1634"/>
                <a:gd name="T20" fmla="*/ 347 w 1634"/>
                <a:gd name="T21" fmla="*/ 347 h 1634"/>
                <a:gd name="T22" fmla="*/ 817 w 1634"/>
                <a:gd name="T23" fmla="*/ 152 h 1634"/>
                <a:gd name="T24" fmla="*/ 1288 w 1634"/>
                <a:gd name="T25" fmla="*/ 347 h 1634"/>
                <a:gd name="T26" fmla="*/ 1483 w 1634"/>
                <a:gd name="T27" fmla="*/ 817 h 1634"/>
                <a:gd name="T28" fmla="*/ 1288 w 1634"/>
                <a:gd name="T29" fmla="*/ 1288 h 1634"/>
                <a:gd name="T30" fmla="*/ 817 w 1634"/>
                <a:gd name="T31" fmla="*/ 1483 h 1634"/>
                <a:gd name="T32" fmla="*/ 347 w 1634"/>
                <a:gd name="T33" fmla="*/ 1288 h 1634"/>
                <a:gd name="T34" fmla="*/ 152 w 1634"/>
                <a:gd name="T35" fmla="*/ 817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4" h="1634">
                  <a:moveTo>
                    <a:pt x="1395" y="1395"/>
                  </a:moveTo>
                  <a:cubicBezTo>
                    <a:pt x="1550" y="1241"/>
                    <a:pt x="1634" y="1036"/>
                    <a:pt x="1634" y="817"/>
                  </a:cubicBezTo>
                  <a:cubicBezTo>
                    <a:pt x="1634" y="599"/>
                    <a:pt x="1550" y="394"/>
                    <a:pt x="1395" y="240"/>
                  </a:cubicBezTo>
                  <a:cubicBezTo>
                    <a:pt x="1241" y="85"/>
                    <a:pt x="1036" y="0"/>
                    <a:pt x="817" y="0"/>
                  </a:cubicBezTo>
                  <a:cubicBezTo>
                    <a:pt x="599" y="0"/>
                    <a:pt x="394" y="85"/>
                    <a:pt x="240" y="240"/>
                  </a:cubicBezTo>
                  <a:cubicBezTo>
                    <a:pt x="85" y="394"/>
                    <a:pt x="0" y="599"/>
                    <a:pt x="0" y="817"/>
                  </a:cubicBezTo>
                  <a:cubicBezTo>
                    <a:pt x="0" y="1036"/>
                    <a:pt x="85" y="1241"/>
                    <a:pt x="240" y="1395"/>
                  </a:cubicBezTo>
                  <a:cubicBezTo>
                    <a:pt x="394" y="1549"/>
                    <a:pt x="599" y="1634"/>
                    <a:pt x="817" y="1634"/>
                  </a:cubicBezTo>
                  <a:cubicBezTo>
                    <a:pt x="1036" y="1634"/>
                    <a:pt x="1241" y="1549"/>
                    <a:pt x="1395" y="1395"/>
                  </a:cubicBezTo>
                  <a:close/>
                  <a:moveTo>
                    <a:pt x="152" y="817"/>
                  </a:moveTo>
                  <a:cubicBezTo>
                    <a:pt x="152" y="640"/>
                    <a:pt x="221" y="472"/>
                    <a:pt x="347" y="347"/>
                  </a:cubicBezTo>
                  <a:cubicBezTo>
                    <a:pt x="473" y="221"/>
                    <a:pt x="640" y="152"/>
                    <a:pt x="817" y="152"/>
                  </a:cubicBezTo>
                  <a:cubicBezTo>
                    <a:pt x="995" y="152"/>
                    <a:pt x="1162" y="221"/>
                    <a:pt x="1288" y="347"/>
                  </a:cubicBezTo>
                  <a:cubicBezTo>
                    <a:pt x="1414" y="472"/>
                    <a:pt x="1483" y="640"/>
                    <a:pt x="1483" y="817"/>
                  </a:cubicBezTo>
                  <a:cubicBezTo>
                    <a:pt x="1483" y="995"/>
                    <a:pt x="1414" y="1162"/>
                    <a:pt x="1288" y="1288"/>
                  </a:cubicBezTo>
                  <a:cubicBezTo>
                    <a:pt x="1162" y="1414"/>
                    <a:pt x="995" y="1483"/>
                    <a:pt x="817" y="1483"/>
                  </a:cubicBezTo>
                  <a:cubicBezTo>
                    <a:pt x="640" y="1483"/>
                    <a:pt x="473" y="1414"/>
                    <a:pt x="347" y="1288"/>
                  </a:cubicBezTo>
                  <a:cubicBezTo>
                    <a:pt x="221" y="1162"/>
                    <a:pt x="152" y="995"/>
                    <a:pt x="152" y="817"/>
                  </a:cubicBezTo>
                  <a:close/>
                </a:path>
              </a:pathLst>
            </a:custGeom>
            <a:solidFill>
              <a:srgbClr val="76D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 name="Freeform 6">
              <a:extLst>
                <a:ext uri="{FF2B5EF4-FFF2-40B4-BE49-F238E27FC236}">
                  <a16:creationId xmlns:a16="http://schemas.microsoft.com/office/drawing/2014/main" id="{C2293253-3130-46BE-AC93-6238B49DD610}"/>
                </a:ext>
              </a:extLst>
            </p:cNvPr>
            <p:cNvSpPr>
              <a:spLocks/>
            </p:cNvSpPr>
            <p:nvPr/>
          </p:nvSpPr>
          <p:spPr bwMode="auto">
            <a:xfrm>
              <a:off x="5502" y="1267"/>
              <a:ext cx="1341" cy="1392"/>
            </a:xfrm>
            <a:custGeom>
              <a:avLst/>
              <a:gdLst>
                <a:gd name="T0" fmla="*/ 1336 w 1575"/>
                <a:gd name="T1" fmla="*/ 1395 h 1634"/>
                <a:gd name="T2" fmla="*/ 1575 w 1575"/>
                <a:gd name="T3" fmla="*/ 817 h 1634"/>
                <a:gd name="T4" fmla="*/ 1336 w 1575"/>
                <a:gd name="T5" fmla="*/ 240 h 1634"/>
                <a:gd name="T6" fmla="*/ 758 w 1575"/>
                <a:gd name="T7" fmla="*/ 0 h 1634"/>
                <a:gd name="T8" fmla="*/ 180 w 1575"/>
                <a:gd name="T9" fmla="*/ 240 h 1634"/>
                <a:gd name="T10" fmla="*/ 18 w 1575"/>
                <a:gd name="T11" fmla="*/ 470 h 1634"/>
                <a:gd name="T12" fmla="*/ 54 w 1575"/>
                <a:gd name="T13" fmla="*/ 571 h 1634"/>
                <a:gd name="T14" fmla="*/ 155 w 1575"/>
                <a:gd name="T15" fmla="*/ 534 h 1634"/>
                <a:gd name="T16" fmla="*/ 287 w 1575"/>
                <a:gd name="T17" fmla="*/ 347 h 1634"/>
                <a:gd name="T18" fmla="*/ 758 w 1575"/>
                <a:gd name="T19" fmla="*/ 152 h 1634"/>
                <a:gd name="T20" fmla="*/ 1229 w 1575"/>
                <a:gd name="T21" fmla="*/ 347 h 1634"/>
                <a:gd name="T22" fmla="*/ 1424 w 1575"/>
                <a:gd name="T23" fmla="*/ 817 h 1634"/>
                <a:gd name="T24" fmla="*/ 1229 w 1575"/>
                <a:gd name="T25" fmla="*/ 1288 h 1634"/>
                <a:gd name="T26" fmla="*/ 758 w 1575"/>
                <a:gd name="T27" fmla="*/ 1483 h 1634"/>
                <a:gd name="T28" fmla="*/ 287 w 1575"/>
                <a:gd name="T29" fmla="*/ 1288 h 1634"/>
                <a:gd name="T30" fmla="*/ 157 w 1575"/>
                <a:gd name="T31" fmla="*/ 1103 h 1634"/>
                <a:gd name="T32" fmla="*/ 56 w 1575"/>
                <a:gd name="T33" fmla="*/ 1068 h 1634"/>
                <a:gd name="T34" fmla="*/ 20 w 1575"/>
                <a:gd name="T35" fmla="*/ 1169 h 1634"/>
                <a:gd name="T36" fmla="*/ 180 w 1575"/>
                <a:gd name="T37" fmla="*/ 1395 h 1634"/>
                <a:gd name="T38" fmla="*/ 758 w 1575"/>
                <a:gd name="T39" fmla="*/ 1634 h 1634"/>
                <a:gd name="T40" fmla="*/ 1336 w 1575"/>
                <a:gd name="T41" fmla="*/ 1395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5" h="1634">
                  <a:moveTo>
                    <a:pt x="1336" y="1395"/>
                  </a:moveTo>
                  <a:cubicBezTo>
                    <a:pt x="1490" y="1241"/>
                    <a:pt x="1575" y="1036"/>
                    <a:pt x="1575" y="817"/>
                  </a:cubicBezTo>
                  <a:cubicBezTo>
                    <a:pt x="1575" y="599"/>
                    <a:pt x="1490" y="394"/>
                    <a:pt x="1336" y="240"/>
                  </a:cubicBezTo>
                  <a:cubicBezTo>
                    <a:pt x="1181" y="85"/>
                    <a:pt x="976" y="0"/>
                    <a:pt x="758" y="0"/>
                  </a:cubicBezTo>
                  <a:cubicBezTo>
                    <a:pt x="540" y="0"/>
                    <a:pt x="335" y="85"/>
                    <a:pt x="180" y="240"/>
                  </a:cubicBezTo>
                  <a:cubicBezTo>
                    <a:pt x="113" y="307"/>
                    <a:pt x="58" y="385"/>
                    <a:pt x="18" y="470"/>
                  </a:cubicBezTo>
                  <a:cubicBezTo>
                    <a:pt x="0" y="508"/>
                    <a:pt x="17" y="553"/>
                    <a:pt x="54" y="571"/>
                  </a:cubicBezTo>
                  <a:cubicBezTo>
                    <a:pt x="92" y="588"/>
                    <a:pt x="137" y="572"/>
                    <a:pt x="155" y="534"/>
                  </a:cubicBezTo>
                  <a:cubicBezTo>
                    <a:pt x="188" y="465"/>
                    <a:pt x="232" y="402"/>
                    <a:pt x="287" y="347"/>
                  </a:cubicBezTo>
                  <a:cubicBezTo>
                    <a:pt x="413" y="221"/>
                    <a:pt x="580" y="152"/>
                    <a:pt x="758" y="152"/>
                  </a:cubicBezTo>
                  <a:cubicBezTo>
                    <a:pt x="936" y="152"/>
                    <a:pt x="1103" y="221"/>
                    <a:pt x="1229" y="347"/>
                  </a:cubicBezTo>
                  <a:cubicBezTo>
                    <a:pt x="1354" y="472"/>
                    <a:pt x="1424" y="640"/>
                    <a:pt x="1424" y="817"/>
                  </a:cubicBezTo>
                  <a:cubicBezTo>
                    <a:pt x="1424" y="995"/>
                    <a:pt x="1354" y="1162"/>
                    <a:pt x="1229" y="1288"/>
                  </a:cubicBezTo>
                  <a:cubicBezTo>
                    <a:pt x="1103" y="1414"/>
                    <a:pt x="936" y="1483"/>
                    <a:pt x="758" y="1483"/>
                  </a:cubicBezTo>
                  <a:cubicBezTo>
                    <a:pt x="580" y="1483"/>
                    <a:pt x="413" y="1414"/>
                    <a:pt x="287" y="1288"/>
                  </a:cubicBezTo>
                  <a:cubicBezTo>
                    <a:pt x="233" y="1234"/>
                    <a:pt x="189" y="1172"/>
                    <a:pt x="157" y="1103"/>
                  </a:cubicBezTo>
                  <a:cubicBezTo>
                    <a:pt x="139" y="1066"/>
                    <a:pt x="93" y="1050"/>
                    <a:pt x="56" y="1068"/>
                  </a:cubicBezTo>
                  <a:cubicBezTo>
                    <a:pt x="18" y="1086"/>
                    <a:pt x="2" y="1131"/>
                    <a:pt x="20" y="1169"/>
                  </a:cubicBezTo>
                  <a:cubicBezTo>
                    <a:pt x="60" y="1252"/>
                    <a:pt x="114" y="1329"/>
                    <a:pt x="180" y="1395"/>
                  </a:cubicBezTo>
                  <a:cubicBezTo>
                    <a:pt x="335" y="1549"/>
                    <a:pt x="540" y="1634"/>
                    <a:pt x="758" y="1634"/>
                  </a:cubicBezTo>
                  <a:cubicBezTo>
                    <a:pt x="976" y="1634"/>
                    <a:pt x="1181" y="1549"/>
                    <a:pt x="1336" y="1395"/>
                  </a:cubicBezTo>
                  <a:close/>
                </a:path>
              </a:pathLst>
            </a:cu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7">
              <a:extLst>
                <a:ext uri="{FF2B5EF4-FFF2-40B4-BE49-F238E27FC236}">
                  <a16:creationId xmlns:a16="http://schemas.microsoft.com/office/drawing/2014/main" id="{2CFD14DD-8684-4E43-937E-9211F7FADD1B}"/>
                </a:ext>
              </a:extLst>
            </p:cNvPr>
            <p:cNvSpPr>
              <a:spLocks noEditPoints="1"/>
            </p:cNvSpPr>
            <p:nvPr/>
          </p:nvSpPr>
          <p:spPr bwMode="auto">
            <a:xfrm>
              <a:off x="5449" y="1223"/>
              <a:ext cx="1438" cy="1875"/>
            </a:xfrm>
            <a:custGeom>
              <a:avLst/>
              <a:gdLst>
                <a:gd name="T0" fmla="*/ 820 w 1689"/>
                <a:gd name="T1" fmla="*/ 1739 h 2201"/>
                <a:gd name="T2" fmla="*/ 1435 w 1689"/>
                <a:gd name="T3" fmla="*/ 1484 h 2201"/>
                <a:gd name="T4" fmla="*/ 1689 w 1689"/>
                <a:gd name="T5" fmla="*/ 869 h 2201"/>
                <a:gd name="T6" fmla="*/ 1435 w 1689"/>
                <a:gd name="T7" fmla="*/ 255 h 2201"/>
                <a:gd name="T8" fmla="*/ 820 w 1689"/>
                <a:gd name="T9" fmla="*/ 0 h 2201"/>
                <a:gd name="T10" fmla="*/ 205 w 1689"/>
                <a:gd name="T11" fmla="*/ 255 h 2201"/>
                <a:gd name="T12" fmla="*/ 28 w 1689"/>
                <a:gd name="T13" fmla="*/ 509 h 2201"/>
                <a:gd name="T14" fmla="*/ 25 w 1689"/>
                <a:gd name="T15" fmla="*/ 509 h 2201"/>
                <a:gd name="T16" fmla="*/ 0 w 1689"/>
                <a:gd name="T17" fmla="*/ 533 h 2201"/>
                <a:gd name="T18" fmla="*/ 25 w 1689"/>
                <a:gd name="T19" fmla="*/ 558 h 2201"/>
                <a:gd name="T20" fmla="*/ 49 w 1689"/>
                <a:gd name="T21" fmla="*/ 533 h 2201"/>
                <a:gd name="T22" fmla="*/ 39 w 1689"/>
                <a:gd name="T23" fmla="*/ 514 h 2201"/>
                <a:gd name="T24" fmla="*/ 214 w 1689"/>
                <a:gd name="T25" fmla="*/ 263 h 2201"/>
                <a:gd name="T26" fmla="*/ 820 w 1689"/>
                <a:gd name="T27" fmla="*/ 12 h 2201"/>
                <a:gd name="T28" fmla="*/ 1427 w 1689"/>
                <a:gd name="T29" fmla="*/ 263 h 2201"/>
                <a:gd name="T30" fmla="*/ 1678 w 1689"/>
                <a:gd name="T31" fmla="*/ 869 h 2201"/>
                <a:gd name="T32" fmla="*/ 1427 w 1689"/>
                <a:gd name="T33" fmla="*/ 1476 h 2201"/>
                <a:gd name="T34" fmla="*/ 820 w 1689"/>
                <a:gd name="T35" fmla="*/ 1727 h 2201"/>
                <a:gd name="T36" fmla="*/ 817 w 1689"/>
                <a:gd name="T37" fmla="*/ 1728 h 2201"/>
                <a:gd name="T38" fmla="*/ 814 w 1689"/>
                <a:gd name="T39" fmla="*/ 1727 h 2201"/>
                <a:gd name="T40" fmla="*/ 808 w 1689"/>
                <a:gd name="T41" fmla="*/ 1733 h 2201"/>
                <a:gd name="T42" fmla="*/ 808 w 1689"/>
                <a:gd name="T43" fmla="*/ 2152 h 2201"/>
                <a:gd name="T44" fmla="*/ 789 w 1689"/>
                <a:gd name="T45" fmla="*/ 2176 h 2201"/>
                <a:gd name="T46" fmla="*/ 813 w 1689"/>
                <a:gd name="T47" fmla="*/ 2201 h 2201"/>
                <a:gd name="T48" fmla="*/ 837 w 1689"/>
                <a:gd name="T49" fmla="*/ 2176 h 2201"/>
                <a:gd name="T50" fmla="*/ 820 w 1689"/>
                <a:gd name="T51" fmla="*/ 2153 h 2201"/>
                <a:gd name="T52" fmla="*/ 820 w 1689"/>
                <a:gd name="T53" fmla="*/ 1739 h 2201"/>
                <a:gd name="T54" fmla="*/ 820 w 1689"/>
                <a:gd name="T55" fmla="*/ 1739 h 2201"/>
                <a:gd name="T56" fmla="*/ 25 w 1689"/>
                <a:gd name="T57" fmla="*/ 546 h 2201"/>
                <a:gd name="T58" fmla="*/ 12 w 1689"/>
                <a:gd name="T59" fmla="*/ 533 h 2201"/>
                <a:gd name="T60" fmla="*/ 25 w 1689"/>
                <a:gd name="T61" fmla="*/ 521 h 2201"/>
                <a:gd name="T62" fmla="*/ 38 w 1689"/>
                <a:gd name="T63" fmla="*/ 533 h 2201"/>
                <a:gd name="T64" fmla="*/ 25 w 1689"/>
                <a:gd name="T65" fmla="*/ 546 h 2201"/>
                <a:gd name="T66" fmla="*/ 826 w 1689"/>
                <a:gd name="T67" fmla="*/ 2176 h 2201"/>
                <a:gd name="T68" fmla="*/ 813 w 1689"/>
                <a:gd name="T69" fmla="*/ 2189 h 2201"/>
                <a:gd name="T70" fmla="*/ 800 w 1689"/>
                <a:gd name="T71" fmla="*/ 2176 h 2201"/>
                <a:gd name="T72" fmla="*/ 813 w 1689"/>
                <a:gd name="T73" fmla="*/ 2164 h 2201"/>
                <a:gd name="T74" fmla="*/ 826 w 1689"/>
                <a:gd name="T75" fmla="*/ 2176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9" h="2201">
                  <a:moveTo>
                    <a:pt x="820" y="1739"/>
                  </a:moveTo>
                  <a:cubicBezTo>
                    <a:pt x="1052" y="1739"/>
                    <a:pt x="1271" y="1648"/>
                    <a:pt x="1435" y="1484"/>
                  </a:cubicBezTo>
                  <a:cubicBezTo>
                    <a:pt x="1599" y="1320"/>
                    <a:pt x="1689" y="1102"/>
                    <a:pt x="1689" y="869"/>
                  </a:cubicBezTo>
                  <a:cubicBezTo>
                    <a:pt x="1689" y="637"/>
                    <a:pt x="1599" y="419"/>
                    <a:pt x="1435" y="255"/>
                  </a:cubicBezTo>
                  <a:cubicBezTo>
                    <a:pt x="1271" y="90"/>
                    <a:pt x="1052" y="0"/>
                    <a:pt x="820" y="0"/>
                  </a:cubicBezTo>
                  <a:cubicBezTo>
                    <a:pt x="588" y="0"/>
                    <a:pt x="370" y="90"/>
                    <a:pt x="205" y="255"/>
                  </a:cubicBezTo>
                  <a:cubicBezTo>
                    <a:pt x="131" y="329"/>
                    <a:pt x="71" y="415"/>
                    <a:pt x="28" y="509"/>
                  </a:cubicBezTo>
                  <a:cubicBezTo>
                    <a:pt x="27" y="509"/>
                    <a:pt x="26" y="509"/>
                    <a:pt x="25" y="509"/>
                  </a:cubicBezTo>
                  <a:cubicBezTo>
                    <a:pt x="11" y="509"/>
                    <a:pt x="0" y="520"/>
                    <a:pt x="0" y="533"/>
                  </a:cubicBezTo>
                  <a:cubicBezTo>
                    <a:pt x="0" y="547"/>
                    <a:pt x="11" y="558"/>
                    <a:pt x="25" y="558"/>
                  </a:cubicBezTo>
                  <a:cubicBezTo>
                    <a:pt x="38" y="558"/>
                    <a:pt x="49" y="547"/>
                    <a:pt x="49" y="533"/>
                  </a:cubicBezTo>
                  <a:cubicBezTo>
                    <a:pt x="49" y="525"/>
                    <a:pt x="45" y="518"/>
                    <a:pt x="39" y="514"/>
                  </a:cubicBezTo>
                  <a:cubicBezTo>
                    <a:pt x="82" y="421"/>
                    <a:pt x="140" y="336"/>
                    <a:pt x="214" y="263"/>
                  </a:cubicBezTo>
                  <a:cubicBezTo>
                    <a:pt x="376" y="101"/>
                    <a:pt x="591" y="12"/>
                    <a:pt x="820" y="12"/>
                  </a:cubicBezTo>
                  <a:cubicBezTo>
                    <a:pt x="1049" y="12"/>
                    <a:pt x="1265" y="101"/>
                    <a:pt x="1427" y="263"/>
                  </a:cubicBezTo>
                  <a:cubicBezTo>
                    <a:pt x="1589" y="425"/>
                    <a:pt x="1678" y="640"/>
                    <a:pt x="1678" y="869"/>
                  </a:cubicBezTo>
                  <a:cubicBezTo>
                    <a:pt x="1678" y="1098"/>
                    <a:pt x="1589" y="1314"/>
                    <a:pt x="1427" y="1476"/>
                  </a:cubicBezTo>
                  <a:cubicBezTo>
                    <a:pt x="1265" y="1638"/>
                    <a:pt x="1049" y="1727"/>
                    <a:pt x="820" y="1727"/>
                  </a:cubicBezTo>
                  <a:cubicBezTo>
                    <a:pt x="819" y="1727"/>
                    <a:pt x="818" y="1727"/>
                    <a:pt x="817" y="1728"/>
                  </a:cubicBezTo>
                  <a:cubicBezTo>
                    <a:pt x="816" y="1727"/>
                    <a:pt x="815" y="1727"/>
                    <a:pt x="814" y="1727"/>
                  </a:cubicBezTo>
                  <a:cubicBezTo>
                    <a:pt x="811" y="1727"/>
                    <a:pt x="808" y="1730"/>
                    <a:pt x="808" y="1733"/>
                  </a:cubicBezTo>
                  <a:cubicBezTo>
                    <a:pt x="808" y="2152"/>
                    <a:pt x="808" y="2152"/>
                    <a:pt x="808" y="2152"/>
                  </a:cubicBezTo>
                  <a:cubicBezTo>
                    <a:pt x="797" y="2155"/>
                    <a:pt x="789" y="2165"/>
                    <a:pt x="789" y="2176"/>
                  </a:cubicBezTo>
                  <a:cubicBezTo>
                    <a:pt x="789" y="2190"/>
                    <a:pt x="800" y="2201"/>
                    <a:pt x="813" y="2201"/>
                  </a:cubicBezTo>
                  <a:cubicBezTo>
                    <a:pt x="826" y="2201"/>
                    <a:pt x="837" y="2190"/>
                    <a:pt x="837" y="2176"/>
                  </a:cubicBezTo>
                  <a:cubicBezTo>
                    <a:pt x="837" y="2165"/>
                    <a:pt x="830" y="2156"/>
                    <a:pt x="820" y="2153"/>
                  </a:cubicBezTo>
                  <a:cubicBezTo>
                    <a:pt x="820" y="1739"/>
                    <a:pt x="820" y="1739"/>
                    <a:pt x="820" y="1739"/>
                  </a:cubicBezTo>
                  <a:cubicBezTo>
                    <a:pt x="820" y="1739"/>
                    <a:pt x="820" y="1739"/>
                    <a:pt x="820" y="1739"/>
                  </a:cubicBezTo>
                  <a:close/>
                  <a:moveTo>
                    <a:pt x="25" y="546"/>
                  </a:moveTo>
                  <a:cubicBezTo>
                    <a:pt x="18" y="546"/>
                    <a:pt x="12" y="540"/>
                    <a:pt x="12" y="533"/>
                  </a:cubicBezTo>
                  <a:cubicBezTo>
                    <a:pt x="12" y="526"/>
                    <a:pt x="18" y="521"/>
                    <a:pt x="25" y="521"/>
                  </a:cubicBezTo>
                  <a:cubicBezTo>
                    <a:pt x="32" y="521"/>
                    <a:pt x="38" y="526"/>
                    <a:pt x="38" y="533"/>
                  </a:cubicBezTo>
                  <a:cubicBezTo>
                    <a:pt x="38" y="540"/>
                    <a:pt x="32" y="546"/>
                    <a:pt x="25" y="546"/>
                  </a:cubicBezTo>
                  <a:close/>
                  <a:moveTo>
                    <a:pt x="826" y="2176"/>
                  </a:moveTo>
                  <a:cubicBezTo>
                    <a:pt x="826" y="2183"/>
                    <a:pt x="820" y="2189"/>
                    <a:pt x="813" y="2189"/>
                  </a:cubicBezTo>
                  <a:cubicBezTo>
                    <a:pt x="806" y="2189"/>
                    <a:pt x="800" y="2183"/>
                    <a:pt x="800" y="2176"/>
                  </a:cubicBezTo>
                  <a:cubicBezTo>
                    <a:pt x="800" y="2169"/>
                    <a:pt x="806" y="2164"/>
                    <a:pt x="813" y="2164"/>
                  </a:cubicBezTo>
                  <a:cubicBezTo>
                    <a:pt x="820" y="2164"/>
                    <a:pt x="826" y="2169"/>
                    <a:pt x="826" y="217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9" name="Freeform 8">
              <a:extLst>
                <a:ext uri="{FF2B5EF4-FFF2-40B4-BE49-F238E27FC236}">
                  <a16:creationId xmlns:a16="http://schemas.microsoft.com/office/drawing/2014/main" id="{3421BB73-2D71-4D73-B997-7AC52B0E4B4F}"/>
                </a:ext>
              </a:extLst>
            </p:cNvPr>
            <p:cNvSpPr>
              <a:spLocks/>
            </p:cNvSpPr>
            <p:nvPr/>
          </p:nvSpPr>
          <p:spPr bwMode="auto">
            <a:xfrm>
              <a:off x="2279" y="1267"/>
              <a:ext cx="1344" cy="1392"/>
            </a:xfrm>
            <a:custGeom>
              <a:avLst/>
              <a:gdLst>
                <a:gd name="T0" fmla="*/ 1340 w 1579"/>
                <a:gd name="T1" fmla="*/ 1395 h 1634"/>
                <a:gd name="T2" fmla="*/ 1579 w 1579"/>
                <a:gd name="T3" fmla="*/ 817 h 1634"/>
                <a:gd name="T4" fmla="*/ 1340 w 1579"/>
                <a:gd name="T5" fmla="*/ 240 h 1634"/>
                <a:gd name="T6" fmla="*/ 762 w 1579"/>
                <a:gd name="T7" fmla="*/ 0 h 1634"/>
                <a:gd name="T8" fmla="*/ 184 w 1579"/>
                <a:gd name="T9" fmla="*/ 240 h 1634"/>
                <a:gd name="T10" fmla="*/ 17 w 1579"/>
                <a:gd name="T11" fmla="*/ 481 h 1634"/>
                <a:gd name="T12" fmla="*/ 55 w 1579"/>
                <a:gd name="T13" fmla="*/ 581 h 1634"/>
                <a:gd name="T14" fmla="*/ 155 w 1579"/>
                <a:gd name="T15" fmla="*/ 543 h 1634"/>
                <a:gd name="T16" fmla="*/ 291 w 1579"/>
                <a:gd name="T17" fmla="*/ 347 h 1634"/>
                <a:gd name="T18" fmla="*/ 762 w 1579"/>
                <a:gd name="T19" fmla="*/ 152 h 1634"/>
                <a:gd name="T20" fmla="*/ 1233 w 1579"/>
                <a:gd name="T21" fmla="*/ 347 h 1634"/>
                <a:gd name="T22" fmla="*/ 1428 w 1579"/>
                <a:gd name="T23" fmla="*/ 817 h 1634"/>
                <a:gd name="T24" fmla="*/ 1233 w 1579"/>
                <a:gd name="T25" fmla="*/ 1288 h 1634"/>
                <a:gd name="T26" fmla="*/ 762 w 1579"/>
                <a:gd name="T27" fmla="*/ 1483 h 1634"/>
                <a:gd name="T28" fmla="*/ 291 w 1579"/>
                <a:gd name="T29" fmla="*/ 1288 h 1634"/>
                <a:gd name="T30" fmla="*/ 163 w 1579"/>
                <a:gd name="T31" fmla="*/ 1108 h 1634"/>
                <a:gd name="T32" fmla="*/ 62 w 1579"/>
                <a:gd name="T33" fmla="*/ 1073 h 1634"/>
                <a:gd name="T34" fmla="*/ 27 w 1579"/>
                <a:gd name="T35" fmla="*/ 1174 h 1634"/>
                <a:gd name="T36" fmla="*/ 184 w 1579"/>
                <a:gd name="T37" fmla="*/ 1395 h 1634"/>
                <a:gd name="T38" fmla="*/ 762 w 1579"/>
                <a:gd name="T39" fmla="*/ 1634 h 1634"/>
                <a:gd name="T40" fmla="*/ 1340 w 1579"/>
                <a:gd name="T41" fmla="*/ 1395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79" h="1634">
                  <a:moveTo>
                    <a:pt x="1340" y="1395"/>
                  </a:moveTo>
                  <a:cubicBezTo>
                    <a:pt x="1494" y="1241"/>
                    <a:pt x="1579" y="1036"/>
                    <a:pt x="1579" y="817"/>
                  </a:cubicBezTo>
                  <a:cubicBezTo>
                    <a:pt x="1579" y="599"/>
                    <a:pt x="1494" y="394"/>
                    <a:pt x="1340" y="240"/>
                  </a:cubicBezTo>
                  <a:cubicBezTo>
                    <a:pt x="1185" y="85"/>
                    <a:pt x="980" y="0"/>
                    <a:pt x="762" y="0"/>
                  </a:cubicBezTo>
                  <a:cubicBezTo>
                    <a:pt x="544" y="0"/>
                    <a:pt x="339" y="85"/>
                    <a:pt x="184" y="240"/>
                  </a:cubicBezTo>
                  <a:cubicBezTo>
                    <a:pt x="114" y="310"/>
                    <a:pt x="58" y="391"/>
                    <a:pt x="17" y="481"/>
                  </a:cubicBezTo>
                  <a:cubicBezTo>
                    <a:pt x="0" y="519"/>
                    <a:pt x="17" y="564"/>
                    <a:pt x="55" y="581"/>
                  </a:cubicBezTo>
                  <a:cubicBezTo>
                    <a:pt x="93" y="599"/>
                    <a:pt x="138" y="582"/>
                    <a:pt x="155" y="543"/>
                  </a:cubicBezTo>
                  <a:cubicBezTo>
                    <a:pt x="188" y="470"/>
                    <a:pt x="234" y="404"/>
                    <a:pt x="291" y="347"/>
                  </a:cubicBezTo>
                  <a:cubicBezTo>
                    <a:pt x="417" y="221"/>
                    <a:pt x="584" y="152"/>
                    <a:pt x="762" y="152"/>
                  </a:cubicBezTo>
                  <a:cubicBezTo>
                    <a:pt x="940" y="152"/>
                    <a:pt x="1107" y="221"/>
                    <a:pt x="1233" y="347"/>
                  </a:cubicBezTo>
                  <a:cubicBezTo>
                    <a:pt x="1358" y="472"/>
                    <a:pt x="1428" y="640"/>
                    <a:pt x="1428" y="817"/>
                  </a:cubicBezTo>
                  <a:cubicBezTo>
                    <a:pt x="1428" y="995"/>
                    <a:pt x="1358" y="1162"/>
                    <a:pt x="1233" y="1288"/>
                  </a:cubicBezTo>
                  <a:cubicBezTo>
                    <a:pt x="1107" y="1414"/>
                    <a:pt x="940" y="1483"/>
                    <a:pt x="762" y="1483"/>
                  </a:cubicBezTo>
                  <a:cubicBezTo>
                    <a:pt x="584" y="1483"/>
                    <a:pt x="417" y="1414"/>
                    <a:pt x="291" y="1288"/>
                  </a:cubicBezTo>
                  <a:cubicBezTo>
                    <a:pt x="238" y="1235"/>
                    <a:pt x="195" y="1174"/>
                    <a:pt x="163" y="1108"/>
                  </a:cubicBezTo>
                  <a:cubicBezTo>
                    <a:pt x="144" y="1070"/>
                    <a:pt x="99" y="1055"/>
                    <a:pt x="62" y="1073"/>
                  </a:cubicBezTo>
                  <a:cubicBezTo>
                    <a:pt x="24" y="1091"/>
                    <a:pt x="8" y="1136"/>
                    <a:pt x="27" y="1174"/>
                  </a:cubicBezTo>
                  <a:cubicBezTo>
                    <a:pt x="66" y="1256"/>
                    <a:pt x="119" y="1330"/>
                    <a:pt x="184" y="1395"/>
                  </a:cubicBezTo>
                  <a:cubicBezTo>
                    <a:pt x="339" y="1549"/>
                    <a:pt x="544" y="1634"/>
                    <a:pt x="762" y="1634"/>
                  </a:cubicBezTo>
                  <a:cubicBezTo>
                    <a:pt x="980" y="1634"/>
                    <a:pt x="1185" y="1549"/>
                    <a:pt x="1340" y="1395"/>
                  </a:cubicBezTo>
                  <a:close/>
                </a:path>
              </a:pathLst>
            </a:custGeom>
            <a:solidFill>
              <a:srgbClr val="00B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0" name="Freeform 9">
              <a:extLst>
                <a:ext uri="{FF2B5EF4-FFF2-40B4-BE49-F238E27FC236}">
                  <a16:creationId xmlns:a16="http://schemas.microsoft.com/office/drawing/2014/main" id="{08795FBB-D8AD-405D-8325-480E3F1888F8}"/>
                </a:ext>
              </a:extLst>
            </p:cNvPr>
            <p:cNvSpPr>
              <a:spLocks noEditPoints="1"/>
            </p:cNvSpPr>
            <p:nvPr/>
          </p:nvSpPr>
          <p:spPr bwMode="auto">
            <a:xfrm>
              <a:off x="2229" y="1223"/>
              <a:ext cx="1696" cy="1875"/>
            </a:xfrm>
            <a:custGeom>
              <a:avLst/>
              <a:gdLst>
                <a:gd name="T0" fmla="*/ 1780 w 1991"/>
                <a:gd name="T1" fmla="*/ 757 h 2201"/>
                <a:gd name="T2" fmla="*/ 820 w 1991"/>
                <a:gd name="T3" fmla="*/ 0 h 2201"/>
                <a:gd name="T4" fmla="*/ 24 w 1991"/>
                <a:gd name="T5" fmla="*/ 509 h 2201"/>
                <a:gd name="T6" fmla="*/ 49 w 1991"/>
                <a:gd name="T7" fmla="*/ 533 h 2201"/>
                <a:gd name="T8" fmla="*/ 820 w 1991"/>
                <a:gd name="T9" fmla="*/ 12 h 2201"/>
                <a:gd name="T10" fmla="*/ 1671 w 1991"/>
                <a:gd name="T11" fmla="*/ 764 h 2201"/>
                <a:gd name="T12" fmla="*/ 1672 w 1991"/>
                <a:gd name="T13" fmla="*/ 766 h 2201"/>
                <a:gd name="T14" fmla="*/ 1673 w 1991"/>
                <a:gd name="T15" fmla="*/ 767 h 2201"/>
                <a:gd name="T16" fmla="*/ 1674 w 1991"/>
                <a:gd name="T17" fmla="*/ 768 h 2201"/>
                <a:gd name="T18" fmla="*/ 1676 w 1991"/>
                <a:gd name="T19" fmla="*/ 769 h 2201"/>
                <a:gd name="T20" fmla="*/ 1677 w 1991"/>
                <a:gd name="T21" fmla="*/ 769 h 2201"/>
                <a:gd name="T22" fmla="*/ 1790 w 1991"/>
                <a:gd name="T23" fmla="*/ 769 h 2201"/>
                <a:gd name="T24" fmla="*/ 1792 w 1991"/>
                <a:gd name="T25" fmla="*/ 768 h 2201"/>
                <a:gd name="T26" fmla="*/ 1793 w 1991"/>
                <a:gd name="T27" fmla="*/ 768 h 2201"/>
                <a:gd name="T28" fmla="*/ 1794 w 1991"/>
                <a:gd name="T29" fmla="*/ 767 h 2201"/>
                <a:gd name="T30" fmla="*/ 1795 w 1991"/>
                <a:gd name="T31" fmla="*/ 765 h 2201"/>
                <a:gd name="T32" fmla="*/ 1795 w 1991"/>
                <a:gd name="T33" fmla="*/ 763 h 2201"/>
                <a:gd name="T34" fmla="*/ 1795 w 1991"/>
                <a:gd name="T35" fmla="*/ 762 h 2201"/>
                <a:gd name="T36" fmla="*/ 1795 w 1991"/>
                <a:gd name="T37" fmla="*/ 761 h 2201"/>
                <a:gd name="T38" fmla="*/ 1870 w 1991"/>
                <a:gd name="T39" fmla="*/ 663 h 2201"/>
                <a:gd name="T40" fmla="*/ 1744 w 1991"/>
                <a:gd name="T41" fmla="*/ 1075 h 2201"/>
                <a:gd name="T42" fmla="*/ 1795 w 1991"/>
                <a:gd name="T43" fmla="*/ 978 h 2201"/>
                <a:gd name="T44" fmla="*/ 1795 w 1991"/>
                <a:gd name="T45" fmla="*/ 976 h 2201"/>
                <a:gd name="T46" fmla="*/ 1795 w 1991"/>
                <a:gd name="T47" fmla="*/ 975 h 2201"/>
                <a:gd name="T48" fmla="*/ 1795 w 1991"/>
                <a:gd name="T49" fmla="*/ 973 h 2201"/>
                <a:gd name="T50" fmla="*/ 1794 w 1991"/>
                <a:gd name="T51" fmla="*/ 972 h 2201"/>
                <a:gd name="T52" fmla="*/ 1793 w 1991"/>
                <a:gd name="T53" fmla="*/ 971 h 2201"/>
                <a:gd name="T54" fmla="*/ 1791 w 1991"/>
                <a:gd name="T55" fmla="*/ 970 h 2201"/>
                <a:gd name="T56" fmla="*/ 1790 w 1991"/>
                <a:gd name="T57" fmla="*/ 970 h 2201"/>
                <a:gd name="T58" fmla="*/ 1677 w 1991"/>
                <a:gd name="T59" fmla="*/ 970 h 2201"/>
                <a:gd name="T60" fmla="*/ 1675 w 1991"/>
                <a:gd name="T61" fmla="*/ 970 h 2201"/>
                <a:gd name="T62" fmla="*/ 1674 w 1991"/>
                <a:gd name="T63" fmla="*/ 971 h 2201"/>
                <a:gd name="T64" fmla="*/ 1673 w 1991"/>
                <a:gd name="T65" fmla="*/ 972 h 2201"/>
                <a:gd name="T66" fmla="*/ 1672 w 1991"/>
                <a:gd name="T67" fmla="*/ 974 h 2201"/>
                <a:gd name="T68" fmla="*/ 1671 w 1991"/>
                <a:gd name="T69" fmla="*/ 975 h 2201"/>
                <a:gd name="T70" fmla="*/ 814 w 1991"/>
                <a:gd name="T71" fmla="*/ 1733 h 2201"/>
                <a:gd name="T72" fmla="*/ 820 w 1991"/>
                <a:gd name="T73" fmla="*/ 2201 h 2201"/>
                <a:gd name="T74" fmla="*/ 826 w 1991"/>
                <a:gd name="T75" fmla="*/ 1739 h 2201"/>
                <a:gd name="T76" fmla="*/ 1780 w 1991"/>
                <a:gd name="T77" fmla="*/ 981 h 2201"/>
                <a:gd name="T78" fmla="*/ 1991 w 1991"/>
                <a:gd name="T79" fmla="*/ 869 h 2201"/>
                <a:gd name="T80" fmla="*/ 12 w 1991"/>
                <a:gd name="T81" fmla="*/ 533 h 2201"/>
                <a:gd name="T82" fmla="*/ 24 w 1991"/>
                <a:gd name="T83" fmla="*/ 546 h 2201"/>
                <a:gd name="T84" fmla="*/ 807 w 1991"/>
                <a:gd name="T85" fmla="*/ 2176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1" h="2201">
                  <a:moveTo>
                    <a:pt x="1877" y="652"/>
                  </a:moveTo>
                  <a:cubicBezTo>
                    <a:pt x="1724" y="652"/>
                    <a:pt x="1724" y="652"/>
                    <a:pt x="1724" y="652"/>
                  </a:cubicBezTo>
                  <a:cubicBezTo>
                    <a:pt x="1780" y="757"/>
                    <a:pt x="1780" y="757"/>
                    <a:pt x="1780" y="757"/>
                  </a:cubicBezTo>
                  <a:cubicBezTo>
                    <a:pt x="1682" y="757"/>
                    <a:pt x="1682" y="757"/>
                    <a:pt x="1682" y="757"/>
                  </a:cubicBezTo>
                  <a:cubicBezTo>
                    <a:pt x="1658" y="566"/>
                    <a:pt x="1572" y="392"/>
                    <a:pt x="1435" y="255"/>
                  </a:cubicBezTo>
                  <a:cubicBezTo>
                    <a:pt x="1271" y="90"/>
                    <a:pt x="1052" y="0"/>
                    <a:pt x="820" y="0"/>
                  </a:cubicBezTo>
                  <a:cubicBezTo>
                    <a:pt x="588" y="0"/>
                    <a:pt x="369" y="90"/>
                    <a:pt x="205" y="255"/>
                  </a:cubicBezTo>
                  <a:cubicBezTo>
                    <a:pt x="131" y="329"/>
                    <a:pt x="71" y="415"/>
                    <a:pt x="28" y="509"/>
                  </a:cubicBezTo>
                  <a:cubicBezTo>
                    <a:pt x="27" y="509"/>
                    <a:pt x="26" y="509"/>
                    <a:pt x="24" y="509"/>
                  </a:cubicBezTo>
                  <a:cubicBezTo>
                    <a:pt x="11" y="509"/>
                    <a:pt x="0" y="520"/>
                    <a:pt x="0" y="533"/>
                  </a:cubicBezTo>
                  <a:cubicBezTo>
                    <a:pt x="0" y="547"/>
                    <a:pt x="11" y="558"/>
                    <a:pt x="24" y="558"/>
                  </a:cubicBezTo>
                  <a:cubicBezTo>
                    <a:pt x="38" y="558"/>
                    <a:pt x="49" y="547"/>
                    <a:pt x="49" y="533"/>
                  </a:cubicBezTo>
                  <a:cubicBezTo>
                    <a:pt x="49" y="525"/>
                    <a:pt x="45" y="518"/>
                    <a:pt x="39" y="514"/>
                  </a:cubicBezTo>
                  <a:cubicBezTo>
                    <a:pt x="81" y="421"/>
                    <a:pt x="140" y="336"/>
                    <a:pt x="213" y="263"/>
                  </a:cubicBezTo>
                  <a:cubicBezTo>
                    <a:pt x="376" y="101"/>
                    <a:pt x="591" y="12"/>
                    <a:pt x="820" y="12"/>
                  </a:cubicBezTo>
                  <a:cubicBezTo>
                    <a:pt x="1049" y="12"/>
                    <a:pt x="1265" y="101"/>
                    <a:pt x="1427" y="263"/>
                  </a:cubicBezTo>
                  <a:cubicBezTo>
                    <a:pt x="1563" y="400"/>
                    <a:pt x="1648" y="573"/>
                    <a:pt x="1671" y="764"/>
                  </a:cubicBezTo>
                  <a:cubicBezTo>
                    <a:pt x="1671" y="764"/>
                    <a:pt x="1671" y="764"/>
                    <a:pt x="1671" y="764"/>
                  </a:cubicBezTo>
                  <a:cubicBezTo>
                    <a:pt x="1671" y="764"/>
                    <a:pt x="1672" y="764"/>
                    <a:pt x="1672" y="765"/>
                  </a:cubicBezTo>
                  <a:cubicBezTo>
                    <a:pt x="1672" y="765"/>
                    <a:pt x="1672" y="765"/>
                    <a:pt x="1672" y="765"/>
                  </a:cubicBezTo>
                  <a:cubicBezTo>
                    <a:pt x="1672" y="765"/>
                    <a:pt x="1672" y="765"/>
                    <a:pt x="1672" y="766"/>
                  </a:cubicBezTo>
                  <a:cubicBezTo>
                    <a:pt x="1672" y="766"/>
                    <a:pt x="1672" y="766"/>
                    <a:pt x="1672" y="766"/>
                  </a:cubicBezTo>
                  <a:cubicBezTo>
                    <a:pt x="1672" y="766"/>
                    <a:pt x="1672" y="766"/>
                    <a:pt x="1672" y="767"/>
                  </a:cubicBezTo>
                  <a:cubicBezTo>
                    <a:pt x="1673" y="767"/>
                    <a:pt x="1673" y="767"/>
                    <a:pt x="1673" y="767"/>
                  </a:cubicBezTo>
                  <a:cubicBezTo>
                    <a:pt x="1673" y="767"/>
                    <a:pt x="1673" y="767"/>
                    <a:pt x="1673" y="767"/>
                  </a:cubicBezTo>
                  <a:cubicBezTo>
                    <a:pt x="1673" y="767"/>
                    <a:pt x="1673" y="768"/>
                    <a:pt x="1674" y="768"/>
                  </a:cubicBezTo>
                  <a:cubicBezTo>
                    <a:pt x="1674" y="768"/>
                    <a:pt x="1674" y="768"/>
                    <a:pt x="1674" y="768"/>
                  </a:cubicBezTo>
                  <a:cubicBezTo>
                    <a:pt x="1674" y="768"/>
                    <a:pt x="1674" y="768"/>
                    <a:pt x="1675" y="768"/>
                  </a:cubicBezTo>
                  <a:cubicBezTo>
                    <a:pt x="1675" y="768"/>
                    <a:pt x="1675" y="768"/>
                    <a:pt x="1675" y="768"/>
                  </a:cubicBezTo>
                  <a:cubicBezTo>
                    <a:pt x="1675" y="769"/>
                    <a:pt x="1675" y="769"/>
                    <a:pt x="1676" y="769"/>
                  </a:cubicBezTo>
                  <a:cubicBezTo>
                    <a:pt x="1676" y="769"/>
                    <a:pt x="1676" y="769"/>
                    <a:pt x="1676" y="769"/>
                  </a:cubicBezTo>
                  <a:cubicBezTo>
                    <a:pt x="1676" y="769"/>
                    <a:pt x="1677" y="769"/>
                    <a:pt x="1677" y="769"/>
                  </a:cubicBezTo>
                  <a:cubicBezTo>
                    <a:pt x="1677" y="769"/>
                    <a:pt x="1677" y="769"/>
                    <a:pt x="1677" y="769"/>
                  </a:cubicBezTo>
                  <a:cubicBezTo>
                    <a:pt x="1790" y="769"/>
                    <a:pt x="1790" y="769"/>
                    <a:pt x="1790" y="769"/>
                  </a:cubicBezTo>
                  <a:cubicBezTo>
                    <a:pt x="1790" y="769"/>
                    <a:pt x="1790" y="769"/>
                    <a:pt x="1790" y="769"/>
                  </a:cubicBezTo>
                  <a:cubicBezTo>
                    <a:pt x="1790" y="769"/>
                    <a:pt x="1790" y="769"/>
                    <a:pt x="1790" y="769"/>
                  </a:cubicBezTo>
                  <a:cubicBezTo>
                    <a:pt x="1791" y="769"/>
                    <a:pt x="1791" y="769"/>
                    <a:pt x="1791" y="769"/>
                  </a:cubicBezTo>
                  <a:cubicBezTo>
                    <a:pt x="1791" y="769"/>
                    <a:pt x="1791" y="769"/>
                    <a:pt x="1791" y="769"/>
                  </a:cubicBezTo>
                  <a:cubicBezTo>
                    <a:pt x="1792" y="768"/>
                    <a:pt x="1792" y="768"/>
                    <a:pt x="1792" y="768"/>
                  </a:cubicBezTo>
                  <a:cubicBezTo>
                    <a:pt x="1792" y="768"/>
                    <a:pt x="1792" y="768"/>
                    <a:pt x="1792" y="768"/>
                  </a:cubicBezTo>
                  <a:cubicBezTo>
                    <a:pt x="1792" y="768"/>
                    <a:pt x="1792" y="768"/>
                    <a:pt x="1793" y="768"/>
                  </a:cubicBezTo>
                  <a:cubicBezTo>
                    <a:pt x="1793" y="768"/>
                    <a:pt x="1793" y="768"/>
                    <a:pt x="1793" y="768"/>
                  </a:cubicBezTo>
                  <a:cubicBezTo>
                    <a:pt x="1793" y="768"/>
                    <a:pt x="1793" y="767"/>
                    <a:pt x="1793" y="767"/>
                  </a:cubicBezTo>
                  <a:cubicBezTo>
                    <a:pt x="1794" y="767"/>
                    <a:pt x="1794" y="767"/>
                    <a:pt x="1794" y="767"/>
                  </a:cubicBezTo>
                  <a:cubicBezTo>
                    <a:pt x="1794" y="767"/>
                    <a:pt x="1794" y="767"/>
                    <a:pt x="1794" y="767"/>
                  </a:cubicBezTo>
                  <a:cubicBezTo>
                    <a:pt x="1794" y="766"/>
                    <a:pt x="1794" y="766"/>
                    <a:pt x="1795" y="766"/>
                  </a:cubicBezTo>
                  <a:cubicBezTo>
                    <a:pt x="1795" y="766"/>
                    <a:pt x="1795" y="766"/>
                    <a:pt x="1795" y="766"/>
                  </a:cubicBezTo>
                  <a:cubicBezTo>
                    <a:pt x="1795" y="765"/>
                    <a:pt x="1795" y="765"/>
                    <a:pt x="1795" y="765"/>
                  </a:cubicBezTo>
                  <a:cubicBezTo>
                    <a:pt x="1795" y="765"/>
                    <a:pt x="1795" y="765"/>
                    <a:pt x="1795" y="765"/>
                  </a:cubicBezTo>
                  <a:cubicBezTo>
                    <a:pt x="1795" y="764"/>
                    <a:pt x="1795" y="764"/>
                    <a:pt x="1795" y="764"/>
                  </a:cubicBezTo>
                  <a:cubicBezTo>
                    <a:pt x="1795" y="764"/>
                    <a:pt x="1795" y="764"/>
                    <a:pt x="1795" y="763"/>
                  </a:cubicBezTo>
                  <a:cubicBezTo>
                    <a:pt x="1795" y="763"/>
                    <a:pt x="1795" y="763"/>
                    <a:pt x="1795" y="763"/>
                  </a:cubicBezTo>
                  <a:cubicBezTo>
                    <a:pt x="1795" y="763"/>
                    <a:pt x="1795" y="763"/>
                    <a:pt x="1795" y="763"/>
                  </a:cubicBezTo>
                  <a:cubicBezTo>
                    <a:pt x="1795" y="763"/>
                    <a:pt x="1795" y="762"/>
                    <a:pt x="1795" y="762"/>
                  </a:cubicBezTo>
                  <a:cubicBezTo>
                    <a:pt x="1795" y="762"/>
                    <a:pt x="1795" y="762"/>
                    <a:pt x="1795" y="762"/>
                  </a:cubicBezTo>
                  <a:cubicBezTo>
                    <a:pt x="1795" y="761"/>
                    <a:pt x="1795" y="761"/>
                    <a:pt x="1795" y="761"/>
                  </a:cubicBezTo>
                  <a:cubicBezTo>
                    <a:pt x="1795" y="761"/>
                    <a:pt x="1795" y="761"/>
                    <a:pt x="1795" y="761"/>
                  </a:cubicBezTo>
                  <a:cubicBezTo>
                    <a:pt x="1795" y="760"/>
                    <a:pt x="1795" y="760"/>
                    <a:pt x="1795" y="760"/>
                  </a:cubicBezTo>
                  <a:cubicBezTo>
                    <a:pt x="1744" y="663"/>
                    <a:pt x="1744" y="663"/>
                    <a:pt x="1744" y="663"/>
                  </a:cubicBezTo>
                  <a:cubicBezTo>
                    <a:pt x="1870" y="663"/>
                    <a:pt x="1870" y="663"/>
                    <a:pt x="1870" y="663"/>
                  </a:cubicBezTo>
                  <a:cubicBezTo>
                    <a:pt x="1978" y="869"/>
                    <a:pt x="1978" y="869"/>
                    <a:pt x="1978" y="869"/>
                  </a:cubicBezTo>
                  <a:cubicBezTo>
                    <a:pt x="1870" y="1075"/>
                    <a:pt x="1870" y="1075"/>
                    <a:pt x="1870" y="1075"/>
                  </a:cubicBezTo>
                  <a:cubicBezTo>
                    <a:pt x="1744" y="1075"/>
                    <a:pt x="1744" y="1075"/>
                    <a:pt x="1744" y="1075"/>
                  </a:cubicBezTo>
                  <a:cubicBezTo>
                    <a:pt x="1795" y="978"/>
                    <a:pt x="1795" y="978"/>
                    <a:pt x="1795" y="978"/>
                  </a:cubicBezTo>
                  <a:cubicBezTo>
                    <a:pt x="1795" y="978"/>
                    <a:pt x="1795" y="978"/>
                    <a:pt x="1795" y="978"/>
                  </a:cubicBezTo>
                  <a:cubicBezTo>
                    <a:pt x="1795" y="978"/>
                    <a:pt x="1795" y="978"/>
                    <a:pt x="1795" y="978"/>
                  </a:cubicBezTo>
                  <a:cubicBezTo>
                    <a:pt x="1795" y="977"/>
                    <a:pt x="1795" y="977"/>
                    <a:pt x="1795" y="977"/>
                  </a:cubicBezTo>
                  <a:cubicBezTo>
                    <a:pt x="1795" y="977"/>
                    <a:pt x="1795" y="977"/>
                    <a:pt x="1795" y="976"/>
                  </a:cubicBezTo>
                  <a:cubicBezTo>
                    <a:pt x="1795" y="976"/>
                    <a:pt x="1795" y="976"/>
                    <a:pt x="1795" y="976"/>
                  </a:cubicBezTo>
                  <a:cubicBezTo>
                    <a:pt x="1795" y="976"/>
                    <a:pt x="1795" y="976"/>
                    <a:pt x="1795" y="976"/>
                  </a:cubicBezTo>
                  <a:cubicBezTo>
                    <a:pt x="1795" y="976"/>
                    <a:pt x="1795" y="975"/>
                    <a:pt x="1795" y="975"/>
                  </a:cubicBezTo>
                  <a:cubicBezTo>
                    <a:pt x="1795" y="975"/>
                    <a:pt x="1795" y="975"/>
                    <a:pt x="1795" y="975"/>
                  </a:cubicBezTo>
                  <a:cubicBezTo>
                    <a:pt x="1795" y="975"/>
                    <a:pt x="1795" y="974"/>
                    <a:pt x="1795" y="974"/>
                  </a:cubicBezTo>
                  <a:cubicBezTo>
                    <a:pt x="1795" y="974"/>
                    <a:pt x="1795" y="974"/>
                    <a:pt x="1795" y="974"/>
                  </a:cubicBezTo>
                  <a:cubicBezTo>
                    <a:pt x="1795" y="973"/>
                    <a:pt x="1795" y="973"/>
                    <a:pt x="1795" y="973"/>
                  </a:cubicBezTo>
                  <a:cubicBezTo>
                    <a:pt x="1795" y="973"/>
                    <a:pt x="1795" y="973"/>
                    <a:pt x="1795" y="973"/>
                  </a:cubicBezTo>
                  <a:cubicBezTo>
                    <a:pt x="1794" y="972"/>
                    <a:pt x="1794" y="972"/>
                    <a:pt x="1794" y="972"/>
                  </a:cubicBezTo>
                  <a:cubicBezTo>
                    <a:pt x="1794" y="972"/>
                    <a:pt x="1794" y="972"/>
                    <a:pt x="1794" y="972"/>
                  </a:cubicBezTo>
                  <a:cubicBezTo>
                    <a:pt x="1794" y="972"/>
                    <a:pt x="1794" y="971"/>
                    <a:pt x="1793" y="971"/>
                  </a:cubicBezTo>
                  <a:cubicBezTo>
                    <a:pt x="1793" y="971"/>
                    <a:pt x="1793" y="971"/>
                    <a:pt x="1793" y="971"/>
                  </a:cubicBezTo>
                  <a:cubicBezTo>
                    <a:pt x="1793" y="971"/>
                    <a:pt x="1793" y="971"/>
                    <a:pt x="1793" y="971"/>
                  </a:cubicBezTo>
                  <a:cubicBezTo>
                    <a:pt x="1792" y="971"/>
                    <a:pt x="1792" y="971"/>
                    <a:pt x="1792" y="970"/>
                  </a:cubicBezTo>
                  <a:cubicBezTo>
                    <a:pt x="1792" y="970"/>
                    <a:pt x="1792" y="970"/>
                    <a:pt x="1792" y="970"/>
                  </a:cubicBezTo>
                  <a:cubicBezTo>
                    <a:pt x="1792" y="970"/>
                    <a:pt x="1792" y="970"/>
                    <a:pt x="1791" y="970"/>
                  </a:cubicBezTo>
                  <a:cubicBezTo>
                    <a:pt x="1791" y="970"/>
                    <a:pt x="1791" y="970"/>
                    <a:pt x="1791" y="970"/>
                  </a:cubicBezTo>
                  <a:cubicBezTo>
                    <a:pt x="1791" y="970"/>
                    <a:pt x="1791" y="970"/>
                    <a:pt x="1790" y="970"/>
                  </a:cubicBezTo>
                  <a:cubicBezTo>
                    <a:pt x="1790" y="970"/>
                    <a:pt x="1790" y="970"/>
                    <a:pt x="1790" y="970"/>
                  </a:cubicBezTo>
                  <a:cubicBezTo>
                    <a:pt x="1790" y="970"/>
                    <a:pt x="1790" y="970"/>
                    <a:pt x="1790" y="970"/>
                  </a:cubicBezTo>
                  <a:cubicBezTo>
                    <a:pt x="1677" y="970"/>
                    <a:pt x="1677" y="970"/>
                    <a:pt x="1677" y="970"/>
                  </a:cubicBezTo>
                  <a:cubicBezTo>
                    <a:pt x="1677" y="970"/>
                    <a:pt x="1677" y="970"/>
                    <a:pt x="1677" y="970"/>
                  </a:cubicBezTo>
                  <a:cubicBezTo>
                    <a:pt x="1677" y="970"/>
                    <a:pt x="1677" y="970"/>
                    <a:pt x="1676" y="970"/>
                  </a:cubicBezTo>
                  <a:cubicBezTo>
                    <a:pt x="1676" y="970"/>
                    <a:pt x="1676" y="970"/>
                    <a:pt x="1676" y="970"/>
                  </a:cubicBezTo>
                  <a:cubicBezTo>
                    <a:pt x="1676" y="970"/>
                    <a:pt x="1675" y="970"/>
                    <a:pt x="1675" y="970"/>
                  </a:cubicBezTo>
                  <a:cubicBezTo>
                    <a:pt x="1675" y="970"/>
                    <a:pt x="1675" y="970"/>
                    <a:pt x="1675" y="970"/>
                  </a:cubicBezTo>
                  <a:cubicBezTo>
                    <a:pt x="1675" y="970"/>
                    <a:pt x="1674" y="971"/>
                    <a:pt x="1674" y="971"/>
                  </a:cubicBezTo>
                  <a:cubicBezTo>
                    <a:pt x="1674" y="971"/>
                    <a:pt x="1674" y="971"/>
                    <a:pt x="1674" y="971"/>
                  </a:cubicBezTo>
                  <a:cubicBezTo>
                    <a:pt x="1674" y="971"/>
                    <a:pt x="1673" y="971"/>
                    <a:pt x="1673" y="971"/>
                  </a:cubicBezTo>
                  <a:cubicBezTo>
                    <a:pt x="1673" y="971"/>
                    <a:pt x="1673" y="972"/>
                    <a:pt x="1673" y="972"/>
                  </a:cubicBezTo>
                  <a:cubicBezTo>
                    <a:pt x="1673" y="972"/>
                    <a:pt x="1673" y="972"/>
                    <a:pt x="1673" y="972"/>
                  </a:cubicBezTo>
                  <a:cubicBezTo>
                    <a:pt x="1672" y="972"/>
                    <a:pt x="1672" y="972"/>
                    <a:pt x="1672" y="973"/>
                  </a:cubicBezTo>
                  <a:cubicBezTo>
                    <a:pt x="1672" y="973"/>
                    <a:pt x="1672" y="973"/>
                    <a:pt x="1672" y="973"/>
                  </a:cubicBezTo>
                  <a:cubicBezTo>
                    <a:pt x="1672" y="973"/>
                    <a:pt x="1672" y="973"/>
                    <a:pt x="1672" y="974"/>
                  </a:cubicBezTo>
                  <a:cubicBezTo>
                    <a:pt x="1672" y="974"/>
                    <a:pt x="1672" y="974"/>
                    <a:pt x="1672" y="974"/>
                  </a:cubicBezTo>
                  <a:cubicBezTo>
                    <a:pt x="1672" y="974"/>
                    <a:pt x="1671" y="974"/>
                    <a:pt x="1671" y="975"/>
                  </a:cubicBezTo>
                  <a:cubicBezTo>
                    <a:pt x="1671" y="975"/>
                    <a:pt x="1671" y="975"/>
                    <a:pt x="1671" y="975"/>
                  </a:cubicBezTo>
                  <a:cubicBezTo>
                    <a:pt x="1648" y="1166"/>
                    <a:pt x="1563" y="1339"/>
                    <a:pt x="1427" y="1476"/>
                  </a:cubicBezTo>
                  <a:cubicBezTo>
                    <a:pt x="1265" y="1638"/>
                    <a:pt x="1049" y="1727"/>
                    <a:pt x="820" y="1727"/>
                  </a:cubicBezTo>
                  <a:cubicBezTo>
                    <a:pt x="817" y="1727"/>
                    <a:pt x="814" y="1730"/>
                    <a:pt x="814" y="1733"/>
                  </a:cubicBezTo>
                  <a:cubicBezTo>
                    <a:pt x="814" y="2153"/>
                    <a:pt x="814" y="2153"/>
                    <a:pt x="814" y="2153"/>
                  </a:cubicBezTo>
                  <a:cubicBezTo>
                    <a:pt x="804" y="2155"/>
                    <a:pt x="796" y="2165"/>
                    <a:pt x="796" y="2176"/>
                  </a:cubicBezTo>
                  <a:cubicBezTo>
                    <a:pt x="796" y="2190"/>
                    <a:pt x="807" y="2201"/>
                    <a:pt x="820" y="2201"/>
                  </a:cubicBezTo>
                  <a:cubicBezTo>
                    <a:pt x="834" y="2201"/>
                    <a:pt x="844" y="2190"/>
                    <a:pt x="844" y="2176"/>
                  </a:cubicBezTo>
                  <a:cubicBezTo>
                    <a:pt x="844" y="2165"/>
                    <a:pt x="837" y="2155"/>
                    <a:pt x="826" y="2153"/>
                  </a:cubicBezTo>
                  <a:cubicBezTo>
                    <a:pt x="826" y="1739"/>
                    <a:pt x="826" y="1739"/>
                    <a:pt x="826" y="1739"/>
                  </a:cubicBezTo>
                  <a:cubicBezTo>
                    <a:pt x="1056" y="1737"/>
                    <a:pt x="1272" y="1647"/>
                    <a:pt x="1435" y="1484"/>
                  </a:cubicBezTo>
                  <a:cubicBezTo>
                    <a:pt x="1572" y="1347"/>
                    <a:pt x="1658" y="1173"/>
                    <a:pt x="1682" y="981"/>
                  </a:cubicBezTo>
                  <a:cubicBezTo>
                    <a:pt x="1780" y="981"/>
                    <a:pt x="1780" y="981"/>
                    <a:pt x="1780" y="981"/>
                  </a:cubicBezTo>
                  <a:cubicBezTo>
                    <a:pt x="1724" y="1087"/>
                    <a:pt x="1724" y="1087"/>
                    <a:pt x="1724" y="1087"/>
                  </a:cubicBezTo>
                  <a:cubicBezTo>
                    <a:pt x="1877" y="1087"/>
                    <a:pt x="1877" y="1087"/>
                    <a:pt x="1877" y="1087"/>
                  </a:cubicBezTo>
                  <a:cubicBezTo>
                    <a:pt x="1991" y="869"/>
                    <a:pt x="1991" y="869"/>
                    <a:pt x="1991" y="869"/>
                  </a:cubicBezTo>
                  <a:lnTo>
                    <a:pt x="1877" y="652"/>
                  </a:lnTo>
                  <a:close/>
                  <a:moveTo>
                    <a:pt x="24" y="546"/>
                  </a:moveTo>
                  <a:cubicBezTo>
                    <a:pt x="17" y="546"/>
                    <a:pt x="12" y="540"/>
                    <a:pt x="12" y="533"/>
                  </a:cubicBezTo>
                  <a:cubicBezTo>
                    <a:pt x="12" y="526"/>
                    <a:pt x="17" y="521"/>
                    <a:pt x="24" y="521"/>
                  </a:cubicBezTo>
                  <a:cubicBezTo>
                    <a:pt x="31" y="521"/>
                    <a:pt x="37" y="526"/>
                    <a:pt x="37" y="533"/>
                  </a:cubicBezTo>
                  <a:cubicBezTo>
                    <a:pt x="37" y="540"/>
                    <a:pt x="31" y="546"/>
                    <a:pt x="24" y="546"/>
                  </a:cubicBezTo>
                  <a:close/>
                  <a:moveTo>
                    <a:pt x="833" y="2176"/>
                  </a:moveTo>
                  <a:cubicBezTo>
                    <a:pt x="833" y="2183"/>
                    <a:pt x="827" y="2189"/>
                    <a:pt x="820" y="2189"/>
                  </a:cubicBezTo>
                  <a:cubicBezTo>
                    <a:pt x="813" y="2189"/>
                    <a:pt x="807" y="2183"/>
                    <a:pt x="807" y="2176"/>
                  </a:cubicBezTo>
                  <a:cubicBezTo>
                    <a:pt x="807" y="2169"/>
                    <a:pt x="813" y="2164"/>
                    <a:pt x="820" y="2164"/>
                  </a:cubicBezTo>
                  <a:cubicBezTo>
                    <a:pt x="827" y="2164"/>
                    <a:pt x="833" y="2169"/>
                    <a:pt x="833" y="217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1" name="Freeform 10">
              <a:extLst>
                <a:ext uri="{FF2B5EF4-FFF2-40B4-BE49-F238E27FC236}">
                  <a16:creationId xmlns:a16="http://schemas.microsoft.com/office/drawing/2014/main" id="{7856F231-CA85-40AF-B445-7D9200FC7662}"/>
                </a:ext>
              </a:extLst>
            </p:cNvPr>
            <p:cNvSpPr>
              <a:spLocks/>
            </p:cNvSpPr>
            <p:nvPr/>
          </p:nvSpPr>
          <p:spPr bwMode="auto">
            <a:xfrm>
              <a:off x="3885" y="1267"/>
              <a:ext cx="1345" cy="1392"/>
            </a:xfrm>
            <a:custGeom>
              <a:avLst/>
              <a:gdLst>
                <a:gd name="T0" fmla="*/ 1340 w 1580"/>
                <a:gd name="T1" fmla="*/ 1395 h 1634"/>
                <a:gd name="T2" fmla="*/ 1580 w 1580"/>
                <a:gd name="T3" fmla="*/ 817 h 1634"/>
                <a:gd name="T4" fmla="*/ 1340 w 1580"/>
                <a:gd name="T5" fmla="*/ 240 h 1634"/>
                <a:gd name="T6" fmla="*/ 763 w 1580"/>
                <a:gd name="T7" fmla="*/ 0 h 1634"/>
                <a:gd name="T8" fmla="*/ 185 w 1580"/>
                <a:gd name="T9" fmla="*/ 240 h 1634"/>
                <a:gd name="T10" fmla="*/ 18 w 1580"/>
                <a:gd name="T11" fmla="*/ 481 h 1634"/>
                <a:gd name="T12" fmla="*/ 56 w 1580"/>
                <a:gd name="T13" fmla="*/ 581 h 1634"/>
                <a:gd name="T14" fmla="*/ 156 w 1580"/>
                <a:gd name="T15" fmla="*/ 543 h 1634"/>
                <a:gd name="T16" fmla="*/ 292 w 1580"/>
                <a:gd name="T17" fmla="*/ 347 h 1634"/>
                <a:gd name="T18" fmla="*/ 763 w 1580"/>
                <a:gd name="T19" fmla="*/ 152 h 1634"/>
                <a:gd name="T20" fmla="*/ 1233 w 1580"/>
                <a:gd name="T21" fmla="*/ 347 h 1634"/>
                <a:gd name="T22" fmla="*/ 1428 w 1580"/>
                <a:gd name="T23" fmla="*/ 817 h 1634"/>
                <a:gd name="T24" fmla="*/ 1233 w 1580"/>
                <a:gd name="T25" fmla="*/ 1288 h 1634"/>
                <a:gd name="T26" fmla="*/ 763 w 1580"/>
                <a:gd name="T27" fmla="*/ 1483 h 1634"/>
                <a:gd name="T28" fmla="*/ 292 w 1580"/>
                <a:gd name="T29" fmla="*/ 1288 h 1634"/>
                <a:gd name="T30" fmla="*/ 164 w 1580"/>
                <a:gd name="T31" fmla="*/ 1108 h 1634"/>
                <a:gd name="T32" fmla="*/ 62 w 1580"/>
                <a:gd name="T33" fmla="*/ 1073 h 1634"/>
                <a:gd name="T34" fmla="*/ 27 w 1580"/>
                <a:gd name="T35" fmla="*/ 1174 h 1634"/>
                <a:gd name="T36" fmla="*/ 185 w 1580"/>
                <a:gd name="T37" fmla="*/ 1395 h 1634"/>
                <a:gd name="T38" fmla="*/ 763 w 1580"/>
                <a:gd name="T39" fmla="*/ 1634 h 1634"/>
                <a:gd name="T40" fmla="*/ 1340 w 1580"/>
                <a:gd name="T41" fmla="*/ 1395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0" h="1634">
                  <a:moveTo>
                    <a:pt x="1340" y="1395"/>
                  </a:moveTo>
                  <a:cubicBezTo>
                    <a:pt x="1495" y="1241"/>
                    <a:pt x="1580" y="1036"/>
                    <a:pt x="1580" y="817"/>
                  </a:cubicBezTo>
                  <a:cubicBezTo>
                    <a:pt x="1580" y="599"/>
                    <a:pt x="1495" y="394"/>
                    <a:pt x="1340" y="240"/>
                  </a:cubicBezTo>
                  <a:cubicBezTo>
                    <a:pt x="1186" y="85"/>
                    <a:pt x="981" y="0"/>
                    <a:pt x="763" y="0"/>
                  </a:cubicBezTo>
                  <a:cubicBezTo>
                    <a:pt x="545" y="0"/>
                    <a:pt x="339" y="85"/>
                    <a:pt x="185" y="240"/>
                  </a:cubicBezTo>
                  <a:cubicBezTo>
                    <a:pt x="115" y="310"/>
                    <a:pt x="58" y="391"/>
                    <a:pt x="18" y="481"/>
                  </a:cubicBezTo>
                  <a:cubicBezTo>
                    <a:pt x="0" y="519"/>
                    <a:pt x="17" y="564"/>
                    <a:pt x="56" y="581"/>
                  </a:cubicBezTo>
                  <a:cubicBezTo>
                    <a:pt x="94" y="599"/>
                    <a:pt x="138" y="582"/>
                    <a:pt x="156" y="543"/>
                  </a:cubicBezTo>
                  <a:cubicBezTo>
                    <a:pt x="189" y="470"/>
                    <a:pt x="235" y="404"/>
                    <a:pt x="292" y="347"/>
                  </a:cubicBezTo>
                  <a:cubicBezTo>
                    <a:pt x="418" y="221"/>
                    <a:pt x="585" y="152"/>
                    <a:pt x="763" y="152"/>
                  </a:cubicBezTo>
                  <a:cubicBezTo>
                    <a:pt x="941" y="152"/>
                    <a:pt x="1108" y="221"/>
                    <a:pt x="1233" y="347"/>
                  </a:cubicBezTo>
                  <a:cubicBezTo>
                    <a:pt x="1359" y="472"/>
                    <a:pt x="1428" y="640"/>
                    <a:pt x="1428" y="817"/>
                  </a:cubicBezTo>
                  <a:cubicBezTo>
                    <a:pt x="1428" y="995"/>
                    <a:pt x="1359" y="1162"/>
                    <a:pt x="1233" y="1288"/>
                  </a:cubicBezTo>
                  <a:cubicBezTo>
                    <a:pt x="1108" y="1414"/>
                    <a:pt x="941" y="1483"/>
                    <a:pt x="763" y="1483"/>
                  </a:cubicBezTo>
                  <a:cubicBezTo>
                    <a:pt x="585" y="1483"/>
                    <a:pt x="418" y="1414"/>
                    <a:pt x="292" y="1288"/>
                  </a:cubicBezTo>
                  <a:cubicBezTo>
                    <a:pt x="239" y="1235"/>
                    <a:pt x="196" y="1174"/>
                    <a:pt x="164" y="1108"/>
                  </a:cubicBezTo>
                  <a:cubicBezTo>
                    <a:pt x="145" y="1070"/>
                    <a:pt x="100" y="1055"/>
                    <a:pt x="62" y="1073"/>
                  </a:cubicBezTo>
                  <a:cubicBezTo>
                    <a:pt x="25" y="1091"/>
                    <a:pt x="9" y="1136"/>
                    <a:pt x="27" y="1174"/>
                  </a:cubicBezTo>
                  <a:cubicBezTo>
                    <a:pt x="67" y="1256"/>
                    <a:pt x="120" y="1330"/>
                    <a:pt x="185" y="1395"/>
                  </a:cubicBezTo>
                  <a:cubicBezTo>
                    <a:pt x="339" y="1549"/>
                    <a:pt x="545" y="1634"/>
                    <a:pt x="763" y="1634"/>
                  </a:cubicBezTo>
                  <a:cubicBezTo>
                    <a:pt x="981" y="1634"/>
                    <a:pt x="1186" y="1549"/>
                    <a:pt x="1340" y="1395"/>
                  </a:cubicBezTo>
                  <a:close/>
                </a:path>
              </a:pathLst>
            </a:custGeom>
            <a:solidFill>
              <a:srgbClr val="F7B3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2" name="Freeform 11">
              <a:extLst>
                <a:ext uri="{FF2B5EF4-FFF2-40B4-BE49-F238E27FC236}">
                  <a16:creationId xmlns:a16="http://schemas.microsoft.com/office/drawing/2014/main" id="{9344136A-4347-407B-A803-157D8BD8D7BA}"/>
                </a:ext>
              </a:extLst>
            </p:cNvPr>
            <p:cNvSpPr>
              <a:spLocks noEditPoints="1"/>
            </p:cNvSpPr>
            <p:nvPr/>
          </p:nvSpPr>
          <p:spPr bwMode="auto">
            <a:xfrm>
              <a:off x="3836" y="1223"/>
              <a:ext cx="1696" cy="1875"/>
            </a:xfrm>
            <a:custGeom>
              <a:avLst/>
              <a:gdLst>
                <a:gd name="T0" fmla="*/ 1780 w 1991"/>
                <a:gd name="T1" fmla="*/ 757 h 2201"/>
                <a:gd name="T2" fmla="*/ 820 w 1991"/>
                <a:gd name="T3" fmla="*/ 0 h 2201"/>
                <a:gd name="T4" fmla="*/ 24 w 1991"/>
                <a:gd name="T5" fmla="*/ 509 h 2201"/>
                <a:gd name="T6" fmla="*/ 49 w 1991"/>
                <a:gd name="T7" fmla="*/ 533 h 2201"/>
                <a:gd name="T8" fmla="*/ 820 w 1991"/>
                <a:gd name="T9" fmla="*/ 12 h 2201"/>
                <a:gd name="T10" fmla="*/ 1671 w 1991"/>
                <a:gd name="T11" fmla="*/ 764 h 2201"/>
                <a:gd name="T12" fmla="*/ 1672 w 1991"/>
                <a:gd name="T13" fmla="*/ 766 h 2201"/>
                <a:gd name="T14" fmla="*/ 1673 w 1991"/>
                <a:gd name="T15" fmla="*/ 767 h 2201"/>
                <a:gd name="T16" fmla="*/ 1674 w 1991"/>
                <a:gd name="T17" fmla="*/ 768 h 2201"/>
                <a:gd name="T18" fmla="*/ 1675 w 1991"/>
                <a:gd name="T19" fmla="*/ 769 h 2201"/>
                <a:gd name="T20" fmla="*/ 1677 w 1991"/>
                <a:gd name="T21" fmla="*/ 769 h 2201"/>
                <a:gd name="T22" fmla="*/ 1790 w 1991"/>
                <a:gd name="T23" fmla="*/ 769 h 2201"/>
                <a:gd name="T24" fmla="*/ 1792 w 1991"/>
                <a:gd name="T25" fmla="*/ 768 h 2201"/>
                <a:gd name="T26" fmla="*/ 1793 w 1991"/>
                <a:gd name="T27" fmla="*/ 768 h 2201"/>
                <a:gd name="T28" fmla="*/ 1794 w 1991"/>
                <a:gd name="T29" fmla="*/ 767 h 2201"/>
                <a:gd name="T30" fmla="*/ 1795 w 1991"/>
                <a:gd name="T31" fmla="*/ 765 h 2201"/>
                <a:gd name="T32" fmla="*/ 1795 w 1991"/>
                <a:gd name="T33" fmla="*/ 763 h 2201"/>
                <a:gd name="T34" fmla="*/ 1795 w 1991"/>
                <a:gd name="T35" fmla="*/ 762 h 2201"/>
                <a:gd name="T36" fmla="*/ 1795 w 1991"/>
                <a:gd name="T37" fmla="*/ 761 h 2201"/>
                <a:gd name="T38" fmla="*/ 1869 w 1991"/>
                <a:gd name="T39" fmla="*/ 663 h 2201"/>
                <a:gd name="T40" fmla="*/ 1743 w 1991"/>
                <a:gd name="T41" fmla="*/ 1075 h 2201"/>
                <a:gd name="T42" fmla="*/ 1795 w 1991"/>
                <a:gd name="T43" fmla="*/ 978 h 2201"/>
                <a:gd name="T44" fmla="*/ 1795 w 1991"/>
                <a:gd name="T45" fmla="*/ 976 h 2201"/>
                <a:gd name="T46" fmla="*/ 1795 w 1991"/>
                <a:gd name="T47" fmla="*/ 975 h 2201"/>
                <a:gd name="T48" fmla="*/ 1795 w 1991"/>
                <a:gd name="T49" fmla="*/ 973 h 2201"/>
                <a:gd name="T50" fmla="*/ 1794 w 1991"/>
                <a:gd name="T51" fmla="*/ 972 h 2201"/>
                <a:gd name="T52" fmla="*/ 1792 w 1991"/>
                <a:gd name="T53" fmla="*/ 971 h 2201"/>
                <a:gd name="T54" fmla="*/ 1791 w 1991"/>
                <a:gd name="T55" fmla="*/ 970 h 2201"/>
                <a:gd name="T56" fmla="*/ 1790 w 1991"/>
                <a:gd name="T57" fmla="*/ 970 h 2201"/>
                <a:gd name="T58" fmla="*/ 1677 w 1991"/>
                <a:gd name="T59" fmla="*/ 970 h 2201"/>
                <a:gd name="T60" fmla="*/ 1675 w 1991"/>
                <a:gd name="T61" fmla="*/ 970 h 2201"/>
                <a:gd name="T62" fmla="*/ 1673 w 1991"/>
                <a:gd name="T63" fmla="*/ 971 h 2201"/>
                <a:gd name="T64" fmla="*/ 1672 w 1991"/>
                <a:gd name="T65" fmla="*/ 972 h 2201"/>
                <a:gd name="T66" fmla="*/ 1671 w 1991"/>
                <a:gd name="T67" fmla="*/ 974 h 2201"/>
                <a:gd name="T68" fmla="*/ 1671 w 1991"/>
                <a:gd name="T69" fmla="*/ 975 h 2201"/>
                <a:gd name="T70" fmla="*/ 814 w 1991"/>
                <a:gd name="T71" fmla="*/ 1733 h 2201"/>
                <a:gd name="T72" fmla="*/ 819 w 1991"/>
                <a:gd name="T73" fmla="*/ 2201 h 2201"/>
                <a:gd name="T74" fmla="*/ 826 w 1991"/>
                <a:gd name="T75" fmla="*/ 1739 h 2201"/>
                <a:gd name="T76" fmla="*/ 1780 w 1991"/>
                <a:gd name="T77" fmla="*/ 981 h 2201"/>
                <a:gd name="T78" fmla="*/ 1991 w 1991"/>
                <a:gd name="T79" fmla="*/ 869 h 2201"/>
                <a:gd name="T80" fmla="*/ 11 w 1991"/>
                <a:gd name="T81" fmla="*/ 533 h 2201"/>
                <a:gd name="T82" fmla="*/ 24 w 1991"/>
                <a:gd name="T83" fmla="*/ 546 h 2201"/>
                <a:gd name="T84" fmla="*/ 807 w 1991"/>
                <a:gd name="T85" fmla="*/ 2176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1" h="2201">
                  <a:moveTo>
                    <a:pt x="1876" y="652"/>
                  </a:moveTo>
                  <a:cubicBezTo>
                    <a:pt x="1724" y="652"/>
                    <a:pt x="1724" y="652"/>
                    <a:pt x="1724" y="652"/>
                  </a:cubicBezTo>
                  <a:cubicBezTo>
                    <a:pt x="1780" y="757"/>
                    <a:pt x="1780" y="757"/>
                    <a:pt x="1780" y="757"/>
                  </a:cubicBezTo>
                  <a:cubicBezTo>
                    <a:pt x="1682" y="757"/>
                    <a:pt x="1682" y="757"/>
                    <a:pt x="1682" y="757"/>
                  </a:cubicBezTo>
                  <a:cubicBezTo>
                    <a:pt x="1658" y="566"/>
                    <a:pt x="1572" y="392"/>
                    <a:pt x="1435" y="255"/>
                  </a:cubicBezTo>
                  <a:cubicBezTo>
                    <a:pt x="1270" y="90"/>
                    <a:pt x="1052" y="0"/>
                    <a:pt x="820" y="0"/>
                  </a:cubicBezTo>
                  <a:cubicBezTo>
                    <a:pt x="588" y="0"/>
                    <a:pt x="369" y="90"/>
                    <a:pt x="205" y="255"/>
                  </a:cubicBezTo>
                  <a:cubicBezTo>
                    <a:pt x="131" y="329"/>
                    <a:pt x="71" y="415"/>
                    <a:pt x="28" y="509"/>
                  </a:cubicBezTo>
                  <a:cubicBezTo>
                    <a:pt x="27" y="509"/>
                    <a:pt x="25" y="509"/>
                    <a:pt x="24" y="509"/>
                  </a:cubicBezTo>
                  <a:cubicBezTo>
                    <a:pt x="11" y="509"/>
                    <a:pt x="0" y="520"/>
                    <a:pt x="0" y="533"/>
                  </a:cubicBezTo>
                  <a:cubicBezTo>
                    <a:pt x="0" y="547"/>
                    <a:pt x="11" y="558"/>
                    <a:pt x="24" y="558"/>
                  </a:cubicBezTo>
                  <a:cubicBezTo>
                    <a:pt x="38" y="558"/>
                    <a:pt x="49" y="547"/>
                    <a:pt x="49" y="533"/>
                  </a:cubicBezTo>
                  <a:cubicBezTo>
                    <a:pt x="49" y="525"/>
                    <a:pt x="45" y="518"/>
                    <a:pt x="39" y="514"/>
                  </a:cubicBezTo>
                  <a:cubicBezTo>
                    <a:pt x="81" y="421"/>
                    <a:pt x="140" y="336"/>
                    <a:pt x="213" y="263"/>
                  </a:cubicBezTo>
                  <a:cubicBezTo>
                    <a:pt x="375" y="101"/>
                    <a:pt x="591" y="12"/>
                    <a:pt x="820" y="12"/>
                  </a:cubicBezTo>
                  <a:cubicBezTo>
                    <a:pt x="1049" y="12"/>
                    <a:pt x="1264" y="101"/>
                    <a:pt x="1426" y="263"/>
                  </a:cubicBezTo>
                  <a:cubicBezTo>
                    <a:pt x="1563" y="400"/>
                    <a:pt x="1648" y="573"/>
                    <a:pt x="1671" y="764"/>
                  </a:cubicBezTo>
                  <a:cubicBezTo>
                    <a:pt x="1671" y="764"/>
                    <a:pt x="1671" y="764"/>
                    <a:pt x="1671" y="764"/>
                  </a:cubicBezTo>
                  <a:cubicBezTo>
                    <a:pt x="1671" y="764"/>
                    <a:pt x="1671" y="764"/>
                    <a:pt x="1671" y="765"/>
                  </a:cubicBezTo>
                  <a:cubicBezTo>
                    <a:pt x="1671" y="765"/>
                    <a:pt x="1671" y="765"/>
                    <a:pt x="1671" y="765"/>
                  </a:cubicBezTo>
                  <a:cubicBezTo>
                    <a:pt x="1672" y="765"/>
                    <a:pt x="1672" y="765"/>
                    <a:pt x="1672" y="766"/>
                  </a:cubicBezTo>
                  <a:cubicBezTo>
                    <a:pt x="1672" y="766"/>
                    <a:pt x="1672" y="766"/>
                    <a:pt x="1672" y="766"/>
                  </a:cubicBezTo>
                  <a:cubicBezTo>
                    <a:pt x="1672" y="766"/>
                    <a:pt x="1672" y="766"/>
                    <a:pt x="1672" y="767"/>
                  </a:cubicBezTo>
                  <a:cubicBezTo>
                    <a:pt x="1672" y="767"/>
                    <a:pt x="1672" y="767"/>
                    <a:pt x="1673" y="767"/>
                  </a:cubicBezTo>
                  <a:cubicBezTo>
                    <a:pt x="1673" y="767"/>
                    <a:pt x="1673" y="767"/>
                    <a:pt x="1673" y="767"/>
                  </a:cubicBezTo>
                  <a:cubicBezTo>
                    <a:pt x="1673" y="767"/>
                    <a:pt x="1673" y="768"/>
                    <a:pt x="1673" y="768"/>
                  </a:cubicBezTo>
                  <a:cubicBezTo>
                    <a:pt x="1673" y="768"/>
                    <a:pt x="1674" y="768"/>
                    <a:pt x="1674" y="768"/>
                  </a:cubicBezTo>
                  <a:cubicBezTo>
                    <a:pt x="1674" y="768"/>
                    <a:pt x="1674" y="768"/>
                    <a:pt x="1674" y="768"/>
                  </a:cubicBezTo>
                  <a:cubicBezTo>
                    <a:pt x="1674" y="768"/>
                    <a:pt x="1675" y="768"/>
                    <a:pt x="1675" y="768"/>
                  </a:cubicBezTo>
                  <a:cubicBezTo>
                    <a:pt x="1675" y="769"/>
                    <a:pt x="1675" y="769"/>
                    <a:pt x="1675" y="769"/>
                  </a:cubicBezTo>
                  <a:cubicBezTo>
                    <a:pt x="1675" y="769"/>
                    <a:pt x="1676" y="769"/>
                    <a:pt x="1676" y="769"/>
                  </a:cubicBezTo>
                  <a:cubicBezTo>
                    <a:pt x="1676" y="769"/>
                    <a:pt x="1676" y="769"/>
                    <a:pt x="1677" y="769"/>
                  </a:cubicBezTo>
                  <a:cubicBezTo>
                    <a:pt x="1677" y="769"/>
                    <a:pt x="1677" y="769"/>
                    <a:pt x="1677" y="769"/>
                  </a:cubicBezTo>
                  <a:cubicBezTo>
                    <a:pt x="1789" y="769"/>
                    <a:pt x="1789" y="769"/>
                    <a:pt x="1789" y="769"/>
                  </a:cubicBezTo>
                  <a:cubicBezTo>
                    <a:pt x="1789" y="769"/>
                    <a:pt x="1789" y="769"/>
                    <a:pt x="1790" y="769"/>
                  </a:cubicBezTo>
                  <a:cubicBezTo>
                    <a:pt x="1790" y="769"/>
                    <a:pt x="1790" y="769"/>
                    <a:pt x="1790" y="769"/>
                  </a:cubicBezTo>
                  <a:cubicBezTo>
                    <a:pt x="1790" y="769"/>
                    <a:pt x="1791" y="769"/>
                    <a:pt x="1791" y="769"/>
                  </a:cubicBezTo>
                  <a:cubicBezTo>
                    <a:pt x="1791" y="769"/>
                    <a:pt x="1791" y="769"/>
                    <a:pt x="1791" y="769"/>
                  </a:cubicBezTo>
                  <a:cubicBezTo>
                    <a:pt x="1791" y="768"/>
                    <a:pt x="1792" y="768"/>
                    <a:pt x="1792" y="768"/>
                  </a:cubicBezTo>
                  <a:cubicBezTo>
                    <a:pt x="1792" y="768"/>
                    <a:pt x="1792" y="768"/>
                    <a:pt x="1792" y="768"/>
                  </a:cubicBezTo>
                  <a:cubicBezTo>
                    <a:pt x="1792" y="768"/>
                    <a:pt x="1792" y="768"/>
                    <a:pt x="1792" y="768"/>
                  </a:cubicBezTo>
                  <a:cubicBezTo>
                    <a:pt x="1792" y="768"/>
                    <a:pt x="1793" y="768"/>
                    <a:pt x="1793" y="768"/>
                  </a:cubicBezTo>
                  <a:cubicBezTo>
                    <a:pt x="1793" y="768"/>
                    <a:pt x="1793" y="767"/>
                    <a:pt x="1793" y="767"/>
                  </a:cubicBezTo>
                  <a:cubicBezTo>
                    <a:pt x="1793" y="767"/>
                    <a:pt x="1793" y="767"/>
                    <a:pt x="1794" y="767"/>
                  </a:cubicBezTo>
                  <a:cubicBezTo>
                    <a:pt x="1794" y="767"/>
                    <a:pt x="1794" y="767"/>
                    <a:pt x="1794" y="767"/>
                  </a:cubicBezTo>
                  <a:cubicBezTo>
                    <a:pt x="1794" y="766"/>
                    <a:pt x="1794" y="766"/>
                    <a:pt x="1794" y="766"/>
                  </a:cubicBezTo>
                  <a:cubicBezTo>
                    <a:pt x="1794" y="766"/>
                    <a:pt x="1794" y="766"/>
                    <a:pt x="1795" y="766"/>
                  </a:cubicBezTo>
                  <a:cubicBezTo>
                    <a:pt x="1795" y="765"/>
                    <a:pt x="1795" y="765"/>
                    <a:pt x="1795" y="765"/>
                  </a:cubicBezTo>
                  <a:cubicBezTo>
                    <a:pt x="1795" y="765"/>
                    <a:pt x="1795" y="765"/>
                    <a:pt x="1795" y="765"/>
                  </a:cubicBezTo>
                  <a:cubicBezTo>
                    <a:pt x="1795" y="764"/>
                    <a:pt x="1795" y="764"/>
                    <a:pt x="1795" y="764"/>
                  </a:cubicBezTo>
                  <a:cubicBezTo>
                    <a:pt x="1795" y="764"/>
                    <a:pt x="1795" y="764"/>
                    <a:pt x="1795" y="763"/>
                  </a:cubicBezTo>
                  <a:cubicBezTo>
                    <a:pt x="1795" y="763"/>
                    <a:pt x="1795" y="763"/>
                    <a:pt x="1795" y="763"/>
                  </a:cubicBezTo>
                  <a:cubicBezTo>
                    <a:pt x="1795" y="763"/>
                    <a:pt x="1795" y="763"/>
                    <a:pt x="1795" y="763"/>
                  </a:cubicBezTo>
                  <a:cubicBezTo>
                    <a:pt x="1795" y="763"/>
                    <a:pt x="1795" y="762"/>
                    <a:pt x="1795" y="762"/>
                  </a:cubicBezTo>
                  <a:cubicBezTo>
                    <a:pt x="1795" y="762"/>
                    <a:pt x="1795" y="762"/>
                    <a:pt x="1795" y="762"/>
                  </a:cubicBezTo>
                  <a:cubicBezTo>
                    <a:pt x="1795" y="761"/>
                    <a:pt x="1795" y="761"/>
                    <a:pt x="1795" y="761"/>
                  </a:cubicBezTo>
                  <a:cubicBezTo>
                    <a:pt x="1795" y="761"/>
                    <a:pt x="1795" y="761"/>
                    <a:pt x="1795" y="761"/>
                  </a:cubicBezTo>
                  <a:cubicBezTo>
                    <a:pt x="1795" y="760"/>
                    <a:pt x="1795" y="760"/>
                    <a:pt x="1794" y="760"/>
                  </a:cubicBezTo>
                  <a:cubicBezTo>
                    <a:pt x="1743" y="663"/>
                    <a:pt x="1743" y="663"/>
                    <a:pt x="1743" y="663"/>
                  </a:cubicBezTo>
                  <a:cubicBezTo>
                    <a:pt x="1869" y="663"/>
                    <a:pt x="1869" y="663"/>
                    <a:pt x="1869" y="663"/>
                  </a:cubicBezTo>
                  <a:cubicBezTo>
                    <a:pt x="1978" y="869"/>
                    <a:pt x="1978" y="869"/>
                    <a:pt x="1978" y="869"/>
                  </a:cubicBezTo>
                  <a:cubicBezTo>
                    <a:pt x="1869" y="1075"/>
                    <a:pt x="1869" y="1075"/>
                    <a:pt x="1869" y="1075"/>
                  </a:cubicBezTo>
                  <a:cubicBezTo>
                    <a:pt x="1743" y="1075"/>
                    <a:pt x="1743" y="1075"/>
                    <a:pt x="1743" y="1075"/>
                  </a:cubicBezTo>
                  <a:cubicBezTo>
                    <a:pt x="1794" y="978"/>
                    <a:pt x="1794" y="978"/>
                    <a:pt x="1794" y="978"/>
                  </a:cubicBezTo>
                  <a:cubicBezTo>
                    <a:pt x="1795" y="978"/>
                    <a:pt x="1795" y="978"/>
                    <a:pt x="1795" y="978"/>
                  </a:cubicBezTo>
                  <a:cubicBezTo>
                    <a:pt x="1795" y="978"/>
                    <a:pt x="1795" y="978"/>
                    <a:pt x="1795" y="978"/>
                  </a:cubicBezTo>
                  <a:cubicBezTo>
                    <a:pt x="1795" y="977"/>
                    <a:pt x="1795" y="977"/>
                    <a:pt x="1795" y="977"/>
                  </a:cubicBezTo>
                  <a:cubicBezTo>
                    <a:pt x="1795" y="977"/>
                    <a:pt x="1795" y="977"/>
                    <a:pt x="1795" y="976"/>
                  </a:cubicBezTo>
                  <a:cubicBezTo>
                    <a:pt x="1795" y="976"/>
                    <a:pt x="1795" y="976"/>
                    <a:pt x="1795" y="976"/>
                  </a:cubicBezTo>
                  <a:cubicBezTo>
                    <a:pt x="1795" y="976"/>
                    <a:pt x="1795" y="976"/>
                    <a:pt x="1795" y="976"/>
                  </a:cubicBezTo>
                  <a:cubicBezTo>
                    <a:pt x="1795" y="976"/>
                    <a:pt x="1795" y="975"/>
                    <a:pt x="1795" y="975"/>
                  </a:cubicBezTo>
                  <a:cubicBezTo>
                    <a:pt x="1795" y="975"/>
                    <a:pt x="1795" y="975"/>
                    <a:pt x="1795" y="975"/>
                  </a:cubicBezTo>
                  <a:cubicBezTo>
                    <a:pt x="1795" y="975"/>
                    <a:pt x="1795" y="974"/>
                    <a:pt x="1795" y="974"/>
                  </a:cubicBezTo>
                  <a:cubicBezTo>
                    <a:pt x="1795" y="974"/>
                    <a:pt x="1795" y="974"/>
                    <a:pt x="1795" y="974"/>
                  </a:cubicBezTo>
                  <a:cubicBezTo>
                    <a:pt x="1795" y="973"/>
                    <a:pt x="1795" y="973"/>
                    <a:pt x="1795" y="973"/>
                  </a:cubicBezTo>
                  <a:cubicBezTo>
                    <a:pt x="1794" y="973"/>
                    <a:pt x="1794" y="973"/>
                    <a:pt x="1794" y="973"/>
                  </a:cubicBezTo>
                  <a:cubicBezTo>
                    <a:pt x="1794" y="972"/>
                    <a:pt x="1794" y="972"/>
                    <a:pt x="1794" y="972"/>
                  </a:cubicBezTo>
                  <a:cubicBezTo>
                    <a:pt x="1794" y="972"/>
                    <a:pt x="1794" y="972"/>
                    <a:pt x="1794" y="972"/>
                  </a:cubicBezTo>
                  <a:cubicBezTo>
                    <a:pt x="1793" y="972"/>
                    <a:pt x="1793" y="971"/>
                    <a:pt x="1793" y="971"/>
                  </a:cubicBezTo>
                  <a:cubicBezTo>
                    <a:pt x="1793" y="971"/>
                    <a:pt x="1793" y="971"/>
                    <a:pt x="1793" y="971"/>
                  </a:cubicBezTo>
                  <a:cubicBezTo>
                    <a:pt x="1793" y="971"/>
                    <a:pt x="1792" y="971"/>
                    <a:pt x="1792" y="971"/>
                  </a:cubicBezTo>
                  <a:cubicBezTo>
                    <a:pt x="1792" y="971"/>
                    <a:pt x="1792" y="971"/>
                    <a:pt x="1792" y="970"/>
                  </a:cubicBezTo>
                  <a:cubicBezTo>
                    <a:pt x="1792" y="970"/>
                    <a:pt x="1792" y="970"/>
                    <a:pt x="1792" y="970"/>
                  </a:cubicBezTo>
                  <a:cubicBezTo>
                    <a:pt x="1792" y="970"/>
                    <a:pt x="1791" y="970"/>
                    <a:pt x="1791" y="970"/>
                  </a:cubicBezTo>
                  <a:cubicBezTo>
                    <a:pt x="1791" y="970"/>
                    <a:pt x="1791" y="970"/>
                    <a:pt x="1791" y="970"/>
                  </a:cubicBezTo>
                  <a:cubicBezTo>
                    <a:pt x="1791" y="970"/>
                    <a:pt x="1790" y="970"/>
                    <a:pt x="1790" y="970"/>
                  </a:cubicBezTo>
                  <a:cubicBezTo>
                    <a:pt x="1790" y="970"/>
                    <a:pt x="1790" y="970"/>
                    <a:pt x="1790" y="970"/>
                  </a:cubicBezTo>
                  <a:cubicBezTo>
                    <a:pt x="1789" y="970"/>
                    <a:pt x="1789" y="970"/>
                    <a:pt x="1789" y="970"/>
                  </a:cubicBezTo>
                  <a:cubicBezTo>
                    <a:pt x="1677" y="970"/>
                    <a:pt x="1677" y="970"/>
                    <a:pt x="1677" y="970"/>
                  </a:cubicBezTo>
                  <a:cubicBezTo>
                    <a:pt x="1677" y="970"/>
                    <a:pt x="1677" y="970"/>
                    <a:pt x="1677" y="970"/>
                  </a:cubicBezTo>
                  <a:cubicBezTo>
                    <a:pt x="1676" y="970"/>
                    <a:pt x="1676" y="970"/>
                    <a:pt x="1676" y="970"/>
                  </a:cubicBezTo>
                  <a:cubicBezTo>
                    <a:pt x="1676" y="970"/>
                    <a:pt x="1676" y="970"/>
                    <a:pt x="1675" y="970"/>
                  </a:cubicBezTo>
                  <a:cubicBezTo>
                    <a:pt x="1675" y="970"/>
                    <a:pt x="1675" y="970"/>
                    <a:pt x="1675" y="970"/>
                  </a:cubicBezTo>
                  <a:cubicBezTo>
                    <a:pt x="1675" y="970"/>
                    <a:pt x="1675" y="970"/>
                    <a:pt x="1674" y="970"/>
                  </a:cubicBezTo>
                  <a:cubicBezTo>
                    <a:pt x="1674" y="970"/>
                    <a:pt x="1674" y="971"/>
                    <a:pt x="1674" y="971"/>
                  </a:cubicBezTo>
                  <a:cubicBezTo>
                    <a:pt x="1674" y="971"/>
                    <a:pt x="1674" y="971"/>
                    <a:pt x="1673" y="971"/>
                  </a:cubicBezTo>
                  <a:cubicBezTo>
                    <a:pt x="1673" y="971"/>
                    <a:pt x="1673" y="971"/>
                    <a:pt x="1673" y="971"/>
                  </a:cubicBezTo>
                  <a:cubicBezTo>
                    <a:pt x="1673" y="971"/>
                    <a:pt x="1673" y="972"/>
                    <a:pt x="1673" y="972"/>
                  </a:cubicBezTo>
                  <a:cubicBezTo>
                    <a:pt x="1673" y="972"/>
                    <a:pt x="1672" y="972"/>
                    <a:pt x="1672" y="972"/>
                  </a:cubicBezTo>
                  <a:cubicBezTo>
                    <a:pt x="1672" y="972"/>
                    <a:pt x="1672" y="972"/>
                    <a:pt x="1672" y="973"/>
                  </a:cubicBezTo>
                  <a:cubicBezTo>
                    <a:pt x="1672" y="973"/>
                    <a:pt x="1672" y="973"/>
                    <a:pt x="1672" y="973"/>
                  </a:cubicBezTo>
                  <a:cubicBezTo>
                    <a:pt x="1672" y="973"/>
                    <a:pt x="1672" y="973"/>
                    <a:pt x="1671" y="974"/>
                  </a:cubicBezTo>
                  <a:cubicBezTo>
                    <a:pt x="1671" y="974"/>
                    <a:pt x="1671" y="974"/>
                    <a:pt x="1671" y="974"/>
                  </a:cubicBezTo>
                  <a:cubicBezTo>
                    <a:pt x="1671" y="974"/>
                    <a:pt x="1671" y="974"/>
                    <a:pt x="1671" y="975"/>
                  </a:cubicBezTo>
                  <a:cubicBezTo>
                    <a:pt x="1671" y="975"/>
                    <a:pt x="1671" y="975"/>
                    <a:pt x="1671" y="975"/>
                  </a:cubicBezTo>
                  <a:cubicBezTo>
                    <a:pt x="1648" y="1166"/>
                    <a:pt x="1563" y="1339"/>
                    <a:pt x="1426" y="1476"/>
                  </a:cubicBezTo>
                  <a:cubicBezTo>
                    <a:pt x="1264" y="1638"/>
                    <a:pt x="1049" y="1727"/>
                    <a:pt x="820" y="1727"/>
                  </a:cubicBezTo>
                  <a:cubicBezTo>
                    <a:pt x="817" y="1727"/>
                    <a:pt x="814" y="1730"/>
                    <a:pt x="814" y="1733"/>
                  </a:cubicBezTo>
                  <a:cubicBezTo>
                    <a:pt x="814" y="2153"/>
                    <a:pt x="814" y="2153"/>
                    <a:pt x="814" y="2153"/>
                  </a:cubicBezTo>
                  <a:cubicBezTo>
                    <a:pt x="803" y="2155"/>
                    <a:pt x="795" y="2165"/>
                    <a:pt x="795" y="2176"/>
                  </a:cubicBezTo>
                  <a:cubicBezTo>
                    <a:pt x="795" y="2190"/>
                    <a:pt x="806" y="2201"/>
                    <a:pt x="819" y="2201"/>
                  </a:cubicBezTo>
                  <a:cubicBezTo>
                    <a:pt x="833" y="2201"/>
                    <a:pt x="844" y="2190"/>
                    <a:pt x="844" y="2176"/>
                  </a:cubicBezTo>
                  <a:cubicBezTo>
                    <a:pt x="844" y="2165"/>
                    <a:pt x="836" y="2156"/>
                    <a:pt x="826" y="2153"/>
                  </a:cubicBezTo>
                  <a:cubicBezTo>
                    <a:pt x="826" y="1739"/>
                    <a:pt x="826" y="1739"/>
                    <a:pt x="826" y="1739"/>
                  </a:cubicBezTo>
                  <a:cubicBezTo>
                    <a:pt x="1056" y="1737"/>
                    <a:pt x="1272" y="1647"/>
                    <a:pt x="1435" y="1484"/>
                  </a:cubicBezTo>
                  <a:cubicBezTo>
                    <a:pt x="1572" y="1347"/>
                    <a:pt x="1658" y="1173"/>
                    <a:pt x="1682" y="981"/>
                  </a:cubicBezTo>
                  <a:cubicBezTo>
                    <a:pt x="1780" y="981"/>
                    <a:pt x="1780" y="981"/>
                    <a:pt x="1780" y="981"/>
                  </a:cubicBezTo>
                  <a:cubicBezTo>
                    <a:pt x="1724" y="1087"/>
                    <a:pt x="1724" y="1087"/>
                    <a:pt x="1724" y="1087"/>
                  </a:cubicBezTo>
                  <a:cubicBezTo>
                    <a:pt x="1876" y="1087"/>
                    <a:pt x="1876" y="1087"/>
                    <a:pt x="1876" y="1087"/>
                  </a:cubicBezTo>
                  <a:cubicBezTo>
                    <a:pt x="1991" y="869"/>
                    <a:pt x="1991" y="869"/>
                    <a:pt x="1991" y="869"/>
                  </a:cubicBezTo>
                  <a:lnTo>
                    <a:pt x="1876" y="652"/>
                  </a:lnTo>
                  <a:close/>
                  <a:moveTo>
                    <a:pt x="24" y="546"/>
                  </a:moveTo>
                  <a:cubicBezTo>
                    <a:pt x="17" y="546"/>
                    <a:pt x="11" y="540"/>
                    <a:pt x="11" y="533"/>
                  </a:cubicBezTo>
                  <a:cubicBezTo>
                    <a:pt x="11" y="526"/>
                    <a:pt x="17" y="521"/>
                    <a:pt x="24" y="521"/>
                  </a:cubicBezTo>
                  <a:cubicBezTo>
                    <a:pt x="31" y="521"/>
                    <a:pt x="37" y="526"/>
                    <a:pt x="37" y="533"/>
                  </a:cubicBezTo>
                  <a:cubicBezTo>
                    <a:pt x="37" y="540"/>
                    <a:pt x="31" y="546"/>
                    <a:pt x="24" y="546"/>
                  </a:cubicBezTo>
                  <a:close/>
                  <a:moveTo>
                    <a:pt x="832" y="2176"/>
                  </a:moveTo>
                  <a:cubicBezTo>
                    <a:pt x="832" y="2183"/>
                    <a:pt x="826" y="2189"/>
                    <a:pt x="819" y="2189"/>
                  </a:cubicBezTo>
                  <a:cubicBezTo>
                    <a:pt x="812" y="2189"/>
                    <a:pt x="807" y="2183"/>
                    <a:pt x="807" y="2176"/>
                  </a:cubicBezTo>
                  <a:cubicBezTo>
                    <a:pt x="807" y="2169"/>
                    <a:pt x="812" y="2164"/>
                    <a:pt x="819" y="2164"/>
                  </a:cubicBezTo>
                  <a:cubicBezTo>
                    <a:pt x="826" y="2164"/>
                    <a:pt x="832" y="2169"/>
                    <a:pt x="832" y="217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3" name="Freeform 12">
              <a:extLst>
                <a:ext uri="{FF2B5EF4-FFF2-40B4-BE49-F238E27FC236}">
                  <a16:creationId xmlns:a16="http://schemas.microsoft.com/office/drawing/2014/main" id="{12D34CB7-F6AA-4D5B-81E2-7BDAAEDE11EE}"/>
                </a:ext>
              </a:extLst>
            </p:cNvPr>
            <p:cNvSpPr>
              <a:spLocks noEditPoints="1"/>
            </p:cNvSpPr>
            <p:nvPr/>
          </p:nvSpPr>
          <p:spPr bwMode="auto">
            <a:xfrm>
              <a:off x="623" y="1223"/>
              <a:ext cx="1696" cy="1875"/>
            </a:xfrm>
            <a:custGeom>
              <a:avLst/>
              <a:gdLst>
                <a:gd name="T0" fmla="*/ 1780 w 1991"/>
                <a:gd name="T1" fmla="*/ 757 h 2201"/>
                <a:gd name="T2" fmla="*/ 820 w 1991"/>
                <a:gd name="T3" fmla="*/ 0 h 2201"/>
                <a:gd name="T4" fmla="*/ 24 w 1991"/>
                <a:gd name="T5" fmla="*/ 509 h 2201"/>
                <a:gd name="T6" fmla="*/ 48 w 1991"/>
                <a:gd name="T7" fmla="*/ 533 h 2201"/>
                <a:gd name="T8" fmla="*/ 820 w 1991"/>
                <a:gd name="T9" fmla="*/ 12 h 2201"/>
                <a:gd name="T10" fmla="*/ 1671 w 1991"/>
                <a:gd name="T11" fmla="*/ 764 h 2201"/>
                <a:gd name="T12" fmla="*/ 1672 w 1991"/>
                <a:gd name="T13" fmla="*/ 766 h 2201"/>
                <a:gd name="T14" fmla="*/ 1672 w 1991"/>
                <a:gd name="T15" fmla="*/ 767 h 2201"/>
                <a:gd name="T16" fmla="*/ 1674 w 1991"/>
                <a:gd name="T17" fmla="*/ 768 h 2201"/>
                <a:gd name="T18" fmla="*/ 1675 w 1991"/>
                <a:gd name="T19" fmla="*/ 769 h 2201"/>
                <a:gd name="T20" fmla="*/ 1677 w 1991"/>
                <a:gd name="T21" fmla="*/ 769 h 2201"/>
                <a:gd name="T22" fmla="*/ 1790 w 1991"/>
                <a:gd name="T23" fmla="*/ 769 h 2201"/>
                <a:gd name="T24" fmla="*/ 1792 w 1991"/>
                <a:gd name="T25" fmla="*/ 768 h 2201"/>
                <a:gd name="T26" fmla="*/ 1793 w 1991"/>
                <a:gd name="T27" fmla="*/ 768 h 2201"/>
                <a:gd name="T28" fmla="*/ 1794 w 1991"/>
                <a:gd name="T29" fmla="*/ 767 h 2201"/>
                <a:gd name="T30" fmla="*/ 1795 w 1991"/>
                <a:gd name="T31" fmla="*/ 765 h 2201"/>
                <a:gd name="T32" fmla="*/ 1795 w 1991"/>
                <a:gd name="T33" fmla="*/ 763 h 2201"/>
                <a:gd name="T34" fmla="*/ 1795 w 1991"/>
                <a:gd name="T35" fmla="*/ 762 h 2201"/>
                <a:gd name="T36" fmla="*/ 1794 w 1991"/>
                <a:gd name="T37" fmla="*/ 761 h 2201"/>
                <a:gd name="T38" fmla="*/ 1869 w 1991"/>
                <a:gd name="T39" fmla="*/ 663 h 2201"/>
                <a:gd name="T40" fmla="*/ 1743 w 1991"/>
                <a:gd name="T41" fmla="*/ 1075 h 2201"/>
                <a:gd name="T42" fmla="*/ 1795 w 1991"/>
                <a:gd name="T43" fmla="*/ 978 h 2201"/>
                <a:gd name="T44" fmla="*/ 1795 w 1991"/>
                <a:gd name="T45" fmla="*/ 976 h 2201"/>
                <a:gd name="T46" fmla="*/ 1795 w 1991"/>
                <a:gd name="T47" fmla="*/ 975 h 2201"/>
                <a:gd name="T48" fmla="*/ 1794 w 1991"/>
                <a:gd name="T49" fmla="*/ 973 h 2201"/>
                <a:gd name="T50" fmla="*/ 1794 w 1991"/>
                <a:gd name="T51" fmla="*/ 972 h 2201"/>
                <a:gd name="T52" fmla="*/ 1792 w 1991"/>
                <a:gd name="T53" fmla="*/ 971 h 2201"/>
                <a:gd name="T54" fmla="*/ 1791 w 1991"/>
                <a:gd name="T55" fmla="*/ 970 h 2201"/>
                <a:gd name="T56" fmla="*/ 1789 w 1991"/>
                <a:gd name="T57" fmla="*/ 970 h 2201"/>
                <a:gd name="T58" fmla="*/ 1677 w 1991"/>
                <a:gd name="T59" fmla="*/ 970 h 2201"/>
                <a:gd name="T60" fmla="*/ 1675 w 1991"/>
                <a:gd name="T61" fmla="*/ 970 h 2201"/>
                <a:gd name="T62" fmla="*/ 1673 w 1991"/>
                <a:gd name="T63" fmla="*/ 971 h 2201"/>
                <a:gd name="T64" fmla="*/ 1672 w 1991"/>
                <a:gd name="T65" fmla="*/ 972 h 2201"/>
                <a:gd name="T66" fmla="*/ 1671 w 1991"/>
                <a:gd name="T67" fmla="*/ 974 h 2201"/>
                <a:gd name="T68" fmla="*/ 1671 w 1991"/>
                <a:gd name="T69" fmla="*/ 975 h 2201"/>
                <a:gd name="T70" fmla="*/ 814 w 1991"/>
                <a:gd name="T71" fmla="*/ 1727 h 2201"/>
                <a:gd name="T72" fmla="*/ 820 w 1991"/>
                <a:gd name="T73" fmla="*/ 2201 h 2201"/>
                <a:gd name="T74" fmla="*/ 826 w 1991"/>
                <a:gd name="T75" fmla="*/ 1739 h 2201"/>
                <a:gd name="T76" fmla="*/ 1780 w 1991"/>
                <a:gd name="T77" fmla="*/ 981 h 2201"/>
                <a:gd name="T78" fmla="*/ 1991 w 1991"/>
                <a:gd name="T79" fmla="*/ 869 h 2201"/>
                <a:gd name="T80" fmla="*/ 11 w 1991"/>
                <a:gd name="T81" fmla="*/ 533 h 2201"/>
                <a:gd name="T82" fmla="*/ 24 w 1991"/>
                <a:gd name="T83" fmla="*/ 546 h 2201"/>
                <a:gd name="T84" fmla="*/ 807 w 1991"/>
                <a:gd name="T85" fmla="*/ 2176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1" h="2201">
                  <a:moveTo>
                    <a:pt x="1876" y="652"/>
                  </a:moveTo>
                  <a:cubicBezTo>
                    <a:pt x="1724" y="652"/>
                    <a:pt x="1724" y="652"/>
                    <a:pt x="1724" y="652"/>
                  </a:cubicBezTo>
                  <a:cubicBezTo>
                    <a:pt x="1780" y="757"/>
                    <a:pt x="1780" y="757"/>
                    <a:pt x="1780" y="757"/>
                  </a:cubicBezTo>
                  <a:cubicBezTo>
                    <a:pt x="1682" y="757"/>
                    <a:pt x="1682" y="757"/>
                    <a:pt x="1682" y="757"/>
                  </a:cubicBezTo>
                  <a:cubicBezTo>
                    <a:pt x="1657" y="566"/>
                    <a:pt x="1572" y="392"/>
                    <a:pt x="1434" y="255"/>
                  </a:cubicBezTo>
                  <a:cubicBezTo>
                    <a:pt x="1270" y="90"/>
                    <a:pt x="1052" y="0"/>
                    <a:pt x="820" y="0"/>
                  </a:cubicBezTo>
                  <a:cubicBezTo>
                    <a:pt x="587" y="0"/>
                    <a:pt x="369" y="90"/>
                    <a:pt x="205" y="255"/>
                  </a:cubicBezTo>
                  <a:cubicBezTo>
                    <a:pt x="130" y="329"/>
                    <a:pt x="71" y="415"/>
                    <a:pt x="28" y="509"/>
                  </a:cubicBezTo>
                  <a:cubicBezTo>
                    <a:pt x="27" y="509"/>
                    <a:pt x="25" y="509"/>
                    <a:pt x="24" y="509"/>
                  </a:cubicBezTo>
                  <a:cubicBezTo>
                    <a:pt x="11" y="509"/>
                    <a:pt x="0" y="520"/>
                    <a:pt x="0" y="533"/>
                  </a:cubicBezTo>
                  <a:cubicBezTo>
                    <a:pt x="0" y="547"/>
                    <a:pt x="11" y="558"/>
                    <a:pt x="24" y="558"/>
                  </a:cubicBezTo>
                  <a:cubicBezTo>
                    <a:pt x="37" y="558"/>
                    <a:pt x="48" y="547"/>
                    <a:pt x="48" y="533"/>
                  </a:cubicBezTo>
                  <a:cubicBezTo>
                    <a:pt x="48" y="525"/>
                    <a:pt x="45" y="518"/>
                    <a:pt x="39" y="514"/>
                  </a:cubicBezTo>
                  <a:cubicBezTo>
                    <a:pt x="81" y="421"/>
                    <a:pt x="140" y="336"/>
                    <a:pt x="213" y="263"/>
                  </a:cubicBezTo>
                  <a:cubicBezTo>
                    <a:pt x="375" y="101"/>
                    <a:pt x="591" y="12"/>
                    <a:pt x="820" y="12"/>
                  </a:cubicBezTo>
                  <a:cubicBezTo>
                    <a:pt x="1049" y="12"/>
                    <a:pt x="1264" y="101"/>
                    <a:pt x="1426" y="263"/>
                  </a:cubicBezTo>
                  <a:cubicBezTo>
                    <a:pt x="1563" y="400"/>
                    <a:pt x="1648" y="573"/>
                    <a:pt x="1671" y="764"/>
                  </a:cubicBezTo>
                  <a:cubicBezTo>
                    <a:pt x="1671" y="764"/>
                    <a:pt x="1671" y="764"/>
                    <a:pt x="1671" y="764"/>
                  </a:cubicBezTo>
                  <a:cubicBezTo>
                    <a:pt x="1671" y="764"/>
                    <a:pt x="1671" y="764"/>
                    <a:pt x="1671" y="765"/>
                  </a:cubicBezTo>
                  <a:cubicBezTo>
                    <a:pt x="1671" y="765"/>
                    <a:pt x="1671" y="765"/>
                    <a:pt x="1671" y="765"/>
                  </a:cubicBezTo>
                  <a:cubicBezTo>
                    <a:pt x="1671" y="765"/>
                    <a:pt x="1672" y="765"/>
                    <a:pt x="1672" y="766"/>
                  </a:cubicBezTo>
                  <a:cubicBezTo>
                    <a:pt x="1672" y="766"/>
                    <a:pt x="1672" y="766"/>
                    <a:pt x="1672" y="766"/>
                  </a:cubicBezTo>
                  <a:cubicBezTo>
                    <a:pt x="1672" y="766"/>
                    <a:pt x="1672" y="766"/>
                    <a:pt x="1672" y="767"/>
                  </a:cubicBezTo>
                  <a:cubicBezTo>
                    <a:pt x="1672" y="767"/>
                    <a:pt x="1672" y="767"/>
                    <a:pt x="1672" y="767"/>
                  </a:cubicBezTo>
                  <a:cubicBezTo>
                    <a:pt x="1673" y="767"/>
                    <a:pt x="1673" y="767"/>
                    <a:pt x="1673" y="767"/>
                  </a:cubicBezTo>
                  <a:cubicBezTo>
                    <a:pt x="1673" y="767"/>
                    <a:pt x="1673" y="768"/>
                    <a:pt x="1673" y="768"/>
                  </a:cubicBezTo>
                  <a:cubicBezTo>
                    <a:pt x="1673" y="768"/>
                    <a:pt x="1674" y="768"/>
                    <a:pt x="1674" y="768"/>
                  </a:cubicBezTo>
                  <a:cubicBezTo>
                    <a:pt x="1674" y="768"/>
                    <a:pt x="1674" y="768"/>
                    <a:pt x="1674" y="768"/>
                  </a:cubicBezTo>
                  <a:cubicBezTo>
                    <a:pt x="1674" y="768"/>
                    <a:pt x="1674" y="768"/>
                    <a:pt x="1675" y="768"/>
                  </a:cubicBezTo>
                  <a:cubicBezTo>
                    <a:pt x="1675" y="769"/>
                    <a:pt x="1675" y="769"/>
                    <a:pt x="1675" y="769"/>
                  </a:cubicBezTo>
                  <a:cubicBezTo>
                    <a:pt x="1675" y="769"/>
                    <a:pt x="1676" y="769"/>
                    <a:pt x="1676" y="769"/>
                  </a:cubicBezTo>
                  <a:cubicBezTo>
                    <a:pt x="1676" y="769"/>
                    <a:pt x="1676" y="769"/>
                    <a:pt x="1677" y="769"/>
                  </a:cubicBezTo>
                  <a:cubicBezTo>
                    <a:pt x="1677" y="769"/>
                    <a:pt x="1677" y="769"/>
                    <a:pt x="1677" y="769"/>
                  </a:cubicBezTo>
                  <a:cubicBezTo>
                    <a:pt x="1789" y="769"/>
                    <a:pt x="1789" y="769"/>
                    <a:pt x="1789" y="769"/>
                  </a:cubicBezTo>
                  <a:cubicBezTo>
                    <a:pt x="1789" y="769"/>
                    <a:pt x="1789" y="769"/>
                    <a:pt x="1789" y="769"/>
                  </a:cubicBezTo>
                  <a:cubicBezTo>
                    <a:pt x="1790" y="769"/>
                    <a:pt x="1790" y="769"/>
                    <a:pt x="1790" y="769"/>
                  </a:cubicBezTo>
                  <a:cubicBezTo>
                    <a:pt x="1790" y="769"/>
                    <a:pt x="1790" y="769"/>
                    <a:pt x="1791" y="769"/>
                  </a:cubicBezTo>
                  <a:cubicBezTo>
                    <a:pt x="1791" y="769"/>
                    <a:pt x="1791" y="769"/>
                    <a:pt x="1791" y="769"/>
                  </a:cubicBezTo>
                  <a:cubicBezTo>
                    <a:pt x="1791" y="768"/>
                    <a:pt x="1792" y="768"/>
                    <a:pt x="1792" y="768"/>
                  </a:cubicBezTo>
                  <a:cubicBezTo>
                    <a:pt x="1792" y="768"/>
                    <a:pt x="1792" y="768"/>
                    <a:pt x="1792" y="768"/>
                  </a:cubicBezTo>
                  <a:cubicBezTo>
                    <a:pt x="1792" y="768"/>
                    <a:pt x="1792" y="768"/>
                    <a:pt x="1792" y="768"/>
                  </a:cubicBezTo>
                  <a:cubicBezTo>
                    <a:pt x="1792" y="768"/>
                    <a:pt x="1793" y="768"/>
                    <a:pt x="1793" y="768"/>
                  </a:cubicBezTo>
                  <a:cubicBezTo>
                    <a:pt x="1793" y="768"/>
                    <a:pt x="1793" y="767"/>
                    <a:pt x="1793" y="767"/>
                  </a:cubicBezTo>
                  <a:cubicBezTo>
                    <a:pt x="1793" y="767"/>
                    <a:pt x="1793" y="767"/>
                    <a:pt x="1794" y="767"/>
                  </a:cubicBezTo>
                  <a:cubicBezTo>
                    <a:pt x="1794" y="767"/>
                    <a:pt x="1794" y="767"/>
                    <a:pt x="1794" y="767"/>
                  </a:cubicBezTo>
                  <a:cubicBezTo>
                    <a:pt x="1794" y="766"/>
                    <a:pt x="1794" y="766"/>
                    <a:pt x="1794" y="766"/>
                  </a:cubicBezTo>
                  <a:cubicBezTo>
                    <a:pt x="1794" y="766"/>
                    <a:pt x="1794" y="766"/>
                    <a:pt x="1794" y="766"/>
                  </a:cubicBezTo>
                  <a:cubicBezTo>
                    <a:pt x="1795" y="765"/>
                    <a:pt x="1795" y="765"/>
                    <a:pt x="1795" y="765"/>
                  </a:cubicBezTo>
                  <a:cubicBezTo>
                    <a:pt x="1795" y="765"/>
                    <a:pt x="1795" y="765"/>
                    <a:pt x="1795" y="765"/>
                  </a:cubicBezTo>
                  <a:cubicBezTo>
                    <a:pt x="1795" y="764"/>
                    <a:pt x="1795" y="764"/>
                    <a:pt x="1795" y="764"/>
                  </a:cubicBezTo>
                  <a:cubicBezTo>
                    <a:pt x="1795" y="764"/>
                    <a:pt x="1795" y="764"/>
                    <a:pt x="1795" y="763"/>
                  </a:cubicBezTo>
                  <a:cubicBezTo>
                    <a:pt x="1795" y="763"/>
                    <a:pt x="1795" y="763"/>
                    <a:pt x="1795" y="763"/>
                  </a:cubicBezTo>
                  <a:cubicBezTo>
                    <a:pt x="1795" y="763"/>
                    <a:pt x="1795" y="763"/>
                    <a:pt x="1795" y="763"/>
                  </a:cubicBezTo>
                  <a:cubicBezTo>
                    <a:pt x="1795" y="763"/>
                    <a:pt x="1795" y="762"/>
                    <a:pt x="1795" y="762"/>
                  </a:cubicBezTo>
                  <a:cubicBezTo>
                    <a:pt x="1795" y="762"/>
                    <a:pt x="1795" y="762"/>
                    <a:pt x="1795" y="762"/>
                  </a:cubicBezTo>
                  <a:cubicBezTo>
                    <a:pt x="1795" y="761"/>
                    <a:pt x="1795" y="761"/>
                    <a:pt x="1795" y="761"/>
                  </a:cubicBezTo>
                  <a:cubicBezTo>
                    <a:pt x="1795" y="761"/>
                    <a:pt x="1795" y="761"/>
                    <a:pt x="1794" y="761"/>
                  </a:cubicBezTo>
                  <a:cubicBezTo>
                    <a:pt x="1794" y="760"/>
                    <a:pt x="1794" y="760"/>
                    <a:pt x="1794" y="760"/>
                  </a:cubicBezTo>
                  <a:cubicBezTo>
                    <a:pt x="1743" y="663"/>
                    <a:pt x="1743" y="663"/>
                    <a:pt x="1743" y="663"/>
                  </a:cubicBezTo>
                  <a:cubicBezTo>
                    <a:pt x="1869" y="663"/>
                    <a:pt x="1869" y="663"/>
                    <a:pt x="1869" y="663"/>
                  </a:cubicBezTo>
                  <a:cubicBezTo>
                    <a:pt x="1978" y="869"/>
                    <a:pt x="1978" y="869"/>
                    <a:pt x="1978" y="869"/>
                  </a:cubicBezTo>
                  <a:cubicBezTo>
                    <a:pt x="1869" y="1075"/>
                    <a:pt x="1869" y="1075"/>
                    <a:pt x="1869" y="1075"/>
                  </a:cubicBezTo>
                  <a:cubicBezTo>
                    <a:pt x="1743" y="1075"/>
                    <a:pt x="1743" y="1075"/>
                    <a:pt x="1743" y="1075"/>
                  </a:cubicBezTo>
                  <a:cubicBezTo>
                    <a:pt x="1794" y="978"/>
                    <a:pt x="1794" y="978"/>
                    <a:pt x="1794" y="978"/>
                  </a:cubicBezTo>
                  <a:cubicBezTo>
                    <a:pt x="1794" y="978"/>
                    <a:pt x="1794" y="978"/>
                    <a:pt x="1794" y="978"/>
                  </a:cubicBezTo>
                  <a:cubicBezTo>
                    <a:pt x="1795" y="978"/>
                    <a:pt x="1795" y="978"/>
                    <a:pt x="1795" y="978"/>
                  </a:cubicBezTo>
                  <a:cubicBezTo>
                    <a:pt x="1795" y="977"/>
                    <a:pt x="1795" y="977"/>
                    <a:pt x="1795" y="977"/>
                  </a:cubicBezTo>
                  <a:cubicBezTo>
                    <a:pt x="1795" y="977"/>
                    <a:pt x="1795" y="977"/>
                    <a:pt x="1795" y="976"/>
                  </a:cubicBezTo>
                  <a:cubicBezTo>
                    <a:pt x="1795" y="976"/>
                    <a:pt x="1795" y="976"/>
                    <a:pt x="1795" y="976"/>
                  </a:cubicBezTo>
                  <a:cubicBezTo>
                    <a:pt x="1795" y="976"/>
                    <a:pt x="1795" y="976"/>
                    <a:pt x="1795" y="976"/>
                  </a:cubicBezTo>
                  <a:cubicBezTo>
                    <a:pt x="1795" y="976"/>
                    <a:pt x="1795" y="975"/>
                    <a:pt x="1795" y="975"/>
                  </a:cubicBezTo>
                  <a:cubicBezTo>
                    <a:pt x="1795" y="975"/>
                    <a:pt x="1795" y="975"/>
                    <a:pt x="1795" y="975"/>
                  </a:cubicBezTo>
                  <a:cubicBezTo>
                    <a:pt x="1795" y="975"/>
                    <a:pt x="1795" y="974"/>
                    <a:pt x="1795" y="974"/>
                  </a:cubicBezTo>
                  <a:cubicBezTo>
                    <a:pt x="1795" y="974"/>
                    <a:pt x="1795" y="974"/>
                    <a:pt x="1795" y="974"/>
                  </a:cubicBezTo>
                  <a:cubicBezTo>
                    <a:pt x="1795" y="973"/>
                    <a:pt x="1795" y="973"/>
                    <a:pt x="1794" y="973"/>
                  </a:cubicBezTo>
                  <a:cubicBezTo>
                    <a:pt x="1794" y="973"/>
                    <a:pt x="1794" y="973"/>
                    <a:pt x="1794" y="973"/>
                  </a:cubicBezTo>
                  <a:cubicBezTo>
                    <a:pt x="1794" y="972"/>
                    <a:pt x="1794" y="972"/>
                    <a:pt x="1794" y="972"/>
                  </a:cubicBezTo>
                  <a:cubicBezTo>
                    <a:pt x="1794" y="972"/>
                    <a:pt x="1794" y="972"/>
                    <a:pt x="1794" y="972"/>
                  </a:cubicBezTo>
                  <a:cubicBezTo>
                    <a:pt x="1793" y="972"/>
                    <a:pt x="1793" y="971"/>
                    <a:pt x="1793" y="971"/>
                  </a:cubicBezTo>
                  <a:cubicBezTo>
                    <a:pt x="1793" y="971"/>
                    <a:pt x="1793" y="971"/>
                    <a:pt x="1793" y="971"/>
                  </a:cubicBezTo>
                  <a:cubicBezTo>
                    <a:pt x="1793" y="971"/>
                    <a:pt x="1792" y="971"/>
                    <a:pt x="1792" y="971"/>
                  </a:cubicBezTo>
                  <a:cubicBezTo>
                    <a:pt x="1792" y="971"/>
                    <a:pt x="1792" y="971"/>
                    <a:pt x="1792" y="970"/>
                  </a:cubicBezTo>
                  <a:cubicBezTo>
                    <a:pt x="1792" y="970"/>
                    <a:pt x="1792" y="970"/>
                    <a:pt x="1792" y="970"/>
                  </a:cubicBezTo>
                  <a:cubicBezTo>
                    <a:pt x="1792" y="970"/>
                    <a:pt x="1791" y="970"/>
                    <a:pt x="1791" y="970"/>
                  </a:cubicBezTo>
                  <a:cubicBezTo>
                    <a:pt x="1791" y="970"/>
                    <a:pt x="1791" y="970"/>
                    <a:pt x="1791" y="970"/>
                  </a:cubicBezTo>
                  <a:cubicBezTo>
                    <a:pt x="1790" y="970"/>
                    <a:pt x="1790" y="970"/>
                    <a:pt x="1790" y="970"/>
                  </a:cubicBezTo>
                  <a:cubicBezTo>
                    <a:pt x="1790" y="970"/>
                    <a:pt x="1790" y="970"/>
                    <a:pt x="1789" y="970"/>
                  </a:cubicBezTo>
                  <a:cubicBezTo>
                    <a:pt x="1789" y="970"/>
                    <a:pt x="1789" y="970"/>
                    <a:pt x="1789" y="970"/>
                  </a:cubicBezTo>
                  <a:cubicBezTo>
                    <a:pt x="1677" y="970"/>
                    <a:pt x="1677" y="970"/>
                    <a:pt x="1677" y="970"/>
                  </a:cubicBezTo>
                  <a:cubicBezTo>
                    <a:pt x="1677" y="970"/>
                    <a:pt x="1677" y="970"/>
                    <a:pt x="1677" y="970"/>
                  </a:cubicBezTo>
                  <a:cubicBezTo>
                    <a:pt x="1676" y="970"/>
                    <a:pt x="1676" y="970"/>
                    <a:pt x="1676" y="970"/>
                  </a:cubicBezTo>
                  <a:cubicBezTo>
                    <a:pt x="1676" y="970"/>
                    <a:pt x="1676" y="970"/>
                    <a:pt x="1675" y="970"/>
                  </a:cubicBezTo>
                  <a:cubicBezTo>
                    <a:pt x="1675" y="970"/>
                    <a:pt x="1675" y="970"/>
                    <a:pt x="1675" y="970"/>
                  </a:cubicBezTo>
                  <a:cubicBezTo>
                    <a:pt x="1675" y="970"/>
                    <a:pt x="1675" y="970"/>
                    <a:pt x="1674" y="970"/>
                  </a:cubicBezTo>
                  <a:cubicBezTo>
                    <a:pt x="1674" y="970"/>
                    <a:pt x="1674" y="971"/>
                    <a:pt x="1674" y="971"/>
                  </a:cubicBezTo>
                  <a:cubicBezTo>
                    <a:pt x="1674" y="971"/>
                    <a:pt x="1674" y="971"/>
                    <a:pt x="1673" y="971"/>
                  </a:cubicBezTo>
                  <a:cubicBezTo>
                    <a:pt x="1673" y="971"/>
                    <a:pt x="1673" y="971"/>
                    <a:pt x="1673" y="971"/>
                  </a:cubicBezTo>
                  <a:cubicBezTo>
                    <a:pt x="1673" y="971"/>
                    <a:pt x="1673" y="972"/>
                    <a:pt x="1673" y="972"/>
                  </a:cubicBezTo>
                  <a:cubicBezTo>
                    <a:pt x="1672" y="972"/>
                    <a:pt x="1672" y="972"/>
                    <a:pt x="1672" y="972"/>
                  </a:cubicBezTo>
                  <a:cubicBezTo>
                    <a:pt x="1672" y="972"/>
                    <a:pt x="1672" y="972"/>
                    <a:pt x="1672" y="973"/>
                  </a:cubicBezTo>
                  <a:cubicBezTo>
                    <a:pt x="1672" y="973"/>
                    <a:pt x="1672" y="973"/>
                    <a:pt x="1672" y="973"/>
                  </a:cubicBezTo>
                  <a:cubicBezTo>
                    <a:pt x="1672" y="973"/>
                    <a:pt x="1671" y="973"/>
                    <a:pt x="1671" y="974"/>
                  </a:cubicBezTo>
                  <a:cubicBezTo>
                    <a:pt x="1671" y="974"/>
                    <a:pt x="1671" y="974"/>
                    <a:pt x="1671" y="974"/>
                  </a:cubicBezTo>
                  <a:cubicBezTo>
                    <a:pt x="1671" y="974"/>
                    <a:pt x="1671" y="974"/>
                    <a:pt x="1671" y="975"/>
                  </a:cubicBezTo>
                  <a:cubicBezTo>
                    <a:pt x="1671" y="975"/>
                    <a:pt x="1671" y="975"/>
                    <a:pt x="1671" y="975"/>
                  </a:cubicBezTo>
                  <a:cubicBezTo>
                    <a:pt x="1648" y="1166"/>
                    <a:pt x="1563" y="1339"/>
                    <a:pt x="1426" y="1476"/>
                  </a:cubicBezTo>
                  <a:cubicBezTo>
                    <a:pt x="1264" y="1638"/>
                    <a:pt x="1049" y="1727"/>
                    <a:pt x="820" y="1727"/>
                  </a:cubicBezTo>
                  <a:cubicBezTo>
                    <a:pt x="814" y="1727"/>
                    <a:pt x="814" y="1727"/>
                    <a:pt x="814" y="1727"/>
                  </a:cubicBezTo>
                  <a:cubicBezTo>
                    <a:pt x="814" y="2153"/>
                    <a:pt x="814" y="2153"/>
                    <a:pt x="814" y="2153"/>
                  </a:cubicBezTo>
                  <a:cubicBezTo>
                    <a:pt x="803" y="2155"/>
                    <a:pt x="795" y="2165"/>
                    <a:pt x="795" y="2176"/>
                  </a:cubicBezTo>
                  <a:cubicBezTo>
                    <a:pt x="795" y="2190"/>
                    <a:pt x="806" y="2201"/>
                    <a:pt x="820" y="2201"/>
                  </a:cubicBezTo>
                  <a:cubicBezTo>
                    <a:pt x="833" y="2201"/>
                    <a:pt x="844" y="2190"/>
                    <a:pt x="844" y="2176"/>
                  </a:cubicBezTo>
                  <a:cubicBezTo>
                    <a:pt x="844" y="2165"/>
                    <a:pt x="836" y="2155"/>
                    <a:pt x="826" y="2153"/>
                  </a:cubicBezTo>
                  <a:cubicBezTo>
                    <a:pt x="826" y="1739"/>
                    <a:pt x="826" y="1739"/>
                    <a:pt x="826" y="1739"/>
                  </a:cubicBezTo>
                  <a:cubicBezTo>
                    <a:pt x="1056" y="1737"/>
                    <a:pt x="1272" y="1647"/>
                    <a:pt x="1434" y="1484"/>
                  </a:cubicBezTo>
                  <a:cubicBezTo>
                    <a:pt x="1572" y="1347"/>
                    <a:pt x="1657" y="1173"/>
                    <a:pt x="1682" y="981"/>
                  </a:cubicBezTo>
                  <a:cubicBezTo>
                    <a:pt x="1780" y="981"/>
                    <a:pt x="1780" y="981"/>
                    <a:pt x="1780" y="981"/>
                  </a:cubicBezTo>
                  <a:cubicBezTo>
                    <a:pt x="1724" y="1087"/>
                    <a:pt x="1724" y="1087"/>
                    <a:pt x="1724" y="1087"/>
                  </a:cubicBezTo>
                  <a:cubicBezTo>
                    <a:pt x="1876" y="1087"/>
                    <a:pt x="1876" y="1087"/>
                    <a:pt x="1876" y="1087"/>
                  </a:cubicBezTo>
                  <a:cubicBezTo>
                    <a:pt x="1991" y="869"/>
                    <a:pt x="1991" y="869"/>
                    <a:pt x="1991" y="869"/>
                  </a:cubicBezTo>
                  <a:lnTo>
                    <a:pt x="1876" y="652"/>
                  </a:lnTo>
                  <a:close/>
                  <a:moveTo>
                    <a:pt x="24" y="546"/>
                  </a:moveTo>
                  <a:cubicBezTo>
                    <a:pt x="17" y="546"/>
                    <a:pt x="11" y="540"/>
                    <a:pt x="11" y="533"/>
                  </a:cubicBezTo>
                  <a:cubicBezTo>
                    <a:pt x="11" y="526"/>
                    <a:pt x="17" y="521"/>
                    <a:pt x="24" y="521"/>
                  </a:cubicBezTo>
                  <a:cubicBezTo>
                    <a:pt x="31" y="521"/>
                    <a:pt x="37" y="526"/>
                    <a:pt x="37" y="533"/>
                  </a:cubicBezTo>
                  <a:cubicBezTo>
                    <a:pt x="37" y="540"/>
                    <a:pt x="31" y="546"/>
                    <a:pt x="24" y="546"/>
                  </a:cubicBezTo>
                  <a:close/>
                  <a:moveTo>
                    <a:pt x="832" y="2176"/>
                  </a:moveTo>
                  <a:cubicBezTo>
                    <a:pt x="832" y="2183"/>
                    <a:pt x="827" y="2189"/>
                    <a:pt x="820" y="2189"/>
                  </a:cubicBezTo>
                  <a:cubicBezTo>
                    <a:pt x="813" y="2189"/>
                    <a:pt x="807" y="2183"/>
                    <a:pt x="807" y="2176"/>
                  </a:cubicBezTo>
                  <a:cubicBezTo>
                    <a:pt x="807" y="2169"/>
                    <a:pt x="813" y="2164"/>
                    <a:pt x="820" y="2164"/>
                  </a:cubicBezTo>
                  <a:cubicBezTo>
                    <a:pt x="827" y="2164"/>
                    <a:pt x="832" y="2169"/>
                    <a:pt x="832" y="217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4" name="Freeform 13">
              <a:extLst>
                <a:ext uri="{FF2B5EF4-FFF2-40B4-BE49-F238E27FC236}">
                  <a16:creationId xmlns:a16="http://schemas.microsoft.com/office/drawing/2014/main" id="{AA5A9058-BD33-48FD-933A-CAFCB7FC6C2B}"/>
                </a:ext>
              </a:extLst>
            </p:cNvPr>
            <p:cNvSpPr>
              <a:spLocks/>
            </p:cNvSpPr>
            <p:nvPr/>
          </p:nvSpPr>
          <p:spPr bwMode="auto">
            <a:xfrm>
              <a:off x="817" y="1460"/>
              <a:ext cx="1008" cy="1007"/>
            </a:xfrm>
            <a:custGeom>
              <a:avLst/>
              <a:gdLst>
                <a:gd name="T0" fmla="*/ 591 w 1183"/>
                <a:gd name="T1" fmla="*/ 0 h 1182"/>
                <a:gd name="T2" fmla="*/ 1009 w 1183"/>
                <a:gd name="T3" fmla="*/ 173 h 1182"/>
                <a:gd name="T4" fmla="*/ 1183 w 1183"/>
                <a:gd name="T5" fmla="*/ 591 h 1182"/>
                <a:gd name="T6" fmla="*/ 1009 w 1183"/>
                <a:gd name="T7" fmla="*/ 1009 h 1182"/>
                <a:gd name="T8" fmla="*/ 591 w 1183"/>
                <a:gd name="T9" fmla="*/ 1182 h 1182"/>
                <a:gd name="T10" fmla="*/ 174 w 1183"/>
                <a:gd name="T11" fmla="*/ 1009 h 1182"/>
                <a:gd name="T12" fmla="*/ 0 w 1183"/>
                <a:gd name="T13" fmla="*/ 591 h 1182"/>
                <a:gd name="T14" fmla="*/ 174 w 1183"/>
                <a:gd name="T15" fmla="*/ 173 h 1182"/>
                <a:gd name="T16" fmla="*/ 591 w 1183"/>
                <a:gd name="T17" fmla="*/ 0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3" h="1182">
                  <a:moveTo>
                    <a:pt x="591" y="0"/>
                  </a:moveTo>
                  <a:cubicBezTo>
                    <a:pt x="749" y="0"/>
                    <a:pt x="898" y="62"/>
                    <a:pt x="1009" y="173"/>
                  </a:cubicBezTo>
                  <a:cubicBezTo>
                    <a:pt x="1121" y="285"/>
                    <a:pt x="1183" y="433"/>
                    <a:pt x="1183" y="591"/>
                  </a:cubicBezTo>
                  <a:cubicBezTo>
                    <a:pt x="1183" y="749"/>
                    <a:pt x="1121" y="898"/>
                    <a:pt x="1009" y="1009"/>
                  </a:cubicBezTo>
                  <a:cubicBezTo>
                    <a:pt x="898" y="1121"/>
                    <a:pt x="749" y="1182"/>
                    <a:pt x="591" y="1182"/>
                  </a:cubicBezTo>
                  <a:cubicBezTo>
                    <a:pt x="434" y="1182"/>
                    <a:pt x="285" y="1121"/>
                    <a:pt x="174" y="1009"/>
                  </a:cubicBezTo>
                  <a:cubicBezTo>
                    <a:pt x="62" y="898"/>
                    <a:pt x="0" y="749"/>
                    <a:pt x="0" y="591"/>
                  </a:cubicBezTo>
                  <a:cubicBezTo>
                    <a:pt x="0" y="433"/>
                    <a:pt x="62" y="285"/>
                    <a:pt x="174" y="173"/>
                  </a:cubicBezTo>
                  <a:cubicBezTo>
                    <a:pt x="285" y="62"/>
                    <a:pt x="434" y="0"/>
                    <a:pt x="591"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5" name="Freeform 14">
              <a:extLst>
                <a:ext uri="{FF2B5EF4-FFF2-40B4-BE49-F238E27FC236}">
                  <a16:creationId xmlns:a16="http://schemas.microsoft.com/office/drawing/2014/main" id="{EB8F9DFF-27A3-4B5A-A658-37F653BC2777}"/>
                </a:ext>
              </a:extLst>
            </p:cNvPr>
            <p:cNvSpPr>
              <a:spLocks/>
            </p:cNvSpPr>
            <p:nvPr/>
          </p:nvSpPr>
          <p:spPr bwMode="auto">
            <a:xfrm>
              <a:off x="5644" y="1460"/>
              <a:ext cx="1006" cy="1007"/>
            </a:xfrm>
            <a:custGeom>
              <a:avLst/>
              <a:gdLst>
                <a:gd name="T0" fmla="*/ 591 w 1182"/>
                <a:gd name="T1" fmla="*/ 0 h 1182"/>
                <a:gd name="T2" fmla="*/ 1009 w 1182"/>
                <a:gd name="T3" fmla="*/ 173 h 1182"/>
                <a:gd name="T4" fmla="*/ 1182 w 1182"/>
                <a:gd name="T5" fmla="*/ 591 h 1182"/>
                <a:gd name="T6" fmla="*/ 1009 w 1182"/>
                <a:gd name="T7" fmla="*/ 1009 h 1182"/>
                <a:gd name="T8" fmla="*/ 591 w 1182"/>
                <a:gd name="T9" fmla="*/ 1182 h 1182"/>
                <a:gd name="T10" fmla="*/ 173 w 1182"/>
                <a:gd name="T11" fmla="*/ 1009 h 1182"/>
                <a:gd name="T12" fmla="*/ 0 w 1182"/>
                <a:gd name="T13" fmla="*/ 591 h 1182"/>
                <a:gd name="T14" fmla="*/ 173 w 1182"/>
                <a:gd name="T15" fmla="*/ 173 h 1182"/>
                <a:gd name="T16" fmla="*/ 591 w 1182"/>
                <a:gd name="T17" fmla="*/ 0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2" h="1182">
                  <a:moveTo>
                    <a:pt x="591" y="0"/>
                  </a:moveTo>
                  <a:cubicBezTo>
                    <a:pt x="749" y="0"/>
                    <a:pt x="897" y="62"/>
                    <a:pt x="1009" y="173"/>
                  </a:cubicBezTo>
                  <a:cubicBezTo>
                    <a:pt x="1121" y="285"/>
                    <a:pt x="1182" y="433"/>
                    <a:pt x="1182" y="591"/>
                  </a:cubicBezTo>
                  <a:cubicBezTo>
                    <a:pt x="1182" y="749"/>
                    <a:pt x="1121" y="898"/>
                    <a:pt x="1009" y="1009"/>
                  </a:cubicBezTo>
                  <a:cubicBezTo>
                    <a:pt x="897" y="1121"/>
                    <a:pt x="749" y="1182"/>
                    <a:pt x="591" y="1182"/>
                  </a:cubicBezTo>
                  <a:cubicBezTo>
                    <a:pt x="433" y="1182"/>
                    <a:pt x="285" y="1121"/>
                    <a:pt x="173" y="1009"/>
                  </a:cubicBezTo>
                  <a:cubicBezTo>
                    <a:pt x="61" y="898"/>
                    <a:pt x="0" y="749"/>
                    <a:pt x="0" y="591"/>
                  </a:cubicBezTo>
                  <a:cubicBezTo>
                    <a:pt x="0" y="433"/>
                    <a:pt x="61" y="285"/>
                    <a:pt x="173" y="173"/>
                  </a:cubicBezTo>
                  <a:cubicBezTo>
                    <a:pt x="285" y="62"/>
                    <a:pt x="433" y="0"/>
                    <a:pt x="591"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6" name="Freeform 15">
              <a:extLst>
                <a:ext uri="{FF2B5EF4-FFF2-40B4-BE49-F238E27FC236}">
                  <a16:creationId xmlns:a16="http://schemas.microsoft.com/office/drawing/2014/main" id="{A6912ECF-9452-43DE-A420-19362E8B72D0}"/>
                </a:ext>
              </a:extLst>
            </p:cNvPr>
            <p:cNvSpPr>
              <a:spLocks/>
            </p:cNvSpPr>
            <p:nvPr/>
          </p:nvSpPr>
          <p:spPr bwMode="auto">
            <a:xfrm>
              <a:off x="2424" y="1460"/>
              <a:ext cx="1007" cy="1007"/>
            </a:xfrm>
            <a:custGeom>
              <a:avLst/>
              <a:gdLst>
                <a:gd name="T0" fmla="*/ 591 w 1182"/>
                <a:gd name="T1" fmla="*/ 0 h 1182"/>
                <a:gd name="T2" fmla="*/ 1009 w 1182"/>
                <a:gd name="T3" fmla="*/ 173 h 1182"/>
                <a:gd name="T4" fmla="*/ 1182 w 1182"/>
                <a:gd name="T5" fmla="*/ 591 h 1182"/>
                <a:gd name="T6" fmla="*/ 1009 w 1182"/>
                <a:gd name="T7" fmla="*/ 1009 h 1182"/>
                <a:gd name="T8" fmla="*/ 591 w 1182"/>
                <a:gd name="T9" fmla="*/ 1182 h 1182"/>
                <a:gd name="T10" fmla="*/ 173 w 1182"/>
                <a:gd name="T11" fmla="*/ 1009 h 1182"/>
                <a:gd name="T12" fmla="*/ 0 w 1182"/>
                <a:gd name="T13" fmla="*/ 591 h 1182"/>
                <a:gd name="T14" fmla="*/ 173 w 1182"/>
                <a:gd name="T15" fmla="*/ 173 h 1182"/>
                <a:gd name="T16" fmla="*/ 591 w 1182"/>
                <a:gd name="T17" fmla="*/ 0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2" h="1182">
                  <a:moveTo>
                    <a:pt x="591" y="0"/>
                  </a:moveTo>
                  <a:cubicBezTo>
                    <a:pt x="749" y="0"/>
                    <a:pt x="897" y="62"/>
                    <a:pt x="1009" y="173"/>
                  </a:cubicBezTo>
                  <a:cubicBezTo>
                    <a:pt x="1121" y="285"/>
                    <a:pt x="1182" y="433"/>
                    <a:pt x="1182" y="591"/>
                  </a:cubicBezTo>
                  <a:cubicBezTo>
                    <a:pt x="1182" y="749"/>
                    <a:pt x="1121" y="898"/>
                    <a:pt x="1009" y="1009"/>
                  </a:cubicBezTo>
                  <a:cubicBezTo>
                    <a:pt x="897" y="1121"/>
                    <a:pt x="749" y="1182"/>
                    <a:pt x="591" y="1182"/>
                  </a:cubicBezTo>
                  <a:cubicBezTo>
                    <a:pt x="433" y="1182"/>
                    <a:pt x="285" y="1121"/>
                    <a:pt x="173" y="1009"/>
                  </a:cubicBezTo>
                  <a:cubicBezTo>
                    <a:pt x="61" y="898"/>
                    <a:pt x="0" y="749"/>
                    <a:pt x="0" y="591"/>
                  </a:cubicBezTo>
                  <a:cubicBezTo>
                    <a:pt x="0" y="433"/>
                    <a:pt x="61" y="285"/>
                    <a:pt x="173" y="173"/>
                  </a:cubicBezTo>
                  <a:cubicBezTo>
                    <a:pt x="285" y="62"/>
                    <a:pt x="433" y="0"/>
                    <a:pt x="591"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7" name="Freeform 16">
              <a:extLst>
                <a:ext uri="{FF2B5EF4-FFF2-40B4-BE49-F238E27FC236}">
                  <a16:creationId xmlns:a16="http://schemas.microsoft.com/office/drawing/2014/main" id="{D2756AB3-4201-418E-BEBF-F7BA74B8F647}"/>
                </a:ext>
              </a:extLst>
            </p:cNvPr>
            <p:cNvSpPr>
              <a:spLocks/>
            </p:cNvSpPr>
            <p:nvPr/>
          </p:nvSpPr>
          <p:spPr bwMode="auto">
            <a:xfrm>
              <a:off x="4031" y="1460"/>
              <a:ext cx="1007" cy="1007"/>
            </a:xfrm>
            <a:custGeom>
              <a:avLst/>
              <a:gdLst>
                <a:gd name="T0" fmla="*/ 591 w 1182"/>
                <a:gd name="T1" fmla="*/ 0 h 1182"/>
                <a:gd name="T2" fmla="*/ 1009 w 1182"/>
                <a:gd name="T3" fmla="*/ 173 h 1182"/>
                <a:gd name="T4" fmla="*/ 1182 w 1182"/>
                <a:gd name="T5" fmla="*/ 591 h 1182"/>
                <a:gd name="T6" fmla="*/ 1009 w 1182"/>
                <a:gd name="T7" fmla="*/ 1009 h 1182"/>
                <a:gd name="T8" fmla="*/ 591 w 1182"/>
                <a:gd name="T9" fmla="*/ 1182 h 1182"/>
                <a:gd name="T10" fmla="*/ 173 w 1182"/>
                <a:gd name="T11" fmla="*/ 1009 h 1182"/>
                <a:gd name="T12" fmla="*/ 0 w 1182"/>
                <a:gd name="T13" fmla="*/ 591 h 1182"/>
                <a:gd name="T14" fmla="*/ 173 w 1182"/>
                <a:gd name="T15" fmla="*/ 173 h 1182"/>
                <a:gd name="T16" fmla="*/ 591 w 1182"/>
                <a:gd name="T17" fmla="*/ 0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2" h="1182">
                  <a:moveTo>
                    <a:pt x="591" y="0"/>
                  </a:moveTo>
                  <a:cubicBezTo>
                    <a:pt x="749" y="0"/>
                    <a:pt x="897" y="62"/>
                    <a:pt x="1009" y="173"/>
                  </a:cubicBezTo>
                  <a:cubicBezTo>
                    <a:pt x="1120" y="285"/>
                    <a:pt x="1182" y="433"/>
                    <a:pt x="1182" y="591"/>
                  </a:cubicBezTo>
                  <a:cubicBezTo>
                    <a:pt x="1182" y="749"/>
                    <a:pt x="1120" y="898"/>
                    <a:pt x="1009" y="1009"/>
                  </a:cubicBezTo>
                  <a:cubicBezTo>
                    <a:pt x="897" y="1121"/>
                    <a:pt x="749" y="1182"/>
                    <a:pt x="591" y="1182"/>
                  </a:cubicBezTo>
                  <a:cubicBezTo>
                    <a:pt x="433" y="1182"/>
                    <a:pt x="284" y="1121"/>
                    <a:pt x="173" y="1009"/>
                  </a:cubicBezTo>
                  <a:cubicBezTo>
                    <a:pt x="61" y="898"/>
                    <a:pt x="0" y="749"/>
                    <a:pt x="0" y="591"/>
                  </a:cubicBezTo>
                  <a:cubicBezTo>
                    <a:pt x="0" y="433"/>
                    <a:pt x="61" y="285"/>
                    <a:pt x="173" y="173"/>
                  </a:cubicBezTo>
                  <a:cubicBezTo>
                    <a:pt x="284" y="62"/>
                    <a:pt x="433" y="0"/>
                    <a:pt x="591"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22" name="Freeform 20">
            <a:extLst>
              <a:ext uri="{FF2B5EF4-FFF2-40B4-BE49-F238E27FC236}">
                <a16:creationId xmlns:a16="http://schemas.microsoft.com/office/drawing/2014/main" id="{348D3F58-28D2-4575-9F72-9656425E0281}"/>
              </a:ext>
            </a:extLst>
          </p:cNvPr>
          <p:cNvSpPr>
            <a:spLocks noEditPoints="1"/>
          </p:cNvSpPr>
          <p:nvPr/>
        </p:nvSpPr>
        <p:spPr bwMode="auto">
          <a:xfrm>
            <a:off x="1576388" y="2575719"/>
            <a:ext cx="1138238" cy="995363"/>
          </a:xfrm>
          <a:custGeom>
            <a:avLst/>
            <a:gdLst>
              <a:gd name="T0" fmla="*/ 61 w 62"/>
              <a:gd name="T1" fmla="*/ 23 h 54"/>
              <a:gd name="T2" fmla="*/ 50 w 62"/>
              <a:gd name="T3" fmla="*/ 24 h 54"/>
              <a:gd name="T4" fmla="*/ 48 w 62"/>
              <a:gd name="T5" fmla="*/ 26 h 54"/>
              <a:gd name="T6" fmla="*/ 47 w 62"/>
              <a:gd name="T7" fmla="*/ 27 h 54"/>
              <a:gd name="T8" fmla="*/ 49 w 62"/>
              <a:gd name="T9" fmla="*/ 31 h 54"/>
              <a:gd name="T10" fmla="*/ 52 w 62"/>
              <a:gd name="T11" fmla="*/ 32 h 54"/>
              <a:gd name="T12" fmla="*/ 27 w 62"/>
              <a:gd name="T13" fmla="*/ 52 h 54"/>
              <a:gd name="T14" fmla="*/ 2 w 62"/>
              <a:gd name="T15" fmla="*/ 27 h 54"/>
              <a:gd name="T16" fmla="*/ 27 w 62"/>
              <a:gd name="T17" fmla="*/ 1 h 54"/>
              <a:gd name="T18" fmla="*/ 52 w 62"/>
              <a:gd name="T19" fmla="*/ 22 h 54"/>
              <a:gd name="T20" fmla="*/ 49 w 62"/>
              <a:gd name="T21" fmla="*/ 22 h 54"/>
              <a:gd name="T22" fmla="*/ 47 w 62"/>
              <a:gd name="T23" fmla="*/ 26 h 54"/>
              <a:gd name="T24" fmla="*/ 44 w 62"/>
              <a:gd name="T25" fmla="*/ 26 h 54"/>
              <a:gd name="T26" fmla="*/ 27 w 62"/>
              <a:gd name="T27" fmla="*/ 10 h 54"/>
              <a:gd name="T28" fmla="*/ 11 w 62"/>
              <a:gd name="T29" fmla="*/ 27 h 54"/>
              <a:gd name="T30" fmla="*/ 27 w 62"/>
              <a:gd name="T31" fmla="*/ 43 h 54"/>
              <a:gd name="T32" fmla="*/ 44 w 62"/>
              <a:gd name="T33" fmla="*/ 28 h 54"/>
              <a:gd name="T34" fmla="*/ 47 w 62"/>
              <a:gd name="T35" fmla="*/ 27 h 54"/>
              <a:gd name="T36" fmla="*/ 34 w 62"/>
              <a:gd name="T37" fmla="*/ 27 h 54"/>
              <a:gd name="T38" fmla="*/ 32 w 62"/>
              <a:gd name="T39" fmla="*/ 32 h 54"/>
              <a:gd name="T40" fmla="*/ 22 w 62"/>
              <a:gd name="T41" fmla="*/ 32 h 54"/>
              <a:gd name="T42" fmla="*/ 20 w 62"/>
              <a:gd name="T43" fmla="*/ 27 h 54"/>
              <a:gd name="T44" fmla="*/ 27 w 62"/>
              <a:gd name="T45" fmla="*/ 20 h 54"/>
              <a:gd name="T46" fmla="*/ 34 w 62"/>
              <a:gd name="T47" fmla="*/ 26 h 54"/>
              <a:gd name="T48" fmla="*/ 43 w 62"/>
              <a:gd name="T49" fmla="*/ 26 h 54"/>
              <a:gd name="T50" fmla="*/ 38 w 62"/>
              <a:gd name="T51" fmla="*/ 16 h 54"/>
              <a:gd name="T52" fmla="*/ 16 w 62"/>
              <a:gd name="T53" fmla="*/ 16 h 54"/>
              <a:gd name="T54" fmla="*/ 16 w 62"/>
              <a:gd name="T55" fmla="*/ 38 h 54"/>
              <a:gd name="T56" fmla="*/ 38 w 62"/>
              <a:gd name="T57" fmla="*/ 38 h 54"/>
              <a:gd name="T58" fmla="*/ 43 w 62"/>
              <a:gd name="T59" fmla="*/ 27 h 54"/>
              <a:gd name="T60" fmla="*/ 27 w 62"/>
              <a:gd name="T61" fmla="*/ 27 h 54"/>
              <a:gd name="T62" fmla="*/ 27 w 62"/>
              <a:gd name="T63" fmla="*/ 26 h 54"/>
              <a:gd name="T64" fmla="*/ 33 w 62"/>
              <a:gd name="T65" fmla="*/ 26 h 54"/>
              <a:gd name="T66" fmla="*/ 27 w 62"/>
              <a:gd name="T67" fmla="*/ 21 h 54"/>
              <a:gd name="T68" fmla="*/ 21 w 62"/>
              <a:gd name="T69" fmla="*/ 27 h 54"/>
              <a:gd name="T70" fmla="*/ 23 w 62"/>
              <a:gd name="T71" fmla="*/ 31 h 54"/>
              <a:gd name="T72" fmla="*/ 27 w 62"/>
              <a:gd name="T73" fmla="*/ 33 h 54"/>
              <a:gd name="T74" fmla="*/ 33 w 62"/>
              <a:gd name="T75" fmla="*/ 28 h 54"/>
              <a:gd name="T76" fmla="*/ 61 w 62"/>
              <a:gd name="T77" fmla="*/ 27 h 54"/>
              <a:gd name="T78" fmla="*/ 62 w 62"/>
              <a:gd name="T79" fmla="*/ 32 h 54"/>
              <a:gd name="T80" fmla="*/ 54 w 62"/>
              <a:gd name="T81" fmla="*/ 32 h 54"/>
              <a:gd name="T82" fmla="*/ 27 w 62"/>
              <a:gd name="T83" fmla="*/ 54 h 54"/>
              <a:gd name="T84" fmla="*/ 0 w 62"/>
              <a:gd name="T85" fmla="*/ 27 h 54"/>
              <a:gd name="T86" fmla="*/ 27 w 62"/>
              <a:gd name="T87" fmla="*/ 0 h 54"/>
              <a:gd name="T88" fmla="*/ 54 w 62"/>
              <a:gd name="T89" fmla="*/ 22 h 54"/>
              <a:gd name="T90" fmla="*/ 62 w 62"/>
              <a:gd name="T91" fmla="*/ 22 h 54"/>
              <a:gd name="T92" fmla="*/ 61 w 62"/>
              <a:gd name="T93" fmla="*/ 27 h 54"/>
              <a:gd name="T94" fmla="*/ 61 w 62"/>
              <a:gd name="T95" fmla="*/ 30 h 54"/>
              <a:gd name="T96" fmla="*/ 48 w 62"/>
              <a:gd name="T97" fmla="*/ 27 h 54"/>
              <a:gd name="T98" fmla="*/ 50 w 62"/>
              <a:gd name="T99"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54">
                <a:moveTo>
                  <a:pt x="60" y="26"/>
                </a:moveTo>
                <a:cubicBezTo>
                  <a:pt x="61" y="23"/>
                  <a:pt x="61" y="23"/>
                  <a:pt x="61" y="23"/>
                </a:cubicBezTo>
                <a:cubicBezTo>
                  <a:pt x="51" y="23"/>
                  <a:pt x="51" y="23"/>
                  <a:pt x="51" y="23"/>
                </a:cubicBezTo>
                <a:cubicBezTo>
                  <a:pt x="51" y="23"/>
                  <a:pt x="50" y="23"/>
                  <a:pt x="50" y="24"/>
                </a:cubicBezTo>
                <a:cubicBezTo>
                  <a:pt x="49" y="24"/>
                  <a:pt x="49" y="24"/>
                  <a:pt x="49" y="25"/>
                </a:cubicBezTo>
                <a:cubicBezTo>
                  <a:pt x="48" y="26"/>
                  <a:pt x="48" y="26"/>
                  <a:pt x="48" y="26"/>
                </a:cubicBezTo>
                <a:cubicBezTo>
                  <a:pt x="60" y="26"/>
                  <a:pt x="60" y="26"/>
                  <a:pt x="60" y="26"/>
                </a:cubicBezTo>
                <a:close/>
                <a:moveTo>
                  <a:pt x="47" y="27"/>
                </a:moveTo>
                <a:cubicBezTo>
                  <a:pt x="48" y="29"/>
                  <a:pt x="48" y="29"/>
                  <a:pt x="48" y="29"/>
                </a:cubicBezTo>
                <a:cubicBezTo>
                  <a:pt x="48" y="30"/>
                  <a:pt x="49" y="31"/>
                  <a:pt x="49" y="31"/>
                </a:cubicBezTo>
                <a:cubicBezTo>
                  <a:pt x="50" y="32"/>
                  <a:pt x="51" y="32"/>
                  <a:pt x="51" y="32"/>
                </a:cubicBezTo>
                <a:cubicBezTo>
                  <a:pt x="52" y="32"/>
                  <a:pt x="52" y="32"/>
                  <a:pt x="52" y="32"/>
                </a:cubicBezTo>
                <a:cubicBezTo>
                  <a:pt x="51" y="38"/>
                  <a:pt x="48" y="43"/>
                  <a:pt x="44" y="46"/>
                </a:cubicBezTo>
                <a:cubicBezTo>
                  <a:pt x="39" y="50"/>
                  <a:pt x="33" y="52"/>
                  <a:pt x="27" y="52"/>
                </a:cubicBezTo>
                <a:cubicBezTo>
                  <a:pt x="20" y="52"/>
                  <a:pt x="14" y="49"/>
                  <a:pt x="9" y="45"/>
                </a:cubicBezTo>
                <a:cubicBezTo>
                  <a:pt x="5" y="40"/>
                  <a:pt x="2" y="34"/>
                  <a:pt x="2" y="27"/>
                </a:cubicBezTo>
                <a:cubicBezTo>
                  <a:pt x="2" y="20"/>
                  <a:pt x="5" y="13"/>
                  <a:pt x="9" y="9"/>
                </a:cubicBezTo>
                <a:cubicBezTo>
                  <a:pt x="14" y="4"/>
                  <a:pt x="20" y="1"/>
                  <a:pt x="27" y="1"/>
                </a:cubicBezTo>
                <a:cubicBezTo>
                  <a:pt x="33" y="1"/>
                  <a:pt x="39" y="4"/>
                  <a:pt x="44" y="7"/>
                </a:cubicBezTo>
                <a:cubicBezTo>
                  <a:pt x="48" y="11"/>
                  <a:pt x="51" y="16"/>
                  <a:pt x="52" y="22"/>
                </a:cubicBezTo>
                <a:cubicBezTo>
                  <a:pt x="51" y="22"/>
                  <a:pt x="51" y="22"/>
                  <a:pt x="51" y="22"/>
                </a:cubicBezTo>
                <a:cubicBezTo>
                  <a:pt x="51" y="22"/>
                  <a:pt x="50" y="22"/>
                  <a:pt x="49" y="22"/>
                </a:cubicBezTo>
                <a:cubicBezTo>
                  <a:pt x="49" y="23"/>
                  <a:pt x="48" y="23"/>
                  <a:pt x="48" y="24"/>
                </a:cubicBezTo>
                <a:cubicBezTo>
                  <a:pt x="47" y="26"/>
                  <a:pt x="47" y="26"/>
                  <a:pt x="47" y="26"/>
                </a:cubicBezTo>
                <a:cubicBezTo>
                  <a:pt x="44" y="26"/>
                  <a:pt x="44" y="26"/>
                  <a:pt x="44" y="26"/>
                </a:cubicBezTo>
                <a:cubicBezTo>
                  <a:pt x="44" y="26"/>
                  <a:pt x="44" y="26"/>
                  <a:pt x="44" y="26"/>
                </a:cubicBezTo>
                <a:cubicBezTo>
                  <a:pt x="44" y="21"/>
                  <a:pt x="42" y="17"/>
                  <a:pt x="39" y="15"/>
                </a:cubicBezTo>
                <a:cubicBezTo>
                  <a:pt x="36" y="12"/>
                  <a:pt x="32" y="10"/>
                  <a:pt x="27" y="10"/>
                </a:cubicBezTo>
                <a:cubicBezTo>
                  <a:pt x="23" y="10"/>
                  <a:pt x="18" y="12"/>
                  <a:pt x="15" y="15"/>
                </a:cubicBezTo>
                <a:cubicBezTo>
                  <a:pt x="12" y="18"/>
                  <a:pt x="11" y="22"/>
                  <a:pt x="11" y="27"/>
                </a:cubicBezTo>
                <a:cubicBezTo>
                  <a:pt x="11" y="31"/>
                  <a:pt x="12" y="36"/>
                  <a:pt x="15" y="39"/>
                </a:cubicBezTo>
                <a:cubicBezTo>
                  <a:pt x="18" y="42"/>
                  <a:pt x="23" y="43"/>
                  <a:pt x="27" y="43"/>
                </a:cubicBezTo>
                <a:cubicBezTo>
                  <a:pt x="32" y="43"/>
                  <a:pt x="36" y="42"/>
                  <a:pt x="39" y="39"/>
                </a:cubicBezTo>
                <a:cubicBezTo>
                  <a:pt x="42" y="36"/>
                  <a:pt x="44" y="32"/>
                  <a:pt x="44" y="28"/>
                </a:cubicBezTo>
                <a:cubicBezTo>
                  <a:pt x="44" y="28"/>
                  <a:pt x="44" y="28"/>
                  <a:pt x="44" y="27"/>
                </a:cubicBezTo>
                <a:cubicBezTo>
                  <a:pt x="47" y="27"/>
                  <a:pt x="47" y="27"/>
                  <a:pt x="47" y="27"/>
                </a:cubicBezTo>
                <a:close/>
                <a:moveTo>
                  <a:pt x="43" y="27"/>
                </a:moveTo>
                <a:cubicBezTo>
                  <a:pt x="34" y="27"/>
                  <a:pt x="34" y="27"/>
                  <a:pt x="34" y="27"/>
                </a:cubicBezTo>
                <a:cubicBezTo>
                  <a:pt x="34" y="28"/>
                  <a:pt x="34" y="28"/>
                  <a:pt x="34" y="28"/>
                </a:cubicBezTo>
                <a:cubicBezTo>
                  <a:pt x="34" y="30"/>
                  <a:pt x="33" y="31"/>
                  <a:pt x="32" y="32"/>
                </a:cubicBezTo>
                <a:cubicBezTo>
                  <a:pt x="31" y="33"/>
                  <a:pt x="29" y="34"/>
                  <a:pt x="27" y="34"/>
                </a:cubicBezTo>
                <a:cubicBezTo>
                  <a:pt x="25" y="34"/>
                  <a:pt x="23" y="33"/>
                  <a:pt x="22" y="32"/>
                </a:cubicBezTo>
                <a:cubicBezTo>
                  <a:pt x="22" y="32"/>
                  <a:pt x="22" y="32"/>
                  <a:pt x="22" y="32"/>
                </a:cubicBezTo>
                <a:cubicBezTo>
                  <a:pt x="21" y="31"/>
                  <a:pt x="20" y="29"/>
                  <a:pt x="20" y="27"/>
                </a:cubicBezTo>
                <a:cubicBezTo>
                  <a:pt x="20" y="25"/>
                  <a:pt x="21" y="23"/>
                  <a:pt x="22" y="22"/>
                </a:cubicBezTo>
                <a:cubicBezTo>
                  <a:pt x="23" y="20"/>
                  <a:pt x="25" y="20"/>
                  <a:pt x="27" y="20"/>
                </a:cubicBezTo>
                <a:cubicBezTo>
                  <a:pt x="29" y="20"/>
                  <a:pt x="31" y="20"/>
                  <a:pt x="32" y="21"/>
                </a:cubicBezTo>
                <a:cubicBezTo>
                  <a:pt x="33" y="22"/>
                  <a:pt x="34" y="24"/>
                  <a:pt x="34" y="26"/>
                </a:cubicBezTo>
                <a:cubicBezTo>
                  <a:pt x="34" y="26"/>
                  <a:pt x="34" y="26"/>
                  <a:pt x="34" y="26"/>
                </a:cubicBezTo>
                <a:cubicBezTo>
                  <a:pt x="43" y="26"/>
                  <a:pt x="43" y="26"/>
                  <a:pt x="43" y="26"/>
                </a:cubicBezTo>
                <a:cubicBezTo>
                  <a:pt x="43" y="26"/>
                  <a:pt x="43" y="26"/>
                  <a:pt x="42" y="26"/>
                </a:cubicBezTo>
                <a:cubicBezTo>
                  <a:pt x="42" y="22"/>
                  <a:pt x="40" y="18"/>
                  <a:pt x="38" y="16"/>
                </a:cubicBezTo>
                <a:cubicBezTo>
                  <a:pt x="35" y="13"/>
                  <a:pt x="31" y="11"/>
                  <a:pt x="27" y="11"/>
                </a:cubicBezTo>
                <a:cubicBezTo>
                  <a:pt x="23" y="11"/>
                  <a:pt x="19" y="13"/>
                  <a:pt x="16" y="16"/>
                </a:cubicBezTo>
                <a:cubicBezTo>
                  <a:pt x="14" y="19"/>
                  <a:pt x="12" y="23"/>
                  <a:pt x="12" y="27"/>
                </a:cubicBezTo>
                <a:cubicBezTo>
                  <a:pt x="12" y="31"/>
                  <a:pt x="14" y="35"/>
                  <a:pt x="16" y="38"/>
                </a:cubicBezTo>
                <a:cubicBezTo>
                  <a:pt x="19" y="40"/>
                  <a:pt x="23" y="42"/>
                  <a:pt x="27" y="42"/>
                </a:cubicBezTo>
                <a:cubicBezTo>
                  <a:pt x="31" y="42"/>
                  <a:pt x="35" y="41"/>
                  <a:pt x="38" y="38"/>
                </a:cubicBezTo>
                <a:cubicBezTo>
                  <a:pt x="40" y="35"/>
                  <a:pt x="42" y="32"/>
                  <a:pt x="42" y="28"/>
                </a:cubicBezTo>
                <a:cubicBezTo>
                  <a:pt x="43" y="28"/>
                  <a:pt x="43" y="28"/>
                  <a:pt x="43" y="27"/>
                </a:cubicBezTo>
                <a:close/>
                <a:moveTo>
                  <a:pt x="33" y="27"/>
                </a:moveTo>
                <a:cubicBezTo>
                  <a:pt x="27" y="27"/>
                  <a:pt x="27" y="27"/>
                  <a:pt x="27" y="27"/>
                </a:cubicBezTo>
                <a:cubicBezTo>
                  <a:pt x="26" y="27"/>
                  <a:pt x="26" y="27"/>
                  <a:pt x="26" y="27"/>
                </a:cubicBezTo>
                <a:cubicBezTo>
                  <a:pt x="26" y="26"/>
                  <a:pt x="26" y="26"/>
                  <a:pt x="27" y="26"/>
                </a:cubicBezTo>
                <a:cubicBezTo>
                  <a:pt x="33" y="26"/>
                  <a:pt x="33" y="26"/>
                  <a:pt x="33" y="26"/>
                </a:cubicBezTo>
                <a:cubicBezTo>
                  <a:pt x="33" y="26"/>
                  <a:pt x="33" y="26"/>
                  <a:pt x="33" y="26"/>
                </a:cubicBezTo>
                <a:cubicBezTo>
                  <a:pt x="33" y="24"/>
                  <a:pt x="32" y="23"/>
                  <a:pt x="31" y="22"/>
                </a:cubicBezTo>
                <a:cubicBezTo>
                  <a:pt x="30" y="21"/>
                  <a:pt x="29" y="21"/>
                  <a:pt x="27" y="21"/>
                </a:cubicBezTo>
                <a:cubicBezTo>
                  <a:pt x="26" y="21"/>
                  <a:pt x="24" y="21"/>
                  <a:pt x="23" y="23"/>
                </a:cubicBezTo>
                <a:cubicBezTo>
                  <a:pt x="22" y="24"/>
                  <a:pt x="21" y="25"/>
                  <a:pt x="21" y="27"/>
                </a:cubicBezTo>
                <a:cubicBezTo>
                  <a:pt x="21" y="28"/>
                  <a:pt x="22" y="30"/>
                  <a:pt x="23" y="31"/>
                </a:cubicBezTo>
                <a:cubicBezTo>
                  <a:pt x="23" y="31"/>
                  <a:pt x="23" y="31"/>
                  <a:pt x="23" y="31"/>
                </a:cubicBezTo>
                <a:cubicBezTo>
                  <a:pt x="23" y="31"/>
                  <a:pt x="23" y="31"/>
                  <a:pt x="23" y="31"/>
                </a:cubicBezTo>
                <a:cubicBezTo>
                  <a:pt x="24" y="32"/>
                  <a:pt x="26" y="33"/>
                  <a:pt x="27" y="33"/>
                </a:cubicBezTo>
                <a:cubicBezTo>
                  <a:pt x="29" y="33"/>
                  <a:pt x="30" y="32"/>
                  <a:pt x="31" y="31"/>
                </a:cubicBezTo>
                <a:cubicBezTo>
                  <a:pt x="32" y="30"/>
                  <a:pt x="33" y="29"/>
                  <a:pt x="33" y="28"/>
                </a:cubicBezTo>
                <a:cubicBezTo>
                  <a:pt x="33" y="28"/>
                  <a:pt x="33" y="28"/>
                  <a:pt x="33" y="27"/>
                </a:cubicBezTo>
                <a:close/>
                <a:moveTo>
                  <a:pt x="61" y="27"/>
                </a:moveTo>
                <a:cubicBezTo>
                  <a:pt x="62" y="31"/>
                  <a:pt x="62" y="31"/>
                  <a:pt x="62" y="31"/>
                </a:cubicBezTo>
                <a:cubicBezTo>
                  <a:pt x="62" y="31"/>
                  <a:pt x="62" y="31"/>
                  <a:pt x="62" y="32"/>
                </a:cubicBezTo>
                <a:cubicBezTo>
                  <a:pt x="62" y="32"/>
                  <a:pt x="62" y="32"/>
                  <a:pt x="62" y="32"/>
                </a:cubicBezTo>
                <a:cubicBezTo>
                  <a:pt x="54" y="32"/>
                  <a:pt x="54" y="32"/>
                  <a:pt x="54" y="32"/>
                </a:cubicBezTo>
                <a:cubicBezTo>
                  <a:pt x="52" y="38"/>
                  <a:pt x="49" y="43"/>
                  <a:pt x="45" y="47"/>
                </a:cubicBezTo>
                <a:cubicBezTo>
                  <a:pt x="40" y="51"/>
                  <a:pt x="34" y="54"/>
                  <a:pt x="27" y="54"/>
                </a:cubicBezTo>
                <a:cubicBezTo>
                  <a:pt x="20" y="54"/>
                  <a:pt x="13" y="51"/>
                  <a:pt x="8" y="46"/>
                </a:cubicBezTo>
                <a:cubicBezTo>
                  <a:pt x="3" y="41"/>
                  <a:pt x="0" y="34"/>
                  <a:pt x="0" y="27"/>
                </a:cubicBezTo>
                <a:cubicBezTo>
                  <a:pt x="0" y="19"/>
                  <a:pt x="3" y="13"/>
                  <a:pt x="8" y="8"/>
                </a:cubicBezTo>
                <a:cubicBezTo>
                  <a:pt x="13" y="3"/>
                  <a:pt x="20" y="0"/>
                  <a:pt x="27" y="0"/>
                </a:cubicBezTo>
                <a:cubicBezTo>
                  <a:pt x="34" y="0"/>
                  <a:pt x="40" y="2"/>
                  <a:pt x="45" y="6"/>
                </a:cubicBezTo>
                <a:cubicBezTo>
                  <a:pt x="49" y="10"/>
                  <a:pt x="52" y="16"/>
                  <a:pt x="54" y="22"/>
                </a:cubicBezTo>
                <a:cubicBezTo>
                  <a:pt x="62" y="22"/>
                  <a:pt x="62" y="22"/>
                  <a:pt x="62" y="22"/>
                </a:cubicBezTo>
                <a:cubicBezTo>
                  <a:pt x="62" y="22"/>
                  <a:pt x="62" y="22"/>
                  <a:pt x="62" y="22"/>
                </a:cubicBezTo>
                <a:cubicBezTo>
                  <a:pt x="62" y="22"/>
                  <a:pt x="62" y="22"/>
                  <a:pt x="62" y="23"/>
                </a:cubicBezTo>
                <a:cubicBezTo>
                  <a:pt x="61" y="27"/>
                  <a:pt x="61" y="27"/>
                  <a:pt x="61" y="27"/>
                </a:cubicBezTo>
                <a:close/>
                <a:moveTo>
                  <a:pt x="51" y="30"/>
                </a:moveTo>
                <a:cubicBezTo>
                  <a:pt x="61" y="30"/>
                  <a:pt x="61" y="30"/>
                  <a:pt x="61" y="30"/>
                </a:cubicBezTo>
                <a:cubicBezTo>
                  <a:pt x="60" y="27"/>
                  <a:pt x="60" y="27"/>
                  <a:pt x="60" y="27"/>
                </a:cubicBezTo>
                <a:cubicBezTo>
                  <a:pt x="48" y="27"/>
                  <a:pt x="48" y="27"/>
                  <a:pt x="48" y="27"/>
                </a:cubicBezTo>
                <a:cubicBezTo>
                  <a:pt x="49" y="29"/>
                  <a:pt x="49" y="29"/>
                  <a:pt x="49" y="29"/>
                </a:cubicBezTo>
                <a:cubicBezTo>
                  <a:pt x="49" y="29"/>
                  <a:pt x="49" y="30"/>
                  <a:pt x="50" y="30"/>
                </a:cubicBezTo>
                <a:cubicBezTo>
                  <a:pt x="50" y="30"/>
                  <a:pt x="51" y="30"/>
                  <a:pt x="51" y="30"/>
                </a:cubicBezTo>
                <a:close/>
              </a:path>
            </a:pathLst>
          </a:custGeom>
          <a:solidFill>
            <a:srgbClr val="004C64"/>
          </a:solidFill>
          <a:ln>
            <a:noFill/>
          </a:ln>
        </p:spPr>
        <p:txBody>
          <a:bodyPr vert="horz" wrap="square" lIns="91440" tIns="45720" rIns="91440" bIns="45720" numCol="1" anchor="t" anchorCtr="0" compatLnSpc="1">
            <a:prstTxWarp prst="textNoShape">
              <a:avLst/>
            </a:prstTxWarp>
          </a:bodyPr>
          <a:lstStyle/>
          <a:p>
            <a:endParaRPr lang="es-CO"/>
          </a:p>
        </p:txBody>
      </p:sp>
      <p:sp>
        <p:nvSpPr>
          <p:cNvPr id="26" name="Freeform 24">
            <a:extLst>
              <a:ext uri="{FF2B5EF4-FFF2-40B4-BE49-F238E27FC236}">
                <a16:creationId xmlns:a16="http://schemas.microsoft.com/office/drawing/2014/main" id="{23BFEFE5-53C6-4872-A0EC-86BF1EB3B752}"/>
              </a:ext>
            </a:extLst>
          </p:cNvPr>
          <p:cNvSpPr>
            <a:spLocks noEditPoints="1"/>
          </p:cNvSpPr>
          <p:nvPr/>
        </p:nvSpPr>
        <p:spPr bwMode="auto">
          <a:xfrm>
            <a:off x="4143375" y="2447132"/>
            <a:ext cx="1008063" cy="1123950"/>
          </a:xfrm>
          <a:custGeom>
            <a:avLst/>
            <a:gdLst>
              <a:gd name="T0" fmla="*/ 36 w 55"/>
              <a:gd name="T1" fmla="*/ 51 h 62"/>
              <a:gd name="T2" fmla="*/ 36 w 55"/>
              <a:gd name="T3" fmla="*/ 21 h 62"/>
              <a:gd name="T4" fmla="*/ 33 w 55"/>
              <a:gd name="T5" fmla="*/ 20 h 62"/>
              <a:gd name="T6" fmla="*/ 19 w 55"/>
              <a:gd name="T7" fmla="*/ 20 h 62"/>
              <a:gd name="T8" fmla="*/ 19 w 55"/>
              <a:gd name="T9" fmla="*/ 28 h 62"/>
              <a:gd name="T10" fmla="*/ 19 w 55"/>
              <a:gd name="T11" fmla="*/ 38 h 62"/>
              <a:gd name="T12" fmla="*/ 19 w 55"/>
              <a:gd name="T13" fmla="*/ 57 h 62"/>
              <a:gd name="T14" fmla="*/ 6 w 55"/>
              <a:gd name="T15" fmla="*/ 34 h 62"/>
              <a:gd name="T16" fmla="*/ 7 w 55"/>
              <a:gd name="T17" fmla="*/ 32 h 62"/>
              <a:gd name="T18" fmla="*/ 10 w 55"/>
              <a:gd name="T19" fmla="*/ 28 h 62"/>
              <a:gd name="T20" fmla="*/ 17 w 55"/>
              <a:gd name="T21" fmla="*/ 21 h 62"/>
              <a:gd name="T22" fmla="*/ 20 w 55"/>
              <a:gd name="T23" fmla="*/ 19 h 62"/>
              <a:gd name="T24" fmla="*/ 22 w 55"/>
              <a:gd name="T25" fmla="*/ 13 h 62"/>
              <a:gd name="T26" fmla="*/ 25 w 55"/>
              <a:gd name="T27" fmla="*/ 8 h 62"/>
              <a:gd name="T28" fmla="*/ 27 w 55"/>
              <a:gd name="T29" fmla="*/ 0 h 62"/>
              <a:gd name="T30" fmla="*/ 30 w 55"/>
              <a:gd name="T31" fmla="*/ 8 h 62"/>
              <a:gd name="T32" fmla="*/ 33 w 55"/>
              <a:gd name="T33" fmla="*/ 13 h 62"/>
              <a:gd name="T34" fmla="*/ 35 w 55"/>
              <a:gd name="T35" fmla="*/ 19 h 62"/>
              <a:gd name="T36" fmla="*/ 37 w 55"/>
              <a:gd name="T37" fmla="*/ 38 h 62"/>
              <a:gd name="T38" fmla="*/ 48 w 55"/>
              <a:gd name="T39" fmla="*/ 39 h 62"/>
              <a:gd name="T40" fmla="*/ 55 w 55"/>
              <a:gd name="T41" fmla="*/ 57 h 62"/>
              <a:gd name="T42" fmla="*/ 55 w 55"/>
              <a:gd name="T43" fmla="*/ 62 h 62"/>
              <a:gd name="T44" fmla="*/ 0 w 55"/>
              <a:gd name="T45" fmla="*/ 58 h 62"/>
              <a:gd name="T46" fmla="*/ 48 w 55"/>
              <a:gd name="T47" fmla="*/ 58 h 62"/>
              <a:gd name="T48" fmla="*/ 7 w 55"/>
              <a:gd name="T49" fmla="*/ 58 h 62"/>
              <a:gd name="T50" fmla="*/ 54 w 55"/>
              <a:gd name="T51" fmla="*/ 61 h 62"/>
              <a:gd name="T52" fmla="*/ 23 w 55"/>
              <a:gd name="T53" fmla="*/ 32 h 62"/>
              <a:gd name="T54" fmla="*/ 32 w 55"/>
              <a:gd name="T55" fmla="*/ 32 h 62"/>
              <a:gd name="T56" fmla="*/ 23 w 55"/>
              <a:gd name="T57" fmla="*/ 26 h 62"/>
              <a:gd name="T58" fmla="*/ 32 w 55"/>
              <a:gd name="T59" fmla="*/ 25 h 62"/>
              <a:gd name="T60" fmla="*/ 23 w 55"/>
              <a:gd name="T61" fmla="*/ 26 h 62"/>
              <a:gd name="T62" fmla="*/ 23 w 55"/>
              <a:gd name="T63" fmla="*/ 51 h 62"/>
              <a:gd name="T64" fmla="*/ 32 w 55"/>
              <a:gd name="T65" fmla="*/ 52 h 62"/>
              <a:gd name="T66" fmla="*/ 23 w 55"/>
              <a:gd name="T67" fmla="*/ 45 h 62"/>
              <a:gd name="T68" fmla="*/ 32 w 55"/>
              <a:gd name="T69" fmla="*/ 45 h 62"/>
              <a:gd name="T70" fmla="*/ 23 w 55"/>
              <a:gd name="T71" fmla="*/ 39 h 62"/>
              <a:gd name="T72" fmla="*/ 32 w 55"/>
              <a:gd name="T73" fmla="*/ 38 h 62"/>
              <a:gd name="T74" fmla="*/ 23 w 55"/>
              <a:gd name="T75" fmla="*/ 39 h 62"/>
              <a:gd name="T76" fmla="*/ 44 w 55"/>
              <a:gd name="T77" fmla="*/ 51 h 62"/>
              <a:gd name="T78" fmla="*/ 37 w 55"/>
              <a:gd name="T79" fmla="*/ 57 h 62"/>
              <a:gd name="T80" fmla="*/ 47 w 55"/>
              <a:gd name="T81" fmla="*/ 39 h 62"/>
              <a:gd name="T82" fmla="*/ 38 w 55"/>
              <a:gd name="T83" fmla="*/ 39 h 62"/>
              <a:gd name="T84" fmla="*/ 37 w 55"/>
              <a:gd name="T85" fmla="*/ 44 h 62"/>
              <a:gd name="T86" fmla="*/ 43 w 55"/>
              <a:gd name="T87" fmla="*/ 45 h 62"/>
              <a:gd name="T88" fmla="*/ 11 w 55"/>
              <a:gd name="T89" fmla="*/ 52 h 62"/>
              <a:gd name="T90" fmla="*/ 17 w 55"/>
              <a:gd name="T91" fmla="*/ 51 h 62"/>
              <a:gd name="T92" fmla="*/ 10 w 55"/>
              <a:gd name="T93" fmla="*/ 45 h 62"/>
              <a:gd name="T94" fmla="*/ 17 w 55"/>
              <a:gd name="T95" fmla="*/ 39 h 62"/>
              <a:gd name="T96" fmla="*/ 11 w 55"/>
              <a:gd name="T97" fmla="*/ 38 h 62"/>
              <a:gd name="T98" fmla="*/ 17 w 55"/>
              <a:gd name="T99" fmla="*/ 33 h 62"/>
              <a:gd name="T100" fmla="*/ 11 w 55"/>
              <a:gd name="T101" fmla="*/ 33 h 62"/>
              <a:gd name="T102" fmla="*/ 8 w 55"/>
              <a:gd name="T103" fmla="*/ 33 h 62"/>
              <a:gd name="T104" fmla="*/ 17 w 55"/>
              <a:gd name="T105" fmla="*/ 57 h 62"/>
              <a:gd name="T106" fmla="*/ 17 w 55"/>
              <a:gd name="T107" fmla="*/ 28 h 62"/>
              <a:gd name="T108" fmla="*/ 17 w 55"/>
              <a:gd name="T109" fmla="*/ 32 h 62"/>
              <a:gd name="T110" fmla="*/ 17 w 55"/>
              <a:gd name="T111" fmla="*/ 28 h 62"/>
              <a:gd name="T112" fmla="*/ 27 w 55"/>
              <a:gd name="T113" fmla="*/ 9 h 62"/>
              <a:gd name="T114" fmla="*/ 30 w 55"/>
              <a:gd name="T115" fmla="*/ 13 h 62"/>
              <a:gd name="T116" fmla="*/ 25 w 55"/>
              <a:gd name="T117" fmla="*/ 14 h 62"/>
              <a:gd name="T118" fmla="*/ 33 w 55"/>
              <a:gd name="T119"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 h="62">
                <a:moveTo>
                  <a:pt x="19" y="57"/>
                </a:moveTo>
                <a:cubicBezTo>
                  <a:pt x="36" y="57"/>
                  <a:pt x="36" y="57"/>
                  <a:pt x="36" y="57"/>
                </a:cubicBezTo>
                <a:cubicBezTo>
                  <a:pt x="36" y="51"/>
                  <a:pt x="36" y="51"/>
                  <a:pt x="36" y="51"/>
                </a:cubicBezTo>
                <a:cubicBezTo>
                  <a:pt x="36" y="45"/>
                  <a:pt x="36" y="45"/>
                  <a:pt x="36" y="45"/>
                </a:cubicBezTo>
                <a:cubicBezTo>
                  <a:pt x="36" y="40"/>
                  <a:pt x="36" y="40"/>
                  <a:pt x="36" y="40"/>
                </a:cubicBezTo>
                <a:cubicBezTo>
                  <a:pt x="36" y="21"/>
                  <a:pt x="36" y="21"/>
                  <a:pt x="36" y="21"/>
                </a:cubicBezTo>
                <a:cubicBezTo>
                  <a:pt x="36" y="20"/>
                  <a:pt x="36" y="20"/>
                  <a:pt x="36" y="20"/>
                </a:cubicBezTo>
                <a:cubicBezTo>
                  <a:pt x="36" y="20"/>
                  <a:pt x="36" y="20"/>
                  <a:pt x="35" y="20"/>
                </a:cubicBezTo>
                <a:cubicBezTo>
                  <a:pt x="33" y="20"/>
                  <a:pt x="33" y="20"/>
                  <a:pt x="33" y="20"/>
                </a:cubicBezTo>
                <a:cubicBezTo>
                  <a:pt x="22" y="20"/>
                  <a:pt x="22" y="20"/>
                  <a:pt x="22" y="20"/>
                </a:cubicBezTo>
                <a:cubicBezTo>
                  <a:pt x="20" y="20"/>
                  <a:pt x="20" y="20"/>
                  <a:pt x="20" y="20"/>
                </a:cubicBezTo>
                <a:cubicBezTo>
                  <a:pt x="19" y="20"/>
                  <a:pt x="19" y="20"/>
                  <a:pt x="19" y="20"/>
                </a:cubicBezTo>
                <a:cubicBezTo>
                  <a:pt x="19" y="20"/>
                  <a:pt x="19" y="20"/>
                  <a:pt x="19" y="20"/>
                </a:cubicBezTo>
                <a:cubicBezTo>
                  <a:pt x="19" y="20"/>
                  <a:pt x="19" y="20"/>
                  <a:pt x="19" y="21"/>
                </a:cubicBezTo>
                <a:cubicBezTo>
                  <a:pt x="19" y="28"/>
                  <a:pt x="19" y="28"/>
                  <a:pt x="19" y="28"/>
                </a:cubicBezTo>
                <a:cubicBezTo>
                  <a:pt x="19" y="32"/>
                  <a:pt x="19" y="32"/>
                  <a:pt x="19" y="32"/>
                </a:cubicBezTo>
                <a:cubicBezTo>
                  <a:pt x="19" y="34"/>
                  <a:pt x="19" y="34"/>
                  <a:pt x="19" y="34"/>
                </a:cubicBezTo>
                <a:cubicBezTo>
                  <a:pt x="19" y="38"/>
                  <a:pt x="19" y="38"/>
                  <a:pt x="19" y="38"/>
                </a:cubicBezTo>
                <a:cubicBezTo>
                  <a:pt x="19" y="45"/>
                  <a:pt x="19" y="45"/>
                  <a:pt x="19" y="45"/>
                </a:cubicBezTo>
                <a:cubicBezTo>
                  <a:pt x="19" y="51"/>
                  <a:pt x="19" y="51"/>
                  <a:pt x="19" y="51"/>
                </a:cubicBezTo>
                <a:cubicBezTo>
                  <a:pt x="19" y="57"/>
                  <a:pt x="19" y="57"/>
                  <a:pt x="19" y="57"/>
                </a:cubicBezTo>
                <a:close/>
                <a:moveTo>
                  <a:pt x="0" y="57"/>
                </a:moveTo>
                <a:cubicBezTo>
                  <a:pt x="6" y="57"/>
                  <a:pt x="6" y="57"/>
                  <a:pt x="6" y="57"/>
                </a:cubicBezTo>
                <a:cubicBezTo>
                  <a:pt x="6" y="34"/>
                  <a:pt x="6" y="34"/>
                  <a:pt x="6" y="34"/>
                </a:cubicBezTo>
                <a:cubicBezTo>
                  <a:pt x="6" y="33"/>
                  <a:pt x="7" y="33"/>
                  <a:pt x="7" y="32"/>
                </a:cubicBezTo>
                <a:cubicBezTo>
                  <a:pt x="7" y="32"/>
                  <a:pt x="7" y="32"/>
                  <a:pt x="7" y="32"/>
                </a:cubicBezTo>
                <a:cubicBezTo>
                  <a:pt x="7" y="32"/>
                  <a:pt x="7" y="32"/>
                  <a:pt x="7" y="32"/>
                </a:cubicBezTo>
                <a:cubicBezTo>
                  <a:pt x="7" y="32"/>
                  <a:pt x="8" y="32"/>
                  <a:pt x="9" y="32"/>
                </a:cubicBezTo>
                <a:cubicBezTo>
                  <a:pt x="10" y="32"/>
                  <a:pt x="10" y="32"/>
                  <a:pt x="10" y="32"/>
                </a:cubicBezTo>
                <a:cubicBezTo>
                  <a:pt x="10" y="28"/>
                  <a:pt x="10" y="28"/>
                  <a:pt x="10" y="28"/>
                </a:cubicBezTo>
                <a:cubicBezTo>
                  <a:pt x="10" y="27"/>
                  <a:pt x="10" y="27"/>
                  <a:pt x="11" y="27"/>
                </a:cubicBezTo>
                <a:cubicBezTo>
                  <a:pt x="17" y="27"/>
                  <a:pt x="17" y="27"/>
                  <a:pt x="17" y="27"/>
                </a:cubicBezTo>
                <a:cubicBezTo>
                  <a:pt x="17" y="21"/>
                  <a:pt x="17" y="21"/>
                  <a:pt x="17" y="21"/>
                </a:cubicBezTo>
                <a:cubicBezTo>
                  <a:pt x="17" y="20"/>
                  <a:pt x="18" y="20"/>
                  <a:pt x="18" y="19"/>
                </a:cubicBezTo>
                <a:cubicBezTo>
                  <a:pt x="18" y="19"/>
                  <a:pt x="18" y="19"/>
                  <a:pt x="18" y="19"/>
                </a:cubicBezTo>
                <a:cubicBezTo>
                  <a:pt x="18" y="19"/>
                  <a:pt x="19" y="19"/>
                  <a:pt x="20" y="19"/>
                </a:cubicBezTo>
                <a:cubicBezTo>
                  <a:pt x="21" y="19"/>
                  <a:pt x="21" y="19"/>
                  <a:pt x="21" y="19"/>
                </a:cubicBezTo>
                <a:cubicBezTo>
                  <a:pt x="21" y="14"/>
                  <a:pt x="21" y="14"/>
                  <a:pt x="21" y="14"/>
                </a:cubicBezTo>
                <a:cubicBezTo>
                  <a:pt x="21" y="13"/>
                  <a:pt x="22" y="13"/>
                  <a:pt x="22" y="13"/>
                </a:cubicBezTo>
                <a:cubicBezTo>
                  <a:pt x="24" y="13"/>
                  <a:pt x="24" y="13"/>
                  <a:pt x="24" y="13"/>
                </a:cubicBezTo>
                <a:cubicBezTo>
                  <a:pt x="24" y="8"/>
                  <a:pt x="24" y="8"/>
                  <a:pt x="24" y="8"/>
                </a:cubicBezTo>
                <a:cubicBezTo>
                  <a:pt x="24" y="8"/>
                  <a:pt x="24" y="8"/>
                  <a:pt x="25" y="8"/>
                </a:cubicBezTo>
                <a:cubicBezTo>
                  <a:pt x="27" y="8"/>
                  <a:pt x="27" y="8"/>
                  <a:pt x="27" y="8"/>
                </a:cubicBezTo>
                <a:cubicBezTo>
                  <a:pt x="27" y="1"/>
                  <a:pt x="27" y="1"/>
                  <a:pt x="27" y="1"/>
                </a:cubicBezTo>
                <a:cubicBezTo>
                  <a:pt x="27" y="0"/>
                  <a:pt x="27" y="0"/>
                  <a:pt x="27" y="0"/>
                </a:cubicBezTo>
                <a:cubicBezTo>
                  <a:pt x="28" y="0"/>
                  <a:pt x="28" y="0"/>
                  <a:pt x="28" y="1"/>
                </a:cubicBezTo>
                <a:cubicBezTo>
                  <a:pt x="28" y="8"/>
                  <a:pt x="28" y="8"/>
                  <a:pt x="28" y="8"/>
                </a:cubicBezTo>
                <a:cubicBezTo>
                  <a:pt x="30" y="8"/>
                  <a:pt x="30" y="8"/>
                  <a:pt x="30" y="8"/>
                </a:cubicBezTo>
                <a:cubicBezTo>
                  <a:pt x="30" y="8"/>
                  <a:pt x="31" y="8"/>
                  <a:pt x="31" y="8"/>
                </a:cubicBezTo>
                <a:cubicBezTo>
                  <a:pt x="31" y="13"/>
                  <a:pt x="31" y="13"/>
                  <a:pt x="31" y="13"/>
                </a:cubicBezTo>
                <a:cubicBezTo>
                  <a:pt x="33" y="13"/>
                  <a:pt x="33" y="13"/>
                  <a:pt x="33" y="13"/>
                </a:cubicBezTo>
                <a:cubicBezTo>
                  <a:pt x="33" y="13"/>
                  <a:pt x="34" y="13"/>
                  <a:pt x="34" y="14"/>
                </a:cubicBezTo>
                <a:cubicBezTo>
                  <a:pt x="34" y="19"/>
                  <a:pt x="34" y="19"/>
                  <a:pt x="34" y="19"/>
                </a:cubicBezTo>
                <a:cubicBezTo>
                  <a:pt x="35" y="19"/>
                  <a:pt x="35" y="19"/>
                  <a:pt x="35" y="19"/>
                </a:cubicBezTo>
                <a:cubicBezTo>
                  <a:pt x="36" y="19"/>
                  <a:pt x="36" y="19"/>
                  <a:pt x="37" y="19"/>
                </a:cubicBezTo>
                <a:cubicBezTo>
                  <a:pt x="37" y="20"/>
                  <a:pt x="37" y="20"/>
                  <a:pt x="37" y="21"/>
                </a:cubicBezTo>
                <a:cubicBezTo>
                  <a:pt x="37" y="38"/>
                  <a:pt x="37" y="38"/>
                  <a:pt x="37" y="38"/>
                </a:cubicBezTo>
                <a:cubicBezTo>
                  <a:pt x="38" y="38"/>
                  <a:pt x="38" y="38"/>
                  <a:pt x="38" y="38"/>
                </a:cubicBezTo>
                <a:cubicBezTo>
                  <a:pt x="47" y="38"/>
                  <a:pt x="47" y="38"/>
                  <a:pt x="47" y="38"/>
                </a:cubicBezTo>
                <a:cubicBezTo>
                  <a:pt x="47" y="38"/>
                  <a:pt x="48" y="38"/>
                  <a:pt x="48" y="39"/>
                </a:cubicBezTo>
                <a:cubicBezTo>
                  <a:pt x="48" y="39"/>
                  <a:pt x="49" y="39"/>
                  <a:pt x="49" y="40"/>
                </a:cubicBezTo>
                <a:cubicBezTo>
                  <a:pt x="49" y="57"/>
                  <a:pt x="49" y="57"/>
                  <a:pt x="49" y="57"/>
                </a:cubicBezTo>
                <a:cubicBezTo>
                  <a:pt x="55" y="57"/>
                  <a:pt x="55" y="57"/>
                  <a:pt x="55" y="57"/>
                </a:cubicBezTo>
                <a:cubicBezTo>
                  <a:pt x="55" y="57"/>
                  <a:pt x="55" y="57"/>
                  <a:pt x="55" y="58"/>
                </a:cubicBezTo>
                <a:cubicBezTo>
                  <a:pt x="55" y="61"/>
                  <a:pt x="55" y="61"/>
                  <a:pt x="55" y="61"/>
                </a:cubicBezTo>
                <a:cubicBezTo>
                  <a:pt x="55" y="62"/>
                  <a:pt x="55" y="62"/>
                  <a:pt x="55" y="62"/>
                </a:cubicBezTo>
                <a:cubicBezTo>
                  <a:pt x="0" y="62"/>
                  <a:pt x="0" y="62"/>
                  <a:pt x="0" y="62"/>
                </a:cubicBezTo>
                <a:cubicBezTo>
                  <a:pt x="0" y="62"/>
                  <a:pt x="0" y="62"/>
                  <a:pt x="0" y="61"/>
                </a:cubicBezTo>
                <a:cubicBezTo>
                  <a:pt x="0" y="58"/>
                  <a:pt x="0" y="58"/>
                  <a:pt x="0" y="58"/>
                </a:cubicBezTo>
                <a:cubicBezTo>
                  <a:pt x="0" y="57"/>
                  <a:pt x="0" y="57"/>
                  <a:pt x="0" y="57"/>
                </a:cubicBezTo>
                <a:close/>
                <a:moveTo>
                  <a:pt x="54" y="58"/>
                </a:moveTo>
                <a:cubicBezTo>
                  <a:pt x="48" y="58"/>
                  <a:pt x="48" y="58"/>
                  <a:pt x="48" y="58"/>
                </a:cubicBezTo>
                <a:cubicBezTo>
                  <a:pt x="37" y="58"/>
                  <a:pt x="37" y="58"/>
                  <a:pt x="37" y="58"/>
                </a:cubicBezTo>
                <a:cubicBezTo>
                  <a:pt x="18" y="58"/>
                  <a:pt x="18" y="58"/>
                  <a:pt x="18" y="58"/>
                </a:cubicBezTo>
                <a:cubicBezTo>
                  <a:pt x="7" y="58"/>
                  <a:pt x="7" y="58"/>
                  <a:pt x="7" y="58"/>
                </a:cubicBezTo>
                <a:cubicBezTo>
                  <a:pt x="1" y="58"/>
                  <a:pt x="1" y="58"/>
                  <a:pt x="1" y="58"/>
                </a:cubicBezTo>
                <a:cubicBezTo>
                  <a:pt x="1" y="61"/>
                  <a:pt x="1" y="61"/>
                  <a:pt x="1" y="61"/>
                </a:cubicBezTo>
                <a:cubicBezTo>
                  <a:pt x="54" y="61"/>
                  <a:pt x="54" y="61"/>
                  <a:pt x="54" y="61"/>
                </a:cubicBezTo>
                <a:cubicBezTo>
                  <a:pt x="54" y="58"/>
                  <a:pt x="54" y="58"/>
                  <a:pt x="54" y="58"/>
                </a:cubicBezTo>
                <a:close/>
                <a:moveTo>
                  <a:pt x="23" y="33"/>
                </a:moveTo>
                <a:cubicBezTo>
                  <a:pt x="23" y="33"/>
                  <a:pt x="23" y="32"/>
                  <a:pt x="23" y="32"/>
                </a:cubicBezTo>
                <a:cubicBezTo>
                  <a:pt x="23" y="32"/>
                  <a:pt x="23" y="31"/>
                  <a:pt x="23" y="31"/>
                </a:cubicBezTo>
                <a:cubicBezTo>
                  <a:pt x="32" y="31"/>
                  <a:pt x="32" y="31"/>
                  <a:pt x="32" y="31"/>
                </a:cubicBezTo>
                <a:cubicBezTo>
                  <a:pt x="32" y="31"/>
                  <a:pt x="32" y="32"/>
                  <a:pt x="32" y="32"/>
                </a:cubicBezTo>
                <a:cubicBezTo>
                  <a:pt x="32" y="32"/>
                  <a:pt x="32" y="33"/>
                  <a:pt x="32" y="33"/>
                </a:cubicBezTo>
                <a:cubicBezTo>
                  <a:pt x="23" y="33"/>
                  <a:pt x="23" y="33"/>
                  <a:pt x="23" y="33"/>
                </a:cubicBezTo>
                <a:close/>
                <a:moveTo>
                  <a:pt x="23" y="26"/>
                </a:moveTo>
                <a:cubicBezTo>
                  <a:pt x="23" y="26"/>
                  <a:pt x="23" y="26"/>
                  <a:pt x="23" y="26"/>
                </a:cubicBezTo>
                <a:cubicBezTo>
                  <a:pt x="23" y="25"/>
                  <a:pt x="23" y="25"/>
                  <a:pt x="23" y="25"/>
                </a:cubicBezTo>
                <a:cubicBezTo>
                  <a:pt x="32" y="25"/>
                  <a:pt x="32" y="25"/>
                  <a:pt x="32" y="25"/>
                </a:cubicBezTo>
                <a:cubicBezTo>
                  <a:pt x="32" y="25"/>
                  <a:pt x="32" y="25"/>
                  <a:pt x="32" y="26"/>
                </a:cubicBezTo>
                <a:cubicBezTo>
                  <a:pt x="32" y="26"/>
                  <a:pt x="32" y="26"/>
                  <a:pt x="32" y="26"/>
                </a:cubicBezTo>
                <a:cubicBezTo>
                  <a:pt x="23" y="26"/>
                  <a:pt x="23" y="26"/>
                  <a:pt x="23" y="26"/>
                </a:cubicBezTo>
                <a:close/>
                <a:moveTo>
                  <a:pt x="23" y="52"/>
                </a:moveTo>
                <a:cubicBezTo>
                  <a:pt x="23" y="52"/>
                  <a:pt x="23" y="52"/>
                  <a:pt x="23" y="51"/>
                </a:cubicBezTo>
                <a:cubicBezTo>
                  <a:pt x="23" y="51"/>
                  <a:pt x="23" y="51"/>
                  <a:pt x="23" y="51"/>
                </a:cubicBezTo>
                <a:cubicBezTo>
                  <a:pt x="32" y="51"/>
                  <a:pt x="32" y="51"/>
                  <a:pt x="32" y="51"/>
                </a:cubicBezTo>
                <a:cubicBezTo>
                  <a:pt x="32" y="51"/>
                  <a:pt x="32" y="51"/>
                  <a:pt x="32" y="51"/>
                </a:cubicBezTo>
                <a:cubicBezTo>
                  <a:pt x="32" y="52"/>
                  <a:pt x="32" y="52"/>
                  <a:pt x="32" y="52"/>
                </a:cubicBezTo>
                <a:cubicBezTo>
                  <a:pt x="23" y="52"/>
                  <a:pt x="23" y="52"/>
                  <a:pt x="23" y="52"/>
                </a:cubicBezTo>
                <a:close/>
                <a:moveTo>
                  <a:pt x="23" y="45"/>
                </a:moveTo>
                <a:cubicBezTo>
                  <a:pt x="23" y="45"/>
                  <a:pt x="23" y="45"/>
                  <a:pt x="23" y="45"/>
                </a:cubicBezTo>
                <a:cubicBezTo>
                  <a:pt x="23" y="44"/>
                  <a:pt x="23" y="44"/>
                  <a:pt x="23" y="44"/>
                </a:cubicBezTo>
                <a:cubicBezTo>
                  <a:pt x="32" y="44"/>
                  <a:pt x="32" y="44"/>
                  <a:pt x="32" y="44"/>
                </a:cubicBezTo>
                <a:cubicBezTo>
                  <a:pt x="32" y="44"/>
                  <a:pt x="32" y="44"/>
                  <a:pt x="32" y="45"/>
                </a:cubicBezTo>
                <a:cubicBezTo>
                  <a:pt x="32" y="45"/>
                  <a:pt x="32" y="45"/>
                  <a:pt x="32" y="45"/>
                </a:cubicBezTo>
                <a:cubicBezTo>
                  <a:pt x="23" y="45"/>
                  <a:pt x="23" y="45"/>
                  <a:pt x="23" y="45"/>
                </a:cubicBezTo>
                <a:close/>
                <a:moveTo>
                  <a:pt x="23" y="39"/>
                </a:moveTo>
                <a:cubicBezTo>
                  <a:pt x="23" y="39"/>
                  <a:pt x="23" y="39"/>
                  <a:pt x="23" y="38"/>
                </a:cubicBezTo>
                <a:cubicBezTo>
                  <a:pt x="23" y="38"/>
                  <a:pt x="23" y="38"/>
                  <a:pt x="23" y="38"/>
                </a:cubicBezTo>
                <a:cubicBezTo>
                  <a:pt x="32" y="38"/>
                  <a:pt x="32" y="38"/>
                  <a:pt x="32" y="38"/>
                </a:cubicBezTo>
                <a:cubicBezTo>
                  <a:pt x="32" y="38"/>
                  <a:pt x="32" y="38"/>
                  <a:pt x="32" y="38"/>
                </a:cubicBezTo>
                <a:cubicBezTo>
                  <a:pt x="32" y="39"/>
                  <a:pt x="32" y="39"/>
                  <a:pt x="32" y="39"/>
                </a:cubicBezTo>
                <a:cubicBezTo>
                  <a:pt x="23" y="39"/>
                  <a:pt x="23" y="39"/>
                  <a:pt x="23" y="39"/>
                </a:cubicBezTo>
                <a:close/>
                <a:moveTo>
                  <a:pt x="37" y="51"/>
                </a:moveTo>
                <a:cubicBezTo>
                  <a:pt x="43" y="51"/>
                  <a:pt x="43" y="51"/>
                  <a:pt x="43" y="51"/>
                </a:cubicBezTo>
                <a:cubicBezTo>
                  <a:pt x="44" y="51"/>
                  <a:pt x="44" y="51"/>
                  <a:pt x="44" y="51"/>
                </a:cubicBezTo>
                <a:cubicBezTo>
                  <a:pt x="44" y="52"/>
                  <a:pt x="44" y="52"/>
                  <a:pt x="43" y="52"/>
                </a:cubicBezTo>
                <a:cubicBezTo>
                  <a:pt x="37" y="52"/>
                  <a:pt x="37" y="52"/>
                  <a:pt x="37" y="52"/>
                </a:cubicBezTo>
                <a:cubicBezTo>
                  <a:pt x="37" y="57"/>
                  <a:pt x="37" y="57"/>
                  <a:pt x="37" y="57"/>
                </a:cubicBezTo>
                <a:cubicBezTo>
                  <a:pt x="48" y="57"/>
                  <a:pt x="48" y="57"/>
                  <a:pt x="48" y="57"/>
                </a:cubicBezTo>
                <a:cubicBezTo>
                  <a:pt x="48" y="40"/>
                  <a:pt x="48" y="40"/>
                  <a:pt x="48" y="40"/>
                </a:cubicBezTo>
                <a:cubicBezTo>
                  <a:pt x="48" y="40"/>
                  <a:pt x="47" y="40"/>
                  <a:pt x="47" y="39"/>
                </a:cubicBezTo>
                <a:cubicBezTo>
                  <a:pt x="47" y="39"/>
                  <a:pt x="47" y="39"/>
                  <a:pt x="47" y="39"/>
                </a:cubicBezTo>
                <a:cubicBezTo>
                  <a:pt x="38" y="39"/>
                  <a:pt x="38" y="39"/>
                  <a:pt x="38" y="39"/>
                </a:cubicBezTo>
                <a:cubicBezTo>
                  <a:pt x="38" y="39"/>
                  <a:pt x="38" y="39"/>
                  <a:pt x="38" y="39"/>
                </a:cubicBezTo>
                <a:cubicBezTo>
                  <a:pt x="38" y="39"/>
                  <a:pt x="38" y="39"/>
                  <a:pt x="38" y="39"/>
                </a:cubicBezTo>
                <a:cubicBezTo>
                  <a:pt x="38" y="40"/>
                  <a:pt x="38" y="40"/>
                  <a:pt x="37" y="40"/>
                </a:cubicBezTo>
                <a:cubicBezTo>
                  <a:pt x="37" y="44"/>
                  <a:pt x="37" y="44"/>
                  <a:pt x="37" y="44"/>
                </a:cubicBezTo>
                <a:cubicBezTo>
                  <a:pt x="43" y="44"/>
                  <a:pt x="43" y="44"/>
                  <a:pt x="43" y="44"/>
                </a:cubicBezTo>
                <a:cubicBezTo>
                  <a:pt x="44" y="44"/>
                  <a:pt x="44" y="44"/>
                  <a:pt x="44" y="45"/>
                </a:cubicBezTo>
                <a:cubicBezTo>
                  <a:pt x="44" y="45"/>
                  <a:pt x="44" y="45"/>
                  <a:pt x="43" y="45"/>
                </a:cubicBezTo>
                <a:cubicBezTo>
                  <a:pt x="37" y="45"/>
                  <a:pt x="37" y="45"/>
                  <a:pt x="37" y="45"/>
                </a:cubicBezTo>
                <a:cubicBezTo>
                  <a:pt x="37" y="51"/>
                  <a:pt x="37" y="51"/>
                  <a:pt x="37" y="51"/>
                </a:cubicBezTo>
                <a:close/>
                <a:moveTo>
                  <a:pt x="11" y="52"/>
                </a:moveTo>
                <a:cubicBezTo>
                  <a:pt x="10" y="52"/>
                  <a:pt x="10" y="52"/>
                  <a:pt x="10" y="51"/>
                </a:cubicBezTo>
                <a:cubicBezTo>
                  <a:pt x="10" y="51"/>
                  <a:pt x="10" y="51"/>
                  <a:pt x="11" y="51"/>
                </a:cubicBezTo>
                <a:cubicBezTo>
                  <a:pt x="17" y="51"/>
                  <a:pt x="17" y="51"/>
                  <a:pt x="17" y="51"/>
                </a:cubicBezTo>
                <a:cubicBezTo>
                  <a:pt x="17" y="45"/>
                  <a:pt x="17" y="45"/>
                  <a:pt x="17" y="45"/>
                </a:cubicBezTo>
                <a:cubicBezTo>
                  <a:pt x="11" y="45"/>
                  <a:pt x="11" y="45"/>
                  <a:pt x="11" y="45"/>
                </a:cubicBezTo>
                <a:cubicBezTo>
                  <a:pt x="10" y="45"/>
                  <a:pt x="10" y="45"/>
                  <a:pt x="10" y="45"/>
                </a:cubicBezTo>
                <a:cubicBezTo>
                  <a:pt x="10" y="44"/>
                  <a:pt x="10" y="44"/>
                  <a:pt x="11" y="44"/>
                </a:cubicBezTo>
                <a:cubicBezTo>
                  <a:pt x="17" y="44"/>
                  <a:pt x="17" y="44"/>
                  <a:pt x="17" y="44"/>
                </a:cubicBezTo>
                <a:cubicBezTo>
                  <a:pt x="17" y="39"/>
                  <a:pt x="17" y="39"/>
                  <a:pt x="17" y="39"/>
                </a:cubicBezTo>
                <a:cubicBezTo>
                  <a:pt x="11" y="39"/>
                  <a:pt x="11" y="39"/>
                  <a:pt x="11" y="39"/>
                </a:cubicBezTo>
                <a:cubicBezTo>
                  <a:pt x="10" y="39"/>
                  <a:pt x="10" y="39"/>
                  <a:pt x="10" y="38"/>
                </a:cubicBezTo>
                <a:cubicBezTo>
                  <a:pt x="10" y="38"/>
                  <a:pt x="10" y="38"/>
                  <a:pt x="11" y="38"/>
                </a:cubicBezTo>
                <a:cubicBezTo>
                  <a:pt x="17" y="38"/>
                  <a:pt x="17" y="38"/>
                  <a:pt x="17" y="38"/>
                </a:cubicBezTo>
                <a:cubicBezTo>
                  <a:pt x="17" y="34"/>
                  <a:pt x="17" y="34"/>
                  <a:pt x="17" y="34"/>
                </a:cubicBezTo>
                <a:cubicBezTo>
                  <a:pt x="17" y="33"/>
                  <a:pt x="17" y="33"/>
                  <a:pt x="17" y="33"/>
                </a:cubicBezTo>
                <a:cubicBezTo>
                  <a:pt x="17" y="33"/>
                  <a:pt x="17" y="33"/>
                  <a:pt x="17" y="33"/>
                </a:cubicBezTo>
                <a:cubicBezTo>
                  <a:pt x="17" y="33"/>
                  <a:pt x="17" y="33"/>
                  <a:pt x="17" y="33"/>
                </a:cubicBezTo>
                <a:cubicBezTo>
                  <a:pt x="11" y="33"/>
                  <a:pt x="11" y="33"/>
                  <a:pt x="11" y="33"/>
                </a:cubicBezTo>
                <a:cubicBezTo>
                  <a:pt x="9" y="33"/>
                  <a:pt x="9" y="33"/>
                  <a:pt x="9" y="33"/>
                </a:cubicBezTo>
                <a:cubicBezTo>
                  <a:pt x="8" y="33"/>
                  <a:pt x="8" y="33"/>
                  <a:pt x="8" y="33"/>
                </a:cubicBezTo>
                <a:cubicBezTo>
                  <a:pt x="8" y="33"/>
                  <a:pt x="8" y="33"/>
                  <a:pt x="8" y="33"/>
                </a:cubicBezTo>
                <a:cubicBezTo>
                  <a:pt x="8" y="33"/>
                  <a:pt x="8" y="33"/>
                  <a:pt x="8" y="34"/>
                </a:cubicBezTo>
                <a:cubicBezTo>
                  <a:pt x="8" y="57"/>
                  <a:pt x="8" y="57"/>
                  <a:pt x="8" y="57"/>
                </a:cubicBezTo>
                <a:cubicBezTo>
                  <a:pt x="17" y="57"/>
                  <a:pt x="17" y="57"/>
                  <a:pt x="17" y="57"/>
                </a:cubicBezTo>
                <a:cubicBezTo>
                  <a:pt x="17" y="52"/>
                  <a:pt x="17" y="52"/>
                  <a:pt x="17" y="52"/>
                </a:cubicBezTo>
                <a:cubicBezTo>
                  <a:pt x="11" y="52"/>
                  <a:pt x="11" y="52"/>
                  <a:pt x="11" y="52"/>
                </a:cubicBezTo>
                <a:close/>
                <a:moveTo>
                  <a:pt x="17" y="28"/>
                </a:moveTo>
                <a:cubicBezTo>
                  <a:pt x="11" y="28"/>
                  <a:pt x="11" y="28"/>
                  <a:pt x="11" y="28"/>
                </a:cubicBezTo>
                <a:cubicBezTo>
                  <a:pt x="11" y="32"/>
                  <a:pt x="11" y="32"/>
                  <a:pt x="11" y="32"/>
                </a:cubicBezTo>
                <a:cubicBezTo>
                  <a:pt x="17" y="32"/>
                  <a:pt x="17" y="32"/>
                  <a:pt x="17" y="32"/>
                </a:cubicBezTo>
                <a:cubicBezTo>
                  <a:pt x="17" y="32"/>
                  <a:pt x="17" y="32"/>
                  <a:pt x="17" y="32"/>
                </a:cubicBezTo>
                <a:cubicBezTo>
                  <a:pt x="17" y="32"/>
                  <a:pt x="17" y="32"/>
                  <a:pt x="17" y="32"/>
                </a:cubicBezTo>
                <a:cubicBezTo>
                  <a:pt x="17" y="28"/>
                  <a:pt x="17" y="28"/>
                  <a:pt x="17" y="28"/>
                </a:cubicBezTo>
                <a:close/>
                <a:moveTo>
                  <a:pt x="30" y="13"/>
                </a:moveTo>
                <a:cubicBezTo>
                  <a:pt x="30" y="9"/>
                  <a:pt x="30" y="9"/>
                  <a:pt x="30" y="9"/>
                </a:cubicBezTo>
                <a:cubicBezTo>
                  <a:pt x="27" y="9"/>
                  <a:pt x="27" y="9"/>
                  <a:pt x="27" y="9"/>
                </a:cubicBezTo>
                <a:cubicBezTo>
                  <a:pt x="25" y="9"/>
                  <a:pt x="25" y="9"/>
                  <a:pt x="25" y="9"/>
                </a:cubicBezTo>
                <a:cubicBezTo>
                  <a:pt x="25" y="13"/>
                  <a:pt x="25" y="13"/>
                  <a:pt x="25" y="13"/>
                </a:cubicBezTo>
                <a:cubicBezTo>
                  <a:pt x="30" y="13"/>
                  <a:pt x="30" y="13"/>
                  <a:pt x="30" y="13"/>
                </a:cubicBezTo>
                <a:close/>
                <a:moveTo>
                  <a:pt x="33" y="14"/>
                </a:moveTo>
                <a:cubicBezTo>
                  <a:pt x="30" y="14"/>
                  <a:pt x="30" y="14"/>
                  <a:pt x="30" y="14"/>
                </a:cubicBezTo>
                <a:cubicBezTo>
                  <a:pt x="25" y="14"/>
                  <a:pt x="25" y="14"/>
                  <a:pt x="25" y="14"/>
                </a:cubicBezTo>
                <a:cubicBezTo>
                  <a:pt x="22" y="14"/>
                  <a:pt x="22" y="14"/>
                  <a:pt x="22" y="14"/>
                </a:cubicBezTo>
                <a:cubicBezTo>
                  <a:pt x="22" y="19"/>
                  <a:pt x="22" y="19"/>
                  <a:pt x="22" y="19"/>
                </a:cubicBezTo>
                <a:cubicBezTo>
                  <a:pt x="33" y="19"/>
                  <a:pt x="33" y="19"/>
                  <a:pt x="33" y="19"/>
                </a:cubicBezTo>
                <a:lnTo>
                  <a:pt x="33" y="14"/>
                </a:ln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0" name="Freeform 28">
            <a:extLst>
              <a:ext uri="{FF2B5EF4-FFF2-40B4-BE49-F238E27FC236}">
                <a16:creationId xmlns:a16="http://schemas.microsoft.com/office/drawing/2014/main" id="{899ED1F6-4883-4FF5-9EF3-8ECB9F457C3A}"/>
              </a:ext>
            </a:extLst>
          </p:cNvPr>
          <p:cNvSpPr>
            <a:spLocks noEditPoints="1"/>
          </p:cNvSpPr>
          <p:nvPr/>
        </p:nvSpPr>
        <p:spPr bwMode="auto">
          <a:xfrm>
            <a:off x="6912769" y="2559050"/>
            <a:ext cx="661861" cy="869950"/>
          </a:xfrm>
          <a:custGeom>
            <a:avLst/>
            <a:gdLst>
              <a:gd name="T0" fmla="*/ 27 w 41"/>
              <a:gd name="T1" fmla="*/ 0 h 55"/>
              <a:gd name="T2" fmla="*/ 27 w 41"/>
              <a:gd name="T3" fmla="*/ 1 h 55"/>
              <a:gd name="T4" fmla="*/ 41 w 41"/>
              <a:gd name="T5" fmla="*/ 15 h 55"/>
              <a:gd name="T6" fmla="*/ 41 w 41"/>
              <a:gd name="T7" fmla="*/ 51 h 55"/>
              <a:gd name="T8" fmla="*/ 37 w 41"/>
              <a:gd name="T9" fmla="*/ 55 h 55"/>
              <a:gd name="T10" fmla="*/ 4 w 41"/>
              <a:gd name="T11" fmla="*/ 55 h 55"/>
              <a:gd name="T12" fmla="*/ 1 w 41"/>
              <a:gd name="T13" fmla="*/ 54 h 55"/>
              <a:gd name="T14" fmla="*/ 0 w 41"/>
              <a:gd name="T15" fmla="*/ 51 h 55"/>
              <a:gd name="T16" fmla="*/ 0 w 41"/>
              <a:gd name="T17" fmla="*/ 4 h 55"/>
              <a:gd name="T18" fmla="*/ 1 w 41"/>
              <a:gd name="T19" fmla="*/ 2 h 55"/>
              <a:gd name="T20" fmla="*/ 4 w 41"/>
              <a:gd name="T21" fmla="*/ 0 h 55"/>
              <a:gd name="T22" fmla="*/ 4 w 41"/>
              <a:gd name="T23" fmla="*/ 0 h 55"/>
              <a:gd name="T24" fmla="*/ 27 w 41"/>
              <a:gd name="T25" fmla="*/ 35 h 55"/>
              <a:gd name="T26" fmla="*/ 27 w 41"/>
              <a:gd name="T27" fmla="*/ 34 h 55"/>
              <a:gd name="T28" fmla="*/ 7 w 41"/>
              <a:gd name="T29" fmla="*/ 34 h 55"/>
              <a:gd name="T30" fmla="*/ 8 w 41"/>
              <a:gd name="T31" fmla="*/ 28 h 55"/>
              <a:gd name="T32" fmla="*/ 33 w 41"/>
              <a:gd name="T33" fmla="*/ 27 h 55"/>
              <a:gd name="T34" fmla="*/ 8 w 41"/>
              <a:gd name="T35" fmla="*/ 27 h 55"/>
              <a:gd name="T36" fmla="*/ 8 w 41"/>
              <a:gd name="T37" fmla="*/ 28 h 55"/>
              <a:gd name="T38" fmla="*/ 31 w 41"/>
              <a:gd name="T39" fmla="*/ 21 h 55"/>
              <a:gd name="T40" fmla="*/ 31 w 41"/>
              <a:gd name="T41" fmla="*/ 20 h 55"/>
              <a:gd name="T42" fmla="*/ 7 w 41"/>
              <a:gd name="T43" fmla="*/ 20 h 55"/>
              <a:gd name="T44" fmla="*/ 31 w 41"/>
              <a:gd name="T45" fmla="*/ 37 h 55"/>
              <a:gd name="T46" fmla="*/ 29 w 41"/>
              <a:gd name="T47" fmla="*/ 39 h 55"/>
              <a:gd name="T48" fmla="*/ 29 w 41"/>
              <a:gd name="T49" fmla="*/ 44 h 55"/>
              <a:gd name="T50" fmla="*/ 34 w 41"/>
              <a:gd name="T51" fmla="*/ 44 h 55"/>
              <a:gd name="T52" fmla="*/ 34 w 41"/>
              <a:gd name="T53" fmla="*/ 44 h 55"/>
              <a:gd name="T54" fmla="*/ 34 w 41"/>
              <a:gd name="T55" fmla="*/ 39 h 55"/>
              <a:gd name="T56" fmla="*/ 31 w 41"/>
              <a:gd name="T57" fmla="*/ 37 h 55"/>
              <a:gd name="T58" fmla="*/ 28 w 41"/>
              <a:gd name="T59" fmla="*/ 38 h 55"/>
              <a:gd name="T60" fmla="*/ 28 w 41"/>
              <a:gd name="T61" fmla="*/ 45 h 55"/>
              <a:gd name="T62" fmla="*/ 35 w 41"/>
              <a:gd name="T63" fmla="*/ 45 h 55"/>
              <a:gd name="T64" fmla="*/ 37 w 41"/>
              <a:gd name="T65" fmla="*/ 41 h 55"/>
              <a:gd name="T66" fmla="*/ 35 w 41"/>
              <a:gd name="T67" fmla="*/ 38 h 55"/>
              <a:gd name="T68" fmla="*/ 35 w 41"/>
              <a:gd name="T69" fmla="*/ 38 h 55"/>
              <a:gd name="T70" fmla="*/ 28 w 41"/>
              <a:gd name="T71" fmla="*/ 38 h 55"/>
              <a:gd name="T72" fmla="*/ 30 w 41"/>
              <a:gd name="T73" fmla="*/ 16 h 55"/>
              <a:gd name="T74" fmla="*/ 27 w 41"/>
              <a:gd name="T75" fmla="*/ 15 h 55"/>
              <a:gd name="T76" fmla="*/ 27 w 41"/>
              <a:gd name="T77" fmla="*/ 15 h 55"/>
              <a:gd name="T78" fmla="*/ 26 w 41"/>
              <a:gd name="T79" fmla="*/ 2 h 55"/>
              <a:gd name="T80" fmla="*/ 4 w 41"/>
              <a:gd name="T81" fmla="*/ 2 h 55"/>
              <a:gd name="T82" fmla="*/ 4 w 41"/>
              <a:gd name="T83" fmla="*/ 2 h 55"/>
              <a:gd name="T84" fmla="*/ 1 w 41"/>
              <a:gd name="T85" fmla="*/ 4 h 55"/>
              <a:gd name="T86" fmla="*/ 1 w 41"/>
              <a:gd name="T87" fmla="*/ 51 h 55"/>
              <a:gd name="T88" fmla="*/ 1 w 41"/>
              <a:gd name="T89" fmla="*/ 51 h 55"/>
              <a:gd name="T90" fmla="*/ 4 w 41"/>
              <a:gd name="T91" fmla="*/ 54 h 55"/>
              <a:gd name="T92" fmla="*/ 4 w 41"/>
              <a:gd name="T93" fmla="*/ 53 h 55"/>
              <a:gd name="T94" fmla="*/ 39 w 41"/>
              <a:gd name="T95" fmla="*/ 53 h 55"/>
              <a:gd name="T96" fmla="*/ 40 w 41"/>
              <a:gd name="T97" fmla="*/ 16 h 55"/>
              <a:gd name="T98" fmla="*/ 28 w 41"/>
              <a:gd name="T99" fmla="*/ 12 h 55"/>
              <a:gd name="T100" fmla="*/ 28 w 41"/>
              <a:gd name="T101" fmla="*/ 14 h 55"/>
              <a:gd name="T102" fmla="*/ 39 w 41"/>
              <a:gd name="T103"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 h="55">
                <a:moveTo>
                  <a:pt x="4" y="0"/>
                </a:moveTo>
                <a:cubicBezTo>
                  <a:pt x="27" y="0"/>
                  <a:pt x="27" y="0"/>
                  <a:pt x="27" y="0"/>
                </a:cubicBezTo>
                <a:cubicBezTo>
                  <a:pt x="27" y="0"/>
                  <a:pt x="27" y="0"/>
                  <a:pt x="27" y="0"/>
                </a:cubicBezTo>
                <a:cubicBezTo>
                  <a:pt x="27" y="0"/>
                  <a:pt x="27" y="1"/>
                  <a:pt x="27" y="1"/>
                </a:cubicBezTo>
                <a:cubicBezTo>
                  <a:pt x="41" y="15"/>
                  <a:pt x="41" y="15"/>
                  <a:pt x="41" y="15"/>
                </a:cubicBezTo>
                <a:cubicBezTo>
                  <a:pt x="41" y="15"/>
                  <a:pt x="41" y="15"/>
                  <a:pt x="41" y="15"/>
                </a:cubicBezTo>
                <a:cubicBezTo>
                  <a:pt x="41" y="15"/>
                  <a:pt x="41" y="15"/>
                  <a:pt x="41" y="15"/>
                </a:cubicBezTo>
                <a:cubicBezTo>
                  <a:pt x="41" y="51"/>
                  <a:pt x="41" y="51"/>
                  <a:pt x="41" y="51"/>
                </a:cubicBezTo>
                <a:cubicBezTo>
                  <a:pt x="41" y="52"/>
                  <a:pt x="41" y="53"/>
                  <a:pt x="40" y="54"/>
                </a:cubicBezTo>
                <a:cubicBezTo>
                  <a:pt x="40" y="54"/>
                  <a:pt x="39" y="55"/>
                  <a:pt x="37" y="55"/>
                </a:cubicBezTo>
                <a:cubicBezTo>
                  <a:pt x="4" y="55"/>
                  <a:pt x="4" y="55"/>
                  <a:pt x="4" y="55"/>
                </a:cubicBezTo>
                <a:cubicBezTo>
                  <a:pt x="4" y="55"/>
                  <a:pt x="4" y="55"/>
                  <a:pt x="4" y="55"/>
                </a:cubicBezTo>
                <a:cubicBezTo>
                  <a:pt x="4" y="55"/>
                  <a:pt x="4" y="55"/>
                  <a:pt x="4" y="55"/>
                </a:cubicBezTo>
                <a:cubicBezTo>
                  <a:pt x="3" y="55"/>
                  <a:pt x="2" y="54"/>
                  <a:pt x="1" y="54"/>
                </a:cubicBezTo>
                <a:cubicBezTo>
                  <a:pt x="1" y="53"/>
                  <a:pt x="0" y="52"/>
                  <a:pt x="0" y="51"/>
                </a:cubicBezTo>
                <a:cubicBezTo>
                  <a:pt x="0" y="51"/>
                  <a:pt x="0" y="51"/>
                  <a:pt x="0" y="51"/>
                </a:cubicBezTo>
                <a:cubicBezTo>
                  <a:pt x="0" y="51"/>
                  <a:pt x="0" y="51"/>
                  <a:pt x="0" y="51"/>
                </a:cubicBezTo>
                <a:cubicBezTo>
                  <a:pt x="0" y="4"/>
                  <a:pt x="0" y="4"/>
                  <a:pt x="0" y="4"/>
                </a:cubicBezTo>
                <a:cubicBezTo>
                  <a:pt x="0" y="4"/>
                  <a:pt x="0" y="4"/>
                  <a:pt x="0" y="4"/>
                </a:cubicBezTo>
                <a:cubicBezTo>
                  <a:pt x="0" y="3"/>
                  <a:pt x="1" y="2"/>
                  <a:pt x="1" y="2"/>
                </a:cubicBezTo>
                <a:cubicBezTo>
                  <a:pt x="2" y="1"/>
                  <a:pt x="3" y="0"/>
                  <a:pt x="4" y="0"/>
                </a:cubicBezTo>
                <a:cubicBezTo>
                  <a:pt x="4" y="0"/>
                  <a:pt x="4" y="0"/>
                  <a:pt x="4" y="0"/>
                </a:cubicBezTo>
                <a:cubicBezTo>
                  <a:pt x="4" y="0"/>
                  <a:pt x="4" y="0"/>
                  <a:pt x="4" y="0"/>
                </a:cubicBezTo>
                <a:cubicBezTo>
                  <a:pt x="4" y="0"/>
                  <a:pt x="4" y="0"/>
                  <a:pt x="4" y="0"/>
                </a:cubicBezTo>
                <a:close/>
                <a:moveTo>
                  <a:pt x="8" y="35"/>
                </a:moveTo>
                <a:cubicBezTo>
                  <a:pt x="27" y="35"/>
                  <a:pt x="27" y="35"/>
                  <a:pt x="27" y="35"/>
                </a:cubicBezTo>
                <a:cubicBezTo>
                  <a:pt x="28" y="35"/>
                  <a:pt x="28" y="35"/>
                  <a:pt x="28" y="34"/>
                </a:cubicBezTo>
                <a:cubicBezTo>
                  <a:pt x="28" y="34"/>
                  <a:pt x="28" y="34"/>
                  <a:pt x="27" y="34"/>
                </a:cubicBezTo>
                <a:cubicBezTo>
                  <a:pt x="8" y="34"/>
                  <a:pt x="8" y="34"/>
                  <a:pt x="8" y="34"/>
                </a:cubicBezTo>
                <a:cubicBezTo>
                  <a:pt x="7" y="34"/>
                  <a:pt x="7" y="34"/>
                  <a:pt x="7" y="34"/>
                </a:cubicBezTo>
                <a:cubicBezTo>
                  <a:pt x="7" y="35"/>
                  <a:pt x="7" y="35"/>
                  <a:pt x="8" y="35"/>
                </a:cubicBezTo>
                <a:close/>
                <a:moveTo>
                  <a:pt x="8" y="28"/>
                </a:moveTo>
                <a:cubicBezTo>
                  <a:pt x="32" y="28"/>
                  <a:pt x="32" y="28"/>
                  <a:pt x="32" y="28"/>
                </a:cubicBezTo>
                <a:cubicBezTo>
                  <a:pt x="33" y="28"/>
                  <a:pt x="33" y="28"/>
                  <a:pt x="33" y="27"/>
                </a:cubicBezTo>
                <a:cubicBezTo>
                  <a:pt x="33" y="27"/>
                  <a:pt x="33" y="27"/>
                  <a:pt x="32" y="27"/>
                </a:cubicBezTo>
                <a:cubicBezTo>
                  <a:pt x="8" y="27"/>
                  <a:pt x="8" y="27"/>
                  <a:pt x="8" y="27"/>
                </a:cubicBezTo>
                <a:cubicBezTo>
                  <a:pt x="7" y="27"/>
                  <a:pt x="7" y="27"/>
                  <a:pt x="7" y="27"/>
                </a:cubicBezTo>
                <a:cubicBezTo>
                  <a:pt x="7" y="28"/>
                  <a:pt x="7" y="28"/>
                  <a:pt x="8" y="28"/>
                </a:cubicBezTo>
                <a:close/>
                <a:moveTo>
                  <a:pt x="8" y="21"/>
                </a:moveTo>
                <a:cubicBezTo>
                  <a:pt x="31" y="21"/>
                  <a:pt x="31" y="21"/>
                  <a:pt x="31" y="21"/>
                </a:cubicBezTo>
                <a:cubicBezTo>
                  <a:pt x="31" y="21"/>
                  <a:pt x="31" y="21"/>
                  <a:pt x="31" y="20"/>
                </a:cubicBezTo>
                <a:cubicBezTo>
                  <a:pt x="31" y="20"/>
                  <a:pt x="31" y="20"/>
                  <a:pt x="31" y="20"/>
                </a:cubicBezTo>
                <a:cubicBezTo>
                  <a:pt x="8" y="20"/>
                  <a:pt x="8" y="20"/>
                  <a:pt x="8" y="20"/>
                </a:cubicBezTo>
                <a:cubicBezTo>
                  <a:pt x="7" y="20"/>
                  <a:pt x="7" y="20"/>
                  <a:pt x="7" y="20"/>
                </a:cubicBezTo>
                <a:cubicBezTo>
                  <a:pt x="7" y="21"/>
                  <a:pt x="7" y="21"/>
                  <a:pt x="8" y="21"/>
                </a:cubicBezTo>
                <a:close/>
                <a:moveTo>
                  <a:pt x="31" y="37"/>
                </a:moveTo>
                <a:cubicBezTo>
                  <a:pt x="30" y="37"/>
                  <a:pt x="29" y="38"/>
                  <a:pt x="29" y="39"/>
                </a:cubicBezTo>
                <a:cubicBezTo>
                  <a:pt x="29" y="39"/>
                  <a:pt x="29" y="39"/>
                  <a:pt x="29" y="39"/>
                </a:cubicBezTo>
                <a:cubicBezTo>
                  <a:pt x="28" y="39"/>
                  <a:pt x="27" y="40"/>
                  <a:pt x="27" y="41"/>
                </a:cubicBezTo>
                <a:cubicBezTo>
                  <a:pt x="27" y="42"/>
                  <a:pt x="28" y="43"/>
                  <a:pt x="29" y="44"/>
                </a:cubicBezTo>
                <a:cubicBezTo>
                  <a:pt x="29" y="45"/>
                  <a:pt x="30" y="45"/>
                  <a:pt x="31" y="45"/>
                </a:cubicBezTo>
                <a:cubicBezTo>
                  <a:pt x="33" y="45"/>
                  <a:pt x="33" y="45"/>
                  <a:pt x="34" y="44"/>
                </a:cubicBezTo>
                <a:cubicBezTo>
                  <a:pt x="34" y="44"/>
                  <a:pt x="34" y="44"/>
                  <a:pt x="34" y="44"/>
                </a:cubicBezTo>
                <a:cubicBezTo>
                  <a:pt x="34" y="44"/>
                  <a:pt x="34" y="44"/>
                  <a:pt x="34" y="44"/>
                </a:cubicBezTo>
                <a:cubicBezTo>
                  <a:pt x="35" y="43"/>
                  <a:pt x="35" y="42"/>
                  <a:pt x="35" y="41"/>
                </a:cubicBezTo>
                <a:cubicBezTo>
                  <a:pt x="35" y="40"/>
                  <a:pt x="35" y="39"/>
                  <a:pt x="34" y="39"/>
                </a:cubicBezTo>
                <a:cubicBezTo>
                  <a:pt x="34" y="39"/>
                  <a:pt x="34" y="39"/>
                  <a:pt x="34" y="39"/>
                </a:cubicBezTo>
                <a:cubicBezTo>
                  <a:pt x="33" y="38"/>
                  <a:pt x="33" y="37"/>
                  <a:pt x="31" y="37"/>
                </a:cubicBezTo>
                <a:close/>
                <a:moveTo>
                  <a:pt x="28" y="38"/>
                </a:moveTo>
                <a:cubicBezTo>
                  <a:pt x="28" y="38"/>
                  <a:pt x="28" y="38"/>
                  <a:pt x="28" y="38"/>
                </a:cubicBezTo>
                <a:cubicBezTo>
                  <a:pt x="27" y="39"/>
                  <a:pt x="26" y="40"/>
                  <a:pt x="26" y="41"/>
                </a:cubicBezTo>
                <a:cubicBezTo>
                  <a:pt x="26" y="43"/>
                  <a:pt x="27" y="44"/>
                  <a:pt x="28" y="45"/>
                </a:cubicBezTo>
                <a:cubicBezTo>
                  <a:pt x="29" y="46"/>
                  <a:pt x="30" y="47"/>
                  <a:pt x="31" y="47"/>
                </a:cubicBezTo>
                <a:cubicBezTo>
                  <a:pt x="33" y="47"/>
                  <a:pt x="34" y="46"/>
                  <a:pt x="35" y="45"/>
                </a:cubicBezTo>
                <a:cubicBezTo>
                  <a:pt x="35" y="45"/>
                  <a:pt x="35" y="45"/>
                  <a:pt x="35" y="45"/>
                </a:cubicBezTo>
                <a:cubicBezTo>
                  <a:pt x="36" y="44"/>
                  <a:pt x="37" y="43"/>
                  <a:pt x="37" y="41"/>
                </a:cubicBezTo>
                <a:cubicBezTo>
                  <a:pt x="37" y="40"/>
                  <a:pt x="36" y="39"/>
                  <a:pt x="35" y="38"/>
                </a:cubicBezTo>
                <a:cubicBezTo>
                  <a:pt x="35" y="38"/>
                  <a:pt x="35" y="38"/>
                  <a:pt x="35" y="38"/>
                </a:cubicBezTo>
                <a:cubicBezTo>
                  <a:pt x="35" y="38"/>
                  <a:pt x="35" y="38"/>
                  <a:pt x="35" y="38"/>
                </a:cubicBezTo>
                <a:cubicBezTo>
                  <a:pt x="35" y="38"/>
                  <a:pt x="35" y="38"/>
                  <a:pt x="35" y="38"/>
                </a:cubicBezTo>
                <a:cubicBezTo>
                  <a:pt x="34" y="37"/>
                  <a:pt x="33" y="36"/>
                  <a:pt x="31" y="36"/>
                </a:cubicBezTo>
                <a:cubicBezTo>
                  <a:pt x="30" y="36"/>
                  <a:pt x="29" y="37"/>
                  <a:pt x="28" y="38"/>
                </a:cubicBezTo>
                <a:close/>
                <a:moveTo>
                  <a:pt x="40" y="16"/>
                </a:moveTo>
                <a:cubicBezTo>
                  <a:pt x="30" y="16"/>
                  <a:pt x="30" y="16"/>
                  <a:pt x="30" y="16"/>
                </a:cubicBezTo>
                <a:cubicBezTo>
                  <a:pt x="29" y="16"/>
                  <a:pt x="28" y="15"/>
                  <a:pt x="27" y="15"/>
                </a:cubicBezTo>
                <a:cubicBezTo>
                  <a:pt x="27" y="15"/>
                  <a:pt x="27" y="15"/>
                  <a:pt x="27" y="15"/>
                </a:cubicBezTo>
                <a:cubicBezTo>
                  <a:pt x="27" y="15"/>
                  <a:pt x="27" y="15"/>
                  <a:pt x="27" y="15"/>
                </a:cubicBezTo>
                <a:cubicBezTo>
                  <a:pt x="27" y="15"/>
                  <a:pt x="27" y="15"/>
                  <a:pt x="27" y="15"/>
                </a:cubicBezTo>
                <a:cubicBezTo>
                  <a:pt x="27" y="14"/>
                  <a:pt x="26" y="13"/>
                  <a:pt x="26" y="12"/>
                </a:cubicBezTo>
                <a:cubicBezTo>
                  <a:pt x="26" y="2"/>
                  <a:pt x="26" y="2"/>
                  <a:pt x="26" y="2"/>
                </a:cubicBezTo>
                <a:cubicBezTo>
                  <a:pt x="4" y="2"/>
                  <a:pt x="4" y="2"/>
                  <a:pt x="4" y="2"/>
                </a:cubicBezTo>
                <a:cubicBezTo>
                  <a:pt x="4" y="2"/>
                  <a:pt x="4" y="2"/>
                  <a:pt x="4" y="2"/>
                </a:cubicBezTo>
                <a:cubicBezTo>
                  <a:pt x="4" y="2"/>
                  <a:pt x="4" y="2"/>
                  <a:pt x="4" y="2"/>
                </a:cubicBezTo>
                <a:cubicBezTo>
                  <a:pt x="4" y="2"/>
                  <a:pt x="4" y="2"/>
                  <a:pt x="4" y="2"/>
                </a:cubicBezTo>
                <a:cubicBezTo>
                  <a:pt x="3" y="2"/>
                  <a:pt x="3" y="2"/>
                  <a:pt x="2" y="3"/>
                </a:cubicBezTo>
                <a:cubicBezTo>
                  <a:pt x="2" y="3"/>
                  <a:pt x="1" y="4"/>
                  <a:pt x="1" y="4"/>
                </a:cubicBezTo>
                <a:cubicBezTo>
                  <a:pt x="1" y="4"/>
                  <a:pt x="1" y="4"/>
                  <a:pt x="1" y="4"/>
                </a:cubicBezTo>
                <a:cubicBezTo>
                  <a:pt x="1" y="51"/>
                  <a:pt x="1" y="51"/>
                  <a:pt x="1" y="51"/>
                </a:cubicBezTo>
                <a:cubicBezTo>
                  <a:pt x="1" y="51"/>
                  <a:pt x="1" y="51"/>
                  <a:pt x="1" y="51"/>
                </a:cubicBezTo>
                <a:cubicBezTo>
                  <a:pt x="1" y="51"/>
                  <a:pt x="1" y="51"/>
                  <a:pt x="1" y="51"/>
                </a:cubicBezTo>
                <a:cubicBezTo>
                  <a:pt x="1" y="52"/>
                  <a:pt x="2" y="52"/>
                  <a:pt x="2" y="53"/>
                </a:cubicBezTo>
                <a:cubicBezTo>
                  <a:pt x="3" y="53"/>
                  <a:pt x="3" y="54"/>
                  <a:pt x="4" y="54"/>
                </a:cubicBezTo>
                <a:cubicBezTo>
                  <a:pt x="4" y="53"/>
                  <a:pt x="4" y="53"/>
                  <a:pt x="4" y="53"/>
                </a:cubicBezTo>
                <a:cubicBezTo>
                  <a:pt x="4" y="53"/>
                  <a:pt x="4" y="53"/>
                  <a:pt x="4" y="53"/>
                </a:cubicBezTo>
                <a:cubicBezTo>
                  <a:pt x="37" y="53"/>
                  <a:pt x="37" y="53"/>
                  <a:pt x="37" y="53"/>
                </a:cubicBezTo>
                <a:cubicBezTo>
                  <a:pt x="38" y="53"/>
                  <a:pt x="39" y="53"/>
                  <a:pt x="39" y="53"/>
                </a:cubicBezTo>
                <a:cubicBezTo>
                  <a:pt x="40" y="52"/>
                  <a:pt x="40" y="52"/>
                  <a:pt x="40" y="51"/>
                </a:cubicBezTo>
                <a:cubicBezTo>
                  <a:pt x="40" y="16"/>
                  <a:pt x="40" y="16"/>
                  <a:pt x="40" y="16"/>
                </a:cubicBezTo>
                <a:close/>
                <a:moveTo>
                  <a:pt x="28" y="3"/>
                </a:moveTo>
                <a:cubicBezTo>
                  <a:pt x="28" y="12"/>
                  <a:pt x="28" y="12"/>
                  <a:pt x="28" y="12"/>
                </a:cubicBezTo>
                <a:cubicBezTo>
                  <a:pt x="28" y="12"/>
                  <a:pt x="28" y="13"/>
                  <a:pt x="28" y="14"/>
                </a:cubicBezTo>
                <a:cubicBezTo>
                  <a:pt x="28" y="14"/>
                  <a:pt x="28" y="14"/>
                  <a:pt x="28" y="14"/>
                </a:cubicBezTo>
                <a:cubicBezTo>
                  <a:pt x="29" y="14"/>
                  <a:pt x="29" y="14"/>
                  <a:pt x="30" y="14"/>
                </a:cubicBezTo>
                <a:cubicBezTo>
                  <a:pt x="39" y="14"/>
                  <a:pt x="39" y="14"/>
                  <a:pt x="39" y="14"/>
                </a:cubicBezTo>
                <a:lnTo>
                  <a:pt x="28" y="3"/>
                </a:lnTo>
                <a:close/>
              </a:path>
            </a:pathLst>
          </a:custGeom>
          <a:solidFill>
            <a:srgbClr val="004C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4" name="Freeform 32">
            <a:extLst>
              <a:ext uri="{FF2B5EF4-FFF2-40B4-BE49-F238E27FC236}">
                <a16:creationId xmlns:a16="http://schemas.microsoft.com/office/drawing/2014/main" id="{4DCA80AF-13CC-4EA2-A237-A5DA2C83CE66}"/>
              </a:ext>
            </a:extLst>
          </p:cNvPr>
          <p:cNvSpPr>
            <a:spLocks noEditPoints="1"/>
          </p:cNvSpPr>
          <p:nvPr/>
        </p:nvSpPr>
        <p:spPr bwMode="auto">
          <a:xfrm>
            <a:off x="9321115" y="2725738"/>
            <a:ext cx="874495" cy="845344"/>
          </a:xfrm>
          <a:custGeom>
            <a:avLst/>
            <a:gdLst>
              <a:gd name="T0" fmla="*/ 35 w 53"/>
              <a:gd name="T1" fmla="*/ 15 h 51"/>
              <a:gd name="T2" fmla="*/ 47 w 53"/>
              <a:gd name="T3" fmla="*/ 16 h 51"/>
              <a:gd name="T4" fmla="*/ 47 w 53"/>
              <a:gd name="T5" fmla="*/ 18 h 51"/>
              <a:gd name="T6" fmla="*/ 52 w 53"/>
              <a:gd name="T7" fmla="*/ 44 h 51"/>
              <a:gd name="T8" fmla="*/ 53 w 53"/>
              <a:gd name="T9" fmla="*/ 51 h 51"/>
              <a:gd name="T10" fmla="*/ 1 w 53"/>
              <a:gd name="T11" fmla="*/ 51 h 51"/>
              <a:gd name="T12" fmla="*/ 0 w 53"/>
              <a:gd name="T13" fmla="*/ 45 h 51"/>
              <a:gd name="T14" fmla="*/ 5 w 53"/>
              <a:gd name="T15" fmla="*/ 44 h 51"/>
              <a:gd name="T16" fmla="*/ 6 w 53"/>
              <a:gd name="T17" fmla="*/ 25 h 51"/>
              <a:gd name="T18" fmla="*/ 7 w 53"/>
              <a:gd name="T19" fmla="*/ 24 h 51"/>
              <a:gd name="T20" fmla="*/ 19 w 53"/>
              <a:gd name="T21" fmla="*/ 25 h 51"/>
              <a:gd name="T22" fmla="*/ 19 w 53"/>
              <a:gd name="T23" fmla="*/ 1 h 51"/>
              <a:gd name="T24" fmla="*/ 31 w 53"/>
              <a:gd name="T25" fmla="*/ 0 h 51"/>
              <a:gd name="T26" fmla="*/ 33 w 53"/>
              <a:gd name="T27" fmla="*/ 1 h 51"/>
              <a:gd name="T28" fmla="*/ 34 w 53"/>
              <a:gd name="T29" fmla="*/ 16 h 51"/>
              <a:gd name="T30" fmla="*/ 33 w 53"/>
              <a:gd name="T31" fmla="*/ 46 h 51"/>
              <a:gd name="T32" fmla="*/ 19 w 53"/>
              <a:gd name="T33" fmla="*/ 46 h 51"/>
              <a:gd name="T34" fmla="*/ 6 w 53"/>
              <a:gd name="T35" fmla="*/ 46 h 51"/>
              <a:gd name="T36" fmla="*/ 1 w 53"/>
              <a:gd name="T37" fmla="*/ 50 h 51"/>
              <a:gd name="T38" fmla="*/ 51 w 53"/>
              <a:gd name="T39" fmla="*/ 46 h 51"/>
              <a:gd name="T40" fmla="*/ 34 w 53"/>
              <a:gd name="T41" fmla="*/ 44 h 51"/>
              <a:gd name="T42" fmla="*/ 46 w 53"/>
              <a:gd name="T43" fmla="*/ 18 h 51"/>
              <a:gd name="T44" fmla="*/ 46 w 53"/>
              <a:gd name="T45" fmla="*/ 17 h 51"/>
              <a:gd name="T46" fmla="*/ 45 w 53"/>
              <a:gd name="T47" fmla="*/ 17 h 51"/>
              <a:gd name="T48" fmla="*/ 34 w 53"/>
              <a:gd name="T49" fmla="*/ 17 h 51"/>
              <a:gd name="T50" fmla="*/ 34 w 53"/>
              <a:gd name="T51" fmla="*/ 17 h 51"/>
              <a:gd name="T52" fmla="*/ 34 w 53"/>
              <a:gd name="T53" fmla="*/ 44 h 51"/>
              <a:gd name="T54" fmla="*/ 19 w 53"/>
              <a:gd name="T55" fmla="*/ 27 h 51"/>
              <a:gd name="T56" fmla="*/ 18 w 53"/>
              <a:gd name="T57" fmla="*/ 26 h 51"/>
              <a:gd name="T58" fmla="*/ 7 w 53"/>
              <a:gd name="T59" fmla="*/ 26 h 51"/>
              <a:gd name="T60" fmla="*/ 6 w 53"/>
              <a:gd name="T61" fmla="*/ 27 h 51"/>
              <a:gd name="T62" fmla="*/ 19 w 53"/>
              <a:gd name="T63" fmla="*/ 44 h 51"/>
              <a:gd name="T64" fmla="*/ 20 w 53"/>
              <a:gd name="T65" fmla="*/ 44 h 51"/>
              <a:gd name="T66" fmla="*/ 32 w 53"/>
              <a:gd name="T67" fmla="*/ 2 h 51"/>
              <a:gd name="T68" fmla="*/ 32 w 53"/>
              <a:gd name="T69" fmla="*/ 2 h 51"/>
              <a:gd name="T70" fmla="*/ 21 w 53"/>
              <a:gd name="T71" fmla="*/ 1 h 51"/>
              <a:gd name="T72" fmla="*/ 20 w 53"/>
              <a:gd name="T7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51">
                <a:moveTo>
                  <a:pt x="34" y="16"/>
                </a:moveTo>
                <a:cubicBezTo>
                  <a:pt x="34" y="15"/>
                  <a:pt x="34" y="15"/>
                  <a:pt x="35" y="15"/>
                </a:cubicBezTo>
                <a:cubicBezTo>
                  <a:pt x="45" y="15"/>
                  <a:pt x="45" y="15"/>
                  <a:pt x="45" y="15"/>
                </a:cubicBezTo>
                <a:cubicBezTo>
                  <a:pt x="46" y="15"/>
                  <a:pt x="46" y="16"/>
                  <a:pt x="47" y="16"/>
                </a:cubicBezTo>
                <a:cubicBezTo>
                  <a:pt x="47" y="16"/>
                  <a:pt x="47" y="16"/>
                  <a:pt x="47" y="16"/>
                </a:cubicBezTo>
                <a:cubicBezTo>
                  <a:pt x="47" y="16"/>
                  <a:pt x="47" y="17"/>
                  <a:pt x="47" y="18"/>
                </a:cubicBezTo>
                <a:cubicBezTo>
                  <a:pt x="47" y="44"/>
                  <a:pt x="47" y="44"/>
                  <a:pt x="47" y="44"/>
                </a:cubicBezTo>
                <a:cubicBezTo>
                  <a:pt x="52" y="44"/>
                  <a:pt x="52" y="44"/>
                  <a:pt x="52" y="44"/>
                </a:cubicBezTo>
                <a:cubicBezTo>
                  <a:pt x="52" y="44"/>
                  <a:pt x="53" y="44"/>
                  <a:pt x="53" y="45"/>
                </a:cubicBezTo>
                <a:cubicBezTo>
                  <a:pt x="53" y="51"/>
                  <a:pt x="53" y="51"/>
                  <a:pt x="53" y="51"/>
                </a:cubicBezTo>
                <a:cubicBezTo>
                  <a:pt x="53" y="51"/>
                  <a:pt x="52" y="51"/>
                  <a:pt x="52" y="51"/>
                </a:cubicBezTo>
                <a:cubicBezTo>
                  <a:pt x="1" y="51"/>
                  <a:pt x="1" y="51"/>
                  <a:pt x="1" y="51"/>
                </a:cubicBezTo>
                <a:cubicBezTo>
                  <a:pt x="0" y="51"/>
                  <a:pt x="0" y="51"/>
                  <a:pt x="0" y="51"/>
                </a:cubicBezTo>
                <a:cubicBezTo>
                  <a:pt x="0" y="45"/>
                  <a:pt x="0" y="45"/>
                  <a:pt x="0" y="45"/>
                </a:cubicBezTo>
                <a:cubicBezTo>
                  <a:pt x="0" y="44"/>
                  <a:pt x="0" y="44"/>
                  <a:pt x="1" y="44"/>
                </a:cubicBezTo>
                <a:cubicBezTo>
                  <a:pt x="5" y="44"/>
                  <a:pt x="5" y="44"/>
                  <a:pt x="5" y="44"/>
                </a:cubicBezTo>
                <a:cubicBezTo>
                  <a:pt x="5" y="27"/>
                  <a:pt x="5" y="27"/>
                  <a:pt x="5" y="27"/>
                </a:cubicBezTo>
                <a:cubicBezTo>
                  <a:pt x="5" y="26"/>
                  <a:pt x="5" y="25"/>
                  <a:pt x="6" y="25"/>
                </a:cubicBezTo>
                <a:cubicBezTo>
                  <a:pt x="6" y="25"/>
                  <a:pt x="6" y="25"/>
                  <a:pt x="6" y="25"/>
                </a:cubicBezTo>
                <a:cubicBezTo>
                  <a:pt x="6" y="25"/>
                  <a:pt x="7" y="24"/>
                  <a:pt x="7" y="24"/>
                </a:cubicBezTo>
                <a:cubicBezTo>
                  <a:pt x="18" y="24"/>
                  <a:pt x="18" y="24"/>
                  <a:pt x="18" y="24"/>
                </a:cubicBezTo>
                <a:cubicBezTo>
                  <a:pt x="18" y="24"/>
                  <a:pt x="18" y="24"/>
                  <a:pt x="19" y="25"/>
                </a:cubicBezTo>
                <a:cubicBezTo>
                  <a:pt x="19" y="2"/>
                  <a:pt x="19" y="2"/>
                  <a:pt x="19" y="2"/>
                </a:cubicBezTo>
                <a:cubicBezTo>
                  <a:pt x="19" y="2"/>
                  <a:pt x="19" y="1"/>
                  <a:pt x="19" y="1"/>
                </a:cubicBezTo>
                <a:cubicBezTo>
                  <a:pt x="20" y="0"/>
                  <a:pt x="20" y="0"/>
                  <a:pt x="21" y="0"/>
                </a:cubicBezTo>
                <a:cubicBezTo>
                  <a:pt x="31" y="0"/>
                  <a:pt x="31" y="0"/>
                  <a:pt x="31" y="0"/>
                </a:cubicBezTo>
                <a:cubicBezTo>
                  <a:pt x="32" y="0"/>
                  <a:pt x="33" y="0"/>
                  <a:pt x="33" y="1"/>
                </a:cubicBezTo>
                <a:cubicBezTo>
                  <a:pt x="33" y="1"/>
                  <a:pt x="33" y="1"/>
                  <a:pt x="33" y="1"/>
                </a:cubicBezTo>
                <a:cubicBezTo>
                  <a:pt x="34" y="1"/>
                  <a:pt x="34" y="2"/>
                  <a:pt x="34" y="2"/>
                </a:cubicBezTo>
                <a:cubicBezTo>
                  <a:pt x="34" y="16"/>
                  <a:pt x="34" y="16"/>
                  <a:pt x="34" y="16"/>
                </a:cubicBezTo>
                <a:close/>
                <a:moveTo>
                  <a:pt x="33" y="46"/>
                </a:moveTo>
                <a:cubicBezTo>
                  <a:pt x="33" y="46"/>
                  <a:pt x="33" y="46"/>
                  <a:pt x="33" y="46"/>
                </a:cubicBezTo>
                <a:cubicBezTo>
                  <a:pt x="19" y="46"/>
                  <a:pt x="19" y="46"/>
                  <a:pt x="19" y="46"/>
                </a:cubicBezTo>
                <a:cubicBezTo>
                  <a:pt x="19" y="46"/>
                  <a:pt x="19" y="46"/>
                  <a:pt x="19" y="46"/>
                </a:cubicBezTo>
                <a:cubicBezTo>
                  <a:pt x="6" y="46"/>
                  <a:pt x="6" y="46"/>
                  <a:pt x="6" y="46"/>
                </a:cubicBezTo>
                <a:cubicBezTo>
                  <a:pt x="6" y="46"/>
                  <a:pt x="6" y="46"/>
                  <a:pt x="6" y="46"/>
                </a:cubicBezTo>
                <a:cubicBezTo>
                  <a:pt x="1" y="46"/>
                  <a:pt x="1" y="46"/>
                  <a:pt x="1" y="46"/>
                </a:cubicBezTo>
                <a:cubicBezTo>
                  <a:pt x="1" y="50"/>
                  <a:pt x="1" y="50"/>
                  <a:pt x="1" y="50"/>
                </a:cubicBezTo>
                <a:cubicBezTo>
                  <a:pt x="51" y="50"/>
                  <a:pt x="51" y="50"/>
                  <a:pt x="51" y="50"/>
                </a:cubicBezTo>
                <a:cubicBezTo>
                  <a:pt x="51" y="46"/>
                  <a:pt x="51" y="46"/>
                  <a:pt x="51" y="46"/>
                </a:cubicBezTo>
                <a:cubicBezTo>
                  <a:pt x="33" y="46"/>
                  <a:pt x="33" y="46"/>
                  <a:pt x="33" y="46"/>
                </a:cubicBezTo>
                <a:close/>
                <a:moveTo>
                  <a:pt x="34" y="44"/>
                </a:moveTo>
                <a:cubicBezTo>
                  <a:pt x="46" y="44"/>
                  <a:pt x="46" y="44"/>
                  <a:pt x="46" y="44"/>
                </a:cubicBezTo>
                <a:cubicBezTo>
                  <a:pt x="46" y="18"/>
                  <a:pt x="46" y="18"/>
                  <a:pt x="46" y="18"/>
                </a:cubicBezTo>
                <a:cubicBezTo>
                  <a:pt x="46" y="17"/>
                  <a:pt x="46" y="17"/>
                  <a:pt x="46" y="17"/>
                </a:cubicBezTo>
                <a:cubicBezTo>
                  <a:pt x="46" y="17"/>
                  <a:pt x="46" y="17"/>
                  <a:pt x="46" y="17"/>
                </a:cubicBezTo>
                <a:cubicBezTo>
                  <a:pt x="46" y="17"/>
                  <a:pt x="46" y="17"/>
                  <a:pt x="46" y="17"/>
                </a:cubicBezTo>
                <a:cubicBezTo>
                  <a:pt x="46" y="17"/>
                  <a:pt x="45" y="17"/>
                  <a:pt x="45" y="17"/>
                </a:cubicBezTo>
                <a:cubicBezTo>
                  <a:pt x="35" y="17"/>
                  <a:pt x="35" y="17"/>
                  <a:pt x="35" y="17"/>
                </a:cubicBezTo>
                <a:cubicBezTo>
                  <a:pt x="34" y="17"/>
                  <a:pt x="34" y="17"/>
                  <a:pt x="34" y="17"/>
                </a:cubicBezTo>
                <a:cubicBezTo>
                  <a:pt x="34" y="17"/>
                  <a:pt x="34" y="17"/>
                  <a:pt x="34" y="17"/>
                </a:cubicBezTo>
                <a:cubicBezTo>
                  <a:pt x="34" y="17"/>
                  <a:pt x="34" y="17"/>
                  <a:pt x="34" y="17"/>
                </a:cubicBezTo>
                <a:cubicBezTo>
                  <a:pt x="34" y="17"/>
                  <a:pt x="34" y="17"/>
                  <a:pt x="34" y="18"/>
                </a:cubicBezTo>
                <a:cubicBezTo>
                  <a:pt x="34" y="44"/>
                  <a:pt x="34" y="44"/>
                  <a:pt x="34" y="44"/>
                </a:cubicBezTo>
                <a:close/>
                <a:moveTo>
                  <a:pt x="19" y="44"/>
                </a:moveTo>
                <a:cubicBezTo>
                  <a:pt x="19" y="27"/>
                  <a:pt x="19" y="27"/>
                  <a:pt x="19" y="27"/>
                </a:cubicBezTo>
                <a:cubicBezTo>
                  <a:pt x="19" y="26"/>
                  <a:pt x="19" y="26"/>
                  <a:pt x="18" y="26"/>
                </a:cubicBezTo>
                <a:cubicBezTo>
                  <a:pt x="18" y="26"/>
                  <a:pt x="18" y="26"/>
                  <a:pt x="18" y="26"/>
                </a:cubicBezTo>
                <a:cubicBezTo>
                  <a:pt x="7" y="26"/>
                  <a:pt x="7" y="26"/>
                  <a:pt x="7" y="26"/>
                </a:cubicBezTo>
                <a:cubicBezTo>
                  <a:pt x="7" y="26"/>
                  <a:pt x="7" y="26"/>
                  <a:pt x="7" y="26"/>
                </a:cubicBezTo>
                <a:cubicBezTo>
                  <a:pt x="7" y="26"/>
                  <a:pt x="7" y="26"/>
                  <a:pt x="7" y="26"/>
                </a:cubicBezTo>
                <a:cubicBezTo>
                  <a:pt x="7" y="26"/>
                  <a:pt x="6" y="26"/>
                  <a:pt x="6" y="27"/>
                </a:cubicBezTo>
                <a:cubicBezTo>
                  <a:pt x="6" y="44"/>
                  <a:pt x="6" y="44"/>
                  <a:pt x="6" y="44"/>
                </a:cubicBezTo>
                <a:cubicBezTo>
                  <a:pt x="19" y="44"/>
                  <a:pt x="19" y="44"/>
                  <a:pt x="19" y="44"/>
                </a:cubicBezTo>
                <a:close/>
                <a:moveTo>
                  <a:pt x="20" y="2"/>
                </a:moveTo>
                <a:cubicBezTo>
                  <a:pt x="20" y="44"/>
                  <a:pt x="20" y="44"/>
                  <a:pt x="20" y="44"/>
                </a:cubicBezTo>
                <a:cubicBezTo>
                  <a:pt x="32" y="44"/>
                  <a:pt x="32" y="44"/>
                  <a:pt x="32" y="44"/>
                </a:cubicBezTo>
                <a:cubicBezTo>
                  <a:pt x="32" y="2"/>
                  <a:pt x="32" y="2"/>
                  <a:pt x="32" y="2"/>
                </a:cubicBezTo>
                <a:cubicBezTo>
                  <a:pt x="32" y="2"/>
                  <a:pt x="32" y="2"/>
                  <a:pt x="32" y="2"/>
                </a:cubicBezTo>
                <a:cubicBezTo>
                  <a:pt x="32" y="2"/>
                  <a:pt x="32" y="2"/>
                  <a:pt x="32" y="2"/>
                </a:cubicBezTo>
                <a:cubicBezTo>
                  <a:pt x="32" y="1"/>
                  <a:pt x="32" y="1"/>
                  <a:pt x="31" y="1"/>
                </a:cubicBezTo>
                <a:cubicBezTo>
                  <a:pt x="21" y="1"/>
                  <a:pt x="21" y="1"/>
                  <a:pt x="21" y="1"/>
                </a:cubicBezTo>
                <a:cubicBezTo>
                  <a:pt x="21" y="1"/>
                  <a:pt x="21" y="1"/>
                  <a:pt x="20" y="2"/>
                </a:cubicBezTo>
                <a:cubicBezTo>
                  <a:pt x="20" y="2"/>
                  <a:pt x="20" y="2"/>
                  <a:pt x="20" y="2"/>
                </a:cubicBezTo>
                <a:close/>
              </a:path>
            </a:pathLst>
          </a:custGeom>
          <a:solidFill>
            <a:srgbClr val="303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6" name="CuadroTexto 35">
            <a:extLst>
              <a:ext uri="{FF2B5EF4-FFF2-40B4-BE49-F238E27FC236}">
                <a16:creationId xmlns:a16="http://schemas.microsoft.com/office/drawing/2014/main" id="{4349E36E-11B8-4961-A231-0EC69A3962A3}"/>
              </a:ext>
            </a:extLst>
          </p:cNvPr>
          <p:cNvSpPr txBox="1"/>
          <p:nvPr/>
        </p:nvSpPr>
        <p:spPr>
          <a:xfrm>
            <a:off x="1150143" y="4987926"/>
            <a:ext cx="1892301" cy="400110"/>
          </a:xfrm>
          <a:prstGeom prst="rect">
            <a:avLst/>
          </a:prstGeom>
          <a:noFill/>
        </p:spPr>
        <p:txBody>
          <a:bodyPr wrap="square" rtlCol="0">
            <a:spAutoFit/>
          </a:bodyPr>
          <a:lstStyle/>
          <a:p>
            <a:pPr algn="ctr"/>
            <a:r>
              <a:rPr lang="es-MX" sz="2000" b="1" dirty="0">
                <a:solidFill>
                  <a:srgbClr val="004C64"/>
                </a:solidFill>
              </a:rPr>
              <a:t>TITLE</a:t>
            </a:r>
            <a:endParaRPr lang="es-CO" sz="2000" b="1" dirty="0">
              <a:solidFill>
                <a:srgbClr val="004C64"/>
              </a:solidFill>
            </a:endParaRPr>
          </a:p>
        </p:txBody>
      </p:sp>
      <p:sp>
        <p:nvSpPr>
          <p:cNvPr id="37" name="CuadroTexto 36">
            <a:extLst>
              <a:ext uri="{FF2B5EF4-FFF2-40B4-BE49-F238E27FC236}">
                <a16:creationId xmlns:a16="http://schemas.microsoft.com/office/drawing/2014/main" id="{AD02A6C8-FA7B-4ECF-818B-BA51054093D6}"/>
              </a:ext>
            </a:extLst>
          </p:cNvPr>
          <p:cNvSpPr txBox="1"/>
          <p:nvPr/>
        </p:nvSpPr>
        <p:spPr>
          <a:xfrm>
            <a:off x="1021432" y="5455056"/>
            <a:ext cx="2248150" cy="1118255"/>
          </a:xfrm>
          <a:prstGeom prst="rect">
            <a:avLst/>
          </a:prstGeom>
          <a:noFill/>
        </p:spPr>
        <p:txBody>
          <a:bodyPr wrap="square" rtlCol="0">
            <a:spAutoFit/>
          </a:bodyPr>
          <a:lstStyle/>
          <a:p>
            <a:pPr algn="ctr">
              <a:lnSpc>
                <a:spcPts val="2000"/>
              </a:lnSpc>
            </a:pPr>
            <a:r>
              <a:rPr lang="es-CO" dirty="0"/>
              <a:t>Integer mollis ipsum ex, quis pretium leo.</a:t>
            </a:r>
          </a:p>
          <a:p>
            <a:pPr algn="ctr">
              <a:lnSpc>
                <a:spcPts val="2000"/>
              </a:lnSpc>
            </a:pPr>
            <a:endParaRPr lang="es-CO" dirty="0">
              <a:solidFill>
                <a:schemeClr val="tx1">
                  <a:lumMod val="50000"/>
                  <a:lumOff val="50000"/>
                </a:schemeClr>
              </a:solidFill>
            </a:endParaRPr>
          </a:p>
          <a:p>
            <a:pPr algn="ctr">
              <a:lnSpc>
                <a:spcPts val="2000"/>
              </a:lnSpc>
            </a:pPr>
            <a:endParaRPr lang="es-CO" dirty="0">
              <a:solidFill>
                <a:schemeClr val="tx1">
                  <a:lumMod val="50000"/>
                  <a:lumOff val="50000"/>
                </a:schemeClr>
              </a:solidFill>
            </a:endParaRPr>
          </a:p>
        </p:txBody>
      </p:sp>
      <p:sp>
        <p:nvSpPr>
          <p:cNvPr id="38" name="CuadroTexto 37">
            <a:extLst>
              <a:ext uri="{FF2B5EF4-FFF2-40B4-BE49-F238E27FC236}">
                <a16:creationId xmlns:a16="http://schemas.microsoft.com/office/drawing/2014/main" id="{403EE355-3C49-4DD2-B885-1B54946B780A}"/>
              </a:ext>
            </a:extLst>
          </p:cNvPr>
          <p:cNvSpPr txBox="1"/>
          <p:nvPr/>
        </p:nvSpPr>
        <p:spPr>
          <a:xfrm>
            <a:off x="3598003" y="4998439"/>
            <a:ext cx="1892301" cy="400110"/>
          </a:xfrm>
          <a:prstGeom prst="rect">
            <a:avLst/>
          </a:prstGeom>
          <a:noFill/>
        </p:spPr>
        <p:txBody>
          <a:bodyPr wrap="square" rtlCol="0">
            <a:spAutoFit/>
          </a:bodyPr>
          <a:lstStyle/>
          <a:p>
            <a:pPr algn="ctr"/>
            <a:r>
              <a:rPr lang="es-MX" sz="2000" b="1" dirty="0">
                <a:solidFill>
                  <a:srgbClr val="004C64"/>
                </a:solidFill>
              </a:rPr>
              <a:t>TITLE</a:t>
            </a:r>
            <a:endParaRPr lang="es-CO" sz="2000" b="1" dirty="0">
              <a:solidFill>
                <a:srgbClr val="004C64"/>
              </a:solidFill>
            </a:endParaRPr>
          </a:p>
        </p:txBody>
      </p:sp>
      <p:sp>
        <p:nvSpPr>
          <p:cNvPr id="39" name="CuadroTexto 38">
            <a:extLst>
              <a:ext uri="{FF2B5EF4-FFF2-40B4-BE49-F238E27FC236}">
                <a16:creationId xmlns:a16="http://schemas.microsoft.com/office/drawing/2014/main" id="{B2E82911-DE98-40F2-9E44-2CC47EB74538}"/>
              </a:ext>
            </a:extLst>
          </p:cNvPr>
          <p:cNvSpPr txBox="1"/>
          <p:nvPr/>
        </p:nvSpPr>
        <p:spPr>
          <a:xfrm>
            <a:off x="3469292" y="5465569"/>
            <a:ext cx="2248150" cy="1118255"/>
          </a:xfrm>
          <a:prstGeom prst="rect">
            <a:avLst/>
          </a:prstGeom>
          <a:noFill/>
        </p:spPr>
        <p:txBody>
          <a:bodyPr wrap="square" rtlCol="0">
            <a:spAutoFit/>
          </a:bodyPr>
          <a:lstStyle/>
          <a:p>
            <a:pPr algn="ctr">
              <a:lnSpc>
                <a:spcPts val="2000"/>
              </a:lnSpc>
            </a:pPr>
            <a:r>
              <a:rPr lang="es-CO" dirty="0"/>
              <a:t>Integer mollis ipsum ex, quis pretium leo.</a:t>
            </a:r>
          </a:p>
          <a:p>
            <a:pPr algn="ctr">
              <a:lnSpc>
                <a:spcPts val="2000"/>
              </a:lnSpc>
            </a:pPr>
            <a:endParaRPr lang="es-CO" dirty="0">
              <a:solidFill>
                <a:schemeClr val="tx1">
                  <a:lumMod val="50000"/>
                  <a:lumOff val="50000"/>
                </a:schemeClr>
              </a:solidFill>
            </a:endParaRPr>
          </a:p>
          <a:p>
            <a:pPr algn="ctr">
              <a:lnSpc>
                <a:spcPts val="2000"/>
              </a:lnSpc>
            </a:pPr>
            <a:endParaRPr lang="es-CO" dirty="0">
              <a:solidFill>
                <a:schemeClr val="tx1">
                  <a:lumMod val="50000"/>
                  <a:lumOff val="50000"/>
                </a:schemeClr>
              </a:solidFill>
            </a:endParaRPr>
          </a:p>
        </p:txBody>
      </p:sp>
      <p:sp>
        <p:nvSpPr>
          <p:cNvPr id="40" name="CuadroTexto 39">
            <a:extLst>
              <a:ext uri="{FF2B5EF4-FFF2-40B4-BE49-F238E27FC236}">
                <a16:creationId xmlns:a16="http://schemas.microsoft.com/office/drawing/2014/main" id="{13F419A0-8D78-43D9-BC15-3211ED6FF660}"/>
              </a:ext>
            </a:extLst>
          </p:cNvPr>
          <p:cNvSpPr txBox="1"/>
          <p:nvPr/>
        </p:nvSpPr>
        <p:spPr>
          <a:xfrm>
            <a:off x="6295965" y="5005622"/>
            <a:ext cx="1892301" cy="400110"/>
          </a:xfrm>
          <a:prstGeom prst="rect">
            <a:avLst/>
          </a:prstGeom>
          <a:noFill/>
        </p:spPr>
        <p:txBody>
          <a:bodyPr wrap="square" rtlCol="0">
            <a:spAutoFit/>
          </a:bodyPr>
          <a:lstStyle/>
          <a:p>
            <a:pPr algn="ctr"/>
            <a:r>
              <a:rPr lang="es-MX" sz="2000" b="1" dirty="0">
                <a:solidFill>
                  <a:srgbClr val="004C64"/>
                </a:solidFill>
              </a:rPr>
              <a:t>TITLE</a:t>
            </a:r>
            <a:endParaRPr lang="es-CO" sz="2000" b="1" dirty="0">
              <a:solidFill>
                <a:srgbClr val="004C64"/>
              </a:solidFill>
            </a:endParaRPr>
          </a:p>
        </p:txBody>
      </p:sp>
      <p:sp>
        <p:nvSpPr>
          <p:cNvPr id="41" name="CuadroTexto 40">
            <a:extLst>
              <a:ext uri="{FF2B5EF4-FFF2-40B4-BE49-F238E27FC236}">
                <a16:creationId xmlns:a16="http://schemas.microsoft.com/office/drawing/2014/main" id="{53C87E86-D12A-4739-AE22-0F63FCEBDE83}"/>
              </a:ext>
            </a:extLst>
          </p:cNvPr>
          <p:cNvSpPr txBox="1"/>
          <p:nvPr/>
        </p:nvSpPr>
        <p:spPr>
          <a:xfrm>
            <a:off x="6167254" y="5472752"/>
            <a:ext cx="2248150" cy="861774"/>
          </a:xfrm>
          <a:prstGeom prst="rect">
            <a:avLst/>
          </a:prstGeom>
          <a:noFill/>
        </p:spPr>
        <p:txBody>
          <a:bodyPr wrap="square" rtlCol="0">
            <a:spAutoFit/>
          </a:bodyPr>
          <a:lstStyle/>
          <a:p>
            <a:pPr algn="ctr">
              <a:lnSpc>
                <a:spcPts val="2000"/>
              </a:lnSpc>
            </a:pPr>
            <a:r>
              <a:rPr lang="es-CO" dirty="0"/>
              <a:t>Integer mollis ipsum ex, quis pretium leo.</a:t>
            </a:r>
          </a:p>
          <a:p>
            <a:pPr algn="ctr">
              <a:lnSpc>
                <a:spcPts val="2000"/>
              </a:lnSpc>
            </a:pPr>
            <a:endParaRPr lang="es-CO" dirty="0">
              <a:solidFill>
                <a:schemeClr val="tx1">
                  <a:lumMod val="50000"/>
                  <a:lumOff val="50000"/>
                </a:schemeClr>
              </a:solidFill>
            </a:endParaRPr>
          </a:p>
        </p:txBody>
      </p:sp>
      <p:sp>
        <p:nvSpPr>
          <p:cNvPr id="42" name="CuadroTexto 41">
            <a:extLst>
              <a:ext uri="{FF2B5EF4-FFF2-40B4-BE49-F238E27FC236}">
                <a16:creationId xmlns:a16="http://schemas.microsoft.com/office/drawing/2014/main" id="{5E6F3E22-3724-4033-AE59-FB843A1962CE}"/>
              </a:ext>
            </a:extLst>
          </p:cNvPr>
          <p:cNvSpPr txBox="1"/>
          <p:nvPr/>
        </p:nvSpPr>
        <p:spPr>
          <a:xfrm>
            <a:off x="8743825" y="5016135"/>
            <a:ext cx="1892301" cy="400110"/>
          </a:xfrm>
          <a:prstGeom prst="rect">
            <a:avLst/>
          </a:prstGeom>
          <a:noFill/>
        </p:spPr>
        <p:txBody>
          <a:bodyPr wrap="square" rtlCol="0">
            <a:spAutoFit/>
          </a:bodyPr>
          <a:lstStyle/>
          <a:p>
            <a:pPr algn="ctr"/>
            <a:r>
              <a:rPr lang="es-MX" sz="2000" b="1" dirty="0">
                <a:solidFill>
                  <a:srgbClr val="004C64"/>
                </a:solidFill>
              </a:rPr>
              <a:t>TITLE</a:t>
            </a:r>
            <a:endParaRPr lang="es-CO" sz="2000" b="1" dirty="0">
              <a:solidFill>
                <a:srgbClr val="004C64"/>
              </a:solidFill>
            </a:endParaRPr>
          </a:p>
        </p:txBody>
      </p:sp>
      <p:sp>
        <p:nvSpPr>
          <p:cNvPr id="43" name="CuadroTexto 42">
            <a:extLst>
              <a:ext uri="{FF2B5EF4-FFF2-40B4-BE49-F238E27FC236}">
                <a16:creationId xmlns:a16="http://schemas.microsoft.com/office/drawing/2014/main" id="{25228B91-87D3-461C-A4DD-DB1C565F0530}"/>
              </a:ext>
            </a:extLst>
          </p:cNvPr>
          <p:cNvSpPr txBox="1"/>
          <p:nvPr/>
        </p:nvSpPr>
        <p:spPr>
          <a:xfrm>
            <a:off x="8615114" y="5483265"/>
            <a:ext cx="2248150" cy="605294"/>
          </a:xfrm>
          <a:prstGeom prst="rect">
            <a:avLst/>
          </a:prstGeom>
          <a:noFill/>
        </p:spPr>
        <p:txBody>
          <a:bodyPr wrap="square" rtlCol="0">
            <a:spAutoFit/>
          </a:bodyPr>
          <a:lstStyle/>
          <a:p>
            <a:pPr algn="ctr">
              <a:lnSpc>
                <a:spcPts val="2000"/>
              </a:lnSpc>
            </a:pPr>
            <a:r>
              <a:rPr lang="es-CO" dirty="0"/>
              <a:t>Integer mollis ipsum ex, quis pretium leo.</a:t>
            </a:r>
          </a:p>
        </p:txBody>
      </p:sp>
      <p:sp>
        <p:nvSpPr>
          <p:cNvPr id="2" name="Marcador de texto 1">
            <a:extLst>
              <a:ext uri="{FF2B5EF4-FFF2-40B4-BE49-F238E27FC236}">
                <a16:creationId xmlns:a16="http://schemas.microsoft.com/office/drawing/2014/main" id="{A8857200-6F86-4FE2-A48A-C125E59E7096}"/>
              </a:ext>
            </a:extLst>
          </p:cNvPr>
          <p:cNvSpPr>
            <a:spLocks noGrp="1"/>
          </p:cNvSpPr>
          <p:nvPr>
            <p:ph type="body" sz="quarter" idx="10"/>
          </p:nvPr>
        </p:nvSpPr>
        <p:spPr/>
        <p:txBody>
          <a:bodyPr/>
          <a:lstStyle/>
          <a:p>
            <a:r>
              <a:rPr lang="en-US" dirty="0"/>
              <a:t>WRITE YOUR TITLE</a:t>
            </a:r>
          </a:p>
        </p:txBody>
      </p:sp>
    </p:spTree>
    <p:extLst>
      <p:ext uri="{BB962C8B-B14F-4D97-AF65-F5344CB8AC3E}">
        <p14:creationId xmlns:p14="http://schemas.microsoft.com/office/powerpoint/2010/main" val="380861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o 20">
            <a:extLst>
              <a:ext uri="{FF2B5EF4-FFF2-40B4-BE49-F238E27FC236}">
                <a16:creationId xmlns:a16="http://schemas.microsoft.com/office/drawing/2014/main" id="{3230B861-9EC2-4501-A196-B20BAE5306A4}"/>
              </a:ext>
            </a:extLst>
          </p:cNvPr>
          <p:cNvGrpSpPr/>
          <p:nvPr/>
        </p:nvGrpSpPr>
        <p:grpSpPr>
          <a:xfrm>
            <a:off x="6098038" y="515492"/>
            <a:ext cx="4617585" cy="5279923"/>
            <a:chOff x="6098038" y="515492"/>
            <a:chExt cx="4617585" cy="5279923"/>
          </a:xfrm>
        </p:grpSpPr>
        <p:grpSp>
          <p:nvGrpSpPr>
            <p:cNvPr id="19" name="Grupo 18">
              <a:extLst>
                <a:ext uri="{FF2B5EF4-FFF2-40B4-BE49-F238E27FC236}">
                  <a16:creationId xmlns:a16="http://schemas.microsoft.com/office/drawing/2014/main" id="{7FD97824-8879-44AB-99E0-BBFF4AC39E73}"/>
                </a:ext>
              </a:extLst>
            </p:cNvPr>
            <p:cNvGrpSpPr/>
            <p:nvPr/>
          </p:nvGrpSpPr>
          <p:grpSpPr>
            <a:xfrm>
              <a:off x="6098038" y="515492"/>
              <a:ext cx="4617585" cy="5279923"/>
              <a:chOff x="3311525" y="0"/>
              <a:chExt cx="5353503" cy="6121400"/>
            </a:xfrm>
          </p:grpSpPr>
          <p:sp>
            <p:nvSpPr>
              <p:cNvPr id="4" name="Elipse 3">
                <a:extLst>
                  <a:ext uri="{FF2B5EF4-FFF2-40B4-BE49-F238E27FC236}">
                    <a16:creationId xmlns:a16="http://schemas.microsoft.com/office/drawing/2014/main" id="{A095B479-9786-4100-B49F-7441A4B19098}"/>
                  </a:ext>
                </a:extLst>
              </p:cNvPr>
              <p:cNvSpPr/>
              <p:nvPr/>
            </p:nvSpPr>
            <p:spPr>
              <a:xfrm>
                <a:off x="4310743" y="1291772"/>
                <a:ext cx="3323771" cy="33237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bg1">
                        <a:lumMod val="50000"/>
                      </a:schemeClr>
                    </a:solidFill>
                  </a:rPr>
                  <a:t>ANOTHER TITLE</a:t>
                </a:r>
              </a:p>
            </p:txBody>
          </p:sp>
          <p:sp>
            <p:nvSpPr>
              <p:cNvPr id="5" name="Elipse 4">
                <a:extLst>
                  <a:ext uri="{FF2B5EF4-FFF2-40B4-BE49-F238E27FC236}">
                    <a16:creationId xmlns:a16="http://schemas.microsoft.com/office/drawing/2014/main" id="{38F5F885-58C2-496C-A02C-0CCEA534E20D}"/>
                  </a:ext>
                </a:extLst>
              </p:cNvPr>
              <p:cNvSpPr/>
              <p:nvPr/>
            </p:nvSpPr>
            <p:spPr>
              <a:xfrm>
                <a:off x="4942113" y="0"/>
                <a:ext cx="2061029" cy="2061029"/>
              </a:xfrm>
              <a:prstGeom prst="ellipse">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dirty="0"/>
                  <a:t>03</a:t>
                </a:r>
              </a:p>
              <a:p>
                <a:pPr algn="ctr"/>
                <a:r>
                  <a:rPr lang="es-CO" dirty="0"/>
                  <a:t>Integer mollis ipsum ex</a:t>
                </a:r>
              </a:p>
              <a:p>
                <a:pPr algn="ctr"/>
                <a:endParaRPr lang="es-CO" dirty="0"/>
              </a:p>
            </p:txBody>
          </p:sp>
          <p:sp>
            <p:nvSpPr>
              <p:cNvPr id="82" name="Elipse 81">
                <a:extLst>
                  <a:ext uri="{FF2B5EF4-FFF2-40B4-BE49-F238E27FC236}">
                    <a16:creationId xmlns:a16="http://schemas.microsoft.com/office/drawing/2014/main" id="{F479570A-2A07-46CE-AFF7-F74A2C2D8609}"/>
                  </a:ext>
                </a:extLst>
              </p:cNvPr>
              <p:cNvSpPr/>
              <p:nvPr/>
            </p:nvSpPr>
            <p:spPr>
              <a:xfrm>
                <a:off x="3396342" y="3352801"/>
                <a:ext cx="2061029" cy="2061029"/>
              </a:xfrm>
              <a:prstGeom prst="ellipse">
                <a:avLst/>
              </a:prstGeom>
              <a:solidFill>
                <a:srgbClr val="009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a:t>01</a:t>
                </a:r>
              </a:p>
              <a:p>
                <a:pPr algn="ctr"/>
                <a:r>
                  <a:rPr lang="es-CO" sz="1600" dirty="0"/>
                  <a:t>Integer mollis ipsum ex</a:t>
                </a:r>
              </a:p>
              <a:p>
                <a:pPr algn="ctr"/>
                <a:endParaRPr lang="es-CO" dirty="0"/>
              </a:p>
            </p:txBody>
          </p:sp>
          <p:sp>
            <p:nvSpPr>
              <p:cNvPr id="83" name="Elipse 82">
                <a:extLst>
                  <a:ext uri="{FF2B5EF4-FFF2-40B4-BE49-F238E27FC236}">
                    <a16:creationId xmlns:a16="http://schemas.microsoft.com/office/drawing/2014/main" id="{909AC512-0379-4D0F-88C0-A7FBBE7E8364}"/>
                  </a:ext>
                </a:extLst>
              </p:cNvPr>
              <p:cNvSpPr/>
              <p:nvPr/>
            </p:nvSpPr>
            <p:spPr>
              <a:xfrm>
                <a:off x="6603999" y="3352801"/>
                <a:ext cx="2061029" cy="2061029"/>
              </a:xfrm>
              <a:prstGeom prst="ellipse">
                <a:avLst/>
              </a:prstGeom>
              <a:solidFill>
                <a:srgbClr val="F89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dirty="0"/>
                  <a:t>02</a:t>
                </a:r>
              </a:p>
              <a:p>
                <a:pPr algn="ctr"/>
                <a:r>
                  <a:rPr lang="es-CO" dirty="0"/>
                  <a:t>Integer mollis ipsum ex</a:t>
                </a:r>
              </a:p>
              <a:p>
                <a:pPr algn="ctr"/>
                <a:endParaRPr lang="es-CO" dirty="0"/>
              </a:p>
            </p:txBody>
          </p:sp>
          <p:sp>
            <p:nvSpPr>
              <p:cNvPr id="11" name="Freeform 18">
                <a:extLst>
                  <a:ext uri="{FF2B5EF4-FFF2-40B4-BE49-F238E27FC236}">
                    <a16:creationId xmlns:a16="http://schemas.microsoft.com/office/drawing/2014/main" id="{98CBD46C-6605-4FF3-A543-1A80296747A1}"/>
                  </a:ext>
                </a:extLst>
              </p:cNvPr>
              <p:cNvSpPr>
                <a:spLocks noEditPoints="1"/>
              </p:cNvSpPr>
              <p:nvPr/>
            </p:nvSpPr>
            <p:spPr bwMode="auto">
              <a:xfrm>
                <a:off x="3311525" y="1339850"/>
                <a:ext cx="1206500" cy="1962150"/>
              </a:xfrm>
              <a:custGeom>
                <a:avLst/>
                <a:gdLst>
                  <a:gd name="T0" fmla="*/ 727 w 760"/>
                  <a:gd name="T1" fmla="*/ 10 h 1236"/>
                  <a:gd name="T2" fmla="*/ 751 w 760"/>
                  <a:gd name="T3" fmla="*/ 38 h 1236"/>
                  <a:gd name="T4" fmla="*/ 729 w 760"/>
                  <a:gd name="T5" fmla="*/ 50 h 1236"/>
                  <a:gd name="T6" fmla="*/ 149 w 760"/>
                  <a:gd name="T7" fmla="*/ 1143 h 1236"/>
                  <a:gd name="T8" fmla="*/ 55 w 760"/>
                  <a:gd name="T9" fmla="*/ 1138 h 1236"/>
                  <a:gd name="T10" fmla="*/ 58 w 760"/>
                  <a:gd name="T11" fmla="*/ 1102 h 1236"/>
                  <a:gd name="T12" fmla="*/ 94 w 760"/>
                  <a:gd name="T13" fmla="*/ 1121 h 1236"/>
                  <a:gd name="T14" fmla="*/ 98 w 760"/>
                  <a:gd name="T15" fmla="*/ 1069 h 1236"/>
                  <a:gd name="T16" fmla="*/ 63 w 760"/>
                  <a:gd name="T17" fmla="*/ 1040 h 1236"/>
                  <a:gd name="T18" fmla="*/ 101 w 760"/>
                  <a:gd name="T19" fmla="*/ 1040 h 1236"/>
                  <a:gd name="T20" fmla="*/ 98 w 760"/>
                  <a:gd name="T21" fmla="*/ 1069 h 1236"/>
                  <a:gd name="T22" fmla="*/ 72 w 760"/>
                  <a:gd name="T23" fmla="*/ 973 h 1236"/>
                  <a:gd name="T24" fmla="*/ 110 w 760"/>
                  <a:gd name="T25" fmla="*/ 964 h 1236"/>
                  <a:gd name="T26" fmla="*/ 106 w 760"/>
                  <a:gd name="T27" fmla="*/ 995 h 1236"/>
                  <a:gd name="T28" fmla="*/ 86 w 760"/>
                  <a:gd name="T29" fmla="*/ 902 h 1236"/>
                  <a:gd name="T30" fmla="*/ 127 w 760"/>
                  <a:gd name="T31" fmla="*/ 887 h 1236"/>
                  <a:gd name="T32" fmla="*/ 120 w 760"/>
                  <a:gd name="T33" fmla="*/ 914 h 1236"/>
                  <a:gd name="T34" fmla="*/ 101 w 760"/>
                  <a:gd name="T35" fmla="*/ 842 h 1236"/>
                  <a:gd name="T36" fmla="*/ 108 w 760"/>
                  <a:gd name="T37" fmla="*/ 809 h 1236"/>
                  <a:gd name="T38" fmla="*/ 139 w 760"/>
                  <a:gd name="T39" fmla="*/ 835 h 1236"/>
                  <a:gd name="T40" fmla="*/ 156 w 760"/>
                  <a:gd name="T41" fmla="*/ 782 h 1236"/>
                  <a:gd name="T42" fmla="*/ 129 w 760"/>
                  <a:gd name="T43" fmla="*/ 744 h 1236"/>
                  <a:gd name="T44" fmla="*/ 163 w 760"/>
                  <a:gd name="T45" fmla="*/ 763 h 1236"/>
                  <a:gd name="T46" fmla="*/ 180 w 760"/>
                  <a:gd name="T47" fmla="*/ 713 h 1236"/>
                  <a:gd name="T48" fmla="*/ 153 w 760"/>
                  <a:gd name="T49" fmla="*/ 677 h 1236"/>
                  <a:gd name="T50" fmla="*/ 192 w 760"/>
                  <a:gd name="T51" fmla="*/ 687 h 1236"/>
                  <a:gd name="T52" fmla="*/ 180 w 760"/>
                  <a:gd name="T53" fmla="*/ 713 h 1236"/>
                  <a:gd name="T54" fmla="*/ 180 w 760"/>
                  <a:gd name="T55" fmla="*/ 615 h 1236"/>
                  <a:gd name="T56" fmla="*/ 220 w 760"/>
                  <a:gd name="T57" fmla="*/ 618 h 1236"/>
                  <a:gd name="T58" fmla="*/ 208 w 760"/>
                  <a:gd name="T59" fmla="*/ 646 h 1236"/>
                  <a:gd name="T60" fmla="*/ 213 w 760"/>
                  <a:gd name="T61" fmla="*/ 551 h 1236"/>
                  <a:gd name="T62" fmla="*/ 256 w 760"/>
                  <a:gd name="T63" fmla="*/ 549 h 1236"/>
                  <a:gd name="T64" fmla="*/ 242 w 760"/>
                  <a:gd name="T65" fmla="*/ 573 h 1236"/>
                  <a:gd name="T66" fmla="*/ 244 w 760"/>
                  <a:gd name="T67" fmla="*/ 494 h 1236"/>
                  <a:gd name="T68" fmla="*/ 261 w 760"/>
                  <a:gd name="T69" fmla="*/ 465 h 1236"/>
                  <a:gd name="T70" fmla="*/ 280 w 760"/>
                  <a:gd name="T71" fmla="*/ 508 h 1236"/>
                  <a:gd name="T72" fmla="*/ 282 w 760"/>
                  <a:gd name="T73" fmla="*/ 432 h 1236"/>
                  <a:gd name="T74" fmla="*/ 302 w 760"/>
                  <a:gd name="T75" fmla="*/ 403 h 1236"/>
                  <a:gd name="T76" fmla="*/ 323 w 760"/>
                  <a:gd name="T77" fmla="*/ 439 h 1236"/>
                  <a:gd name="T78" fmla="*/ 354 w 760"/>
                  <a:gd name="T79" fmla="*/ 394 h 1236"/>
                  <a:gd name="T80" fmla="*/ 342 w 760"/>
                  <a:gd name="T81" fmla="*/ 351 h 1236"/>
                  <a:gd name="T82" fmla="*/ 368 w 760"/>
                  <a:gd name="T83" fmla="*/ 377 h 1236"/>
                  <a:gd name="T84" fmla="*/ 400 w 760"/>
                  <a:gd name="T85" fmla="*/ 336 h 1236"/>
                  <a:gd name="T86" fmla="*/ 388 w 760"/>
                  <a:gd name="T87" fmla="*/ 293 h 1236"/>
                  <a:gd name="T88" fmla="*/ 419 w 760"/>
                  <a:gd name="T89" fmla="*/ 315 h 1236"/>
                  <a:gd name="T90" fmla="*/ 400 w 760"/>
                  <a:gd name="T91" fmla="*/ 336 h 1236"/>
                  <a:gd name="T92" fmla="*/ 433 w 760"/>
                  <a:gd name="T93" fmla="*/ 246 h 1236"/>
                  <a:gd name="T94" fmla="*/ 471 w 760"/>
                  <a:gd name="T95" fmla="*/ 258 h 1236"/>
                  <a:gd name="T96" fmla="*/ 447 w 760"/>
                  <a:gd name="T97" fmla="*/ 281 h 1236"/>
                  <a:gd name="T98" fmla="*/ 483 w 760"/>
                  <a:gd name="T99" fmla="*/ 193 h 1236"/>
                  <a:gd name="T100" fmla="*/ 526 w 760"/>
                  <a:gd name="T101" fmla="*/ 205 h 1236"/>
                  <a:gd name="T102" fmla="*/ 505 w 760"/>
                  <a:gd name="T103" fmla="*/ 224 h 1236"/>
                  <a:gd name="T104" fmla="*/ 531 w 760"/>
                  <a:gd name="T105" fmla="*/ 153 h 1236"/>
                  <a:gd name="T106" fmla="*/ 555 w 760"/>
                  <a:gd name="T107" fmla="*/ 129 h 1236"/>
                  <a:gd name="T108" fmla="*/ 567 w 760"/>
                  <a:gd name="T109" fmla="*/ 169 h 1236"/>
                  <a:gd name="T110" fmla="*/ 610 w 760"/>
                  <a:gd name="T111" fmla="*/ 134 h 1236"/>
                  <a:gd name="T112" fmla="*/ 610 w 760"/>
                  <a:gd name="T113" fmla="*/ 88 h 1236"/>
                  <a:gd name="T114" fmla="*/ 627 w 760"/>
                  <a:gd name="T115" fmla="*/ 122 h 1236"/>
                  <a:gd name="T116" fmla="*/ 670 w 760"/>
                  <a:gd name="T117" fmla="*/ 91 h 1236"/>
                  <a:gd name="T118" fmla="*/ 670 w 760"/>
                  <a:gd name="T119" fmla="*/ 45 h 1236"/>
                  <a:gd name="T120" fmla="*/ 686 w 760"/>
                  <a:gd name="T121" fmla="*/ 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0" h="1236">
                    <a:moveTo>
                      <a:pt x="729" y="50"/>
                    </a:moveTo>
                    <a:lnTo>
                      <a:pt x="710" y="19"/>
                    </a:lnTo>
                    <a:lnTo>
                      <a:pt x="713" y="19"/>
                    </a:lnTo>
                    <a:lnTo>
                      <a:pt x="717" y="14"/>
                    </a:lnTo>
                    <a:lnTo>
                      <a:pt x="722" y="12"/>
                    </a:lnTo>
                    <a:lnTo>
                      <a:pt x="727" y="10"/>
                    </a:lnTo>
                    <a:lnTo>
                      <a:pt x="732" y="7"/>
                    </a:lnTo>
                    <a:lnTo>
                      <a:pt x="739" y="2"/>
                    </a:lnTo>
                    <a:lnTo>
                      <a:pt x="744" y="0"/>
                    </a:lnTo>
                    <a:lnTo>
                      <a:pt x="760" y="33"/>
                    </a:lnTo>
                    <a:lnTo>
                      <a:pt x="756" y="36"/>
                    </a:lnTo>
                    <a:lnTo>
                      <a:pt x="751" y="38"/>
                    </a:lnTo>
                    <a:lnTo>
                      <a:pt x="746" y="41"/>
                    </a:lnTo>
                    <a:lnTo>
                      <a:pt x="741" y="43"/>
                    </a:lnTo>
                    <a:lnTo>
                      <a:pt x="737" y="48"/>
                    </a:lnTo>
                    <a:lnTo>
                      <a:pt x="732" y="50"/>
                    </a:lnTo>
                    <a:lnTo>
                      <a:pt x="729" y="50"/>
                    </a:lnTo>
                    <a:lnTo>
                      <a:pt x="729" y="50"/>
                    </a:lnTo>
                    <a:close/>
                    <a:moveTo>
                      <a:pt x="74" y="1236"/>
                    </a:moveTo>
                    <a:lnTo>
                      <a:pt x="0" y="1198"/>
                    </a:lnTo>
                    <a:lnTo>
                      <a:pt x="0" y="1143"/>
                    </a:lnTo>
                    <a:lnTo>
                      <a:pt x="67" y="1176"/>
                    </a:lnTo>
                    <a:lnTo>
                      <a:pt x="79" y="1176"/>
                    </a:lnTo>
                    <a:lnTo>
                      <a:pt x="149" y="1143"/>
                    </a:lnTo>
                    <a:lnTo>
                      <a:pt x="149" y="1198"/>
                    </a:lnTo>
                    <a:lnTo>
                      <a:pt x="74" y="1236"/>
                    </a:lnTo>
                    <a:lnTo>
                      <a:pt x="74" y="1236"/>
                    </a:lnTo>
                    <a:close/>
                    <a:moveTo>
                      <a:pt x="94" y="1140"/>
                    </a:moveTo>
                    <a:lnTo>
                      <a:pt x="55" y="1138"/>
                    </a:lnTo>
                    <a:lnTo>
                      <a:pt x="55" y="1138"/>
                    </a:lnTo>
                    <a:lnTo>
                      <a:pt x="55" y="1131"/>
                    </a:lnTo>
                    <a:lnTo>
                      <a:pt x="58" y="1126"/>
                    </a:lnTo>
                    <a:lnTo>
                      <a:pt x="58" y="1121"/>
                    </a:lnTo>
                    <a:lnTo>
                      <a:pt x="58" y="1114"/>
                    </a:lnTo>
                    <a:lnTo>
                      <a:pt x="58" y="1109"/>
                    </a:lnTo>
                    <a:lnTo>
                      <a:pt x="58" y="1102"/>
                    </a:lnTo>
                    <a:lnTo>
                      <a:pt x="58" y="1102"/>
                    </a:lnTo>
                    <a:lnTo>
                      <a:pt x="96" y="1104"/>
                    </a:lnTo>
                    <a:lnTo>
                      <a:pt x="96" y="1104"/>
                    </a:lnTo>
                    <a:lnTo>
                      <a:pt x="94" y="1112"/>
                    </a:lnTo>
                    <a:lnTo>
                      <a:pt x="94" y="1116"/>
                    </a:lnTo>
                    <a:lnTo>
                      <a:pt x="94" y="1121"/>
                    </a:lnTo>
                    <a:lnTo>
                      <a:pt x="94" y="1128"/>
                    </a:lnTo>
                    <a:lnTo>
                      <a:pt x="94" y="1133"/>
                    </a:lnTo>
                    <a:lnTo>
                      <a:pt x="94" y="1138"/>
                    </a:lnTo>
                    <a:lnTo>
                      <a:pt x="94" y="1140"/>
                    </a:lnTo>
                    <a:lnTo>
                      <a:pt x="94" y="1140"/>
                    </a:lnTo>
                    <a:close/>
                    <a:moveTo>
                      <a:pt x="98" y="1069"/>
                    </a:moveTo>
                    <a:lnTo>
                      <a:pt x="60" y="1064"/>
                    </a:lnTo>
                    <a:lnTo>
                      <a:pt x="60" y="1064"/>
                    </a:lnTo>
                    <a:lnTo>
                      <a:pt x="63" y="1057"/>
                    </a:lnTo>
                    <a:lnTo>
                      <a:pt x="63" y="1052"/>
                    </a:lnTo>
                    <a:lnTo>
                      <a:pt x="63" y="1047"/>
                    </a:lnTo>
                    <a:lnTo>
                      <a:pt x="63" y="1040"/>
                    </a:lnTo>
                    <a:lnTo>
                      <a:pt x="65" y="1035"/>
                    </a:lnTo>
                    <a:lnTo>
                      <a:pt x="65" y="1031"/>
                    </a:lnTo>
                    <a:lnTo>
                      <a:pt x="65" y="1026"/>
                    </a:lnTo>
                    <a:lnTo>
                      <a:pt x="101" y="1031"/>
                    </a:lnTo>
                    <a:lnTo>
                      <a:pt x="101" y="1033"/>
                    </a:lnTo>
                    <a:lnTo>
                      <a:pt x="101" y="1040"/>
                    </a:lnTo>
                    <a:lnTo>
                      <a:pt x="101" y="1045"/>
                    </a:lnTo>
                    <a:lnTo>
                      <a:pt x="98" y="1050"/>
                    </a:lnTo>
                    <a:lnTo>
                      <a:pt x="98" y="1057"/>
                    </a:lnTo>
                    <a:lnTo>
                      <a:pt x="98" y="1062"/>
                    </a:lnTo>
                    <a:lnTo>
                      <a:pt x="98" y="1066"/>
                    </a:lnTo>
                    <a:lnTo>
                      <a:pt x="98" y="1069"/>
                    </a:lnTo>
                    <a:lnTo>
                      <a:pt x="98" y="1069"/>
                    </a:lnTo>
                    <a:close/>
                    <a:moveTo>
                      <a:pt x="106" y="995"/>
                    </a:moveTo>
                    <a:lnTo>
                      <a:pt x="70" y="990"/>
                    </a:lnTo>
                    <a:lnTo>
                      <a:pt x="70" y="985"/>
                    </a:lnTo>
                    <a:lnTo>
                      <a:pt x="72" y="978"/>
                    </a:lnTo>
                    <a:lnTo>
                      <a:pt x="72" y="973"/>
                    </a:lnTo>
                    <a:lnTo>
                      <a:pt x="72" y="969"/>
                    </a:lnTo>
                    <a:lnTo>
                      <a:pt x="74" y="961"/>
                    </a:lnTo>
                    <a:lnTo>
                      <a:pt x="74" y="957"/>
                    </a:lnTo>
                    <a:lnTo>
                      <a:pt x="77" y="952"/>
                    </a:lnTo>
                    <a:lnTo>
                      <a:pt x="113" y="959"/>
                    </a:lnTo>
                    <a:lnTo>
                      <a:pt x="110" y="964"/>
                    </a:lnTo>
                    <a:lnTo>
                      <a:pt x="110" y="969"/>
                    </a:lnTo>
                    <a:lnTo>
                      <a:pt x="110" y="973"/>
                    </a:lnTo>
                    <a:lnTo>
                      <a:pt x="108" y="980"/>
                    </a:lnTo>
                    <a:lnTo>
                      <a:pt x="108" y="985"/>
                    </a:lnTo>
                    <a:lnTo>
                      <a:pt x="108" y="990"/>
                    </a:lnTo>
                    <a:lnTo>
                      <a:pt x="106" y="995"/>
                    </a:lnTo>
                    <a:lnTo>
                      <a:pt x="106" y="995"/>
                    </a:lnTo>
                    <a:close/>
                    <a:moveTo>
                      <a:pt x="120" y="923"/>
                    </a:moveTo>
                    <a:lnTo>
                      <a:pt x="82" y="916"/>
                    </a:lnTo>
                    <a:lnTo>
                      <a:pt x="84" y="914"/>
                    </a:lnTo>
                    <a:lnTo>
                      <a:pt x="84" y="906"/>
                    </a:lnTo>
                    <a:lnTo>
                      <a:pt x="86" y="902"/>
                    </a:lnTo>
                    <a:lnTo>
                      <a:pt x="86" y="897"/>
                    </a:lnTo>
                    <a:lnTo>
                      <a:pt x="89" y="890"/>
                    </a:lnTo>
                    <a:lnTo>
                      <a:pt x="89" y="885"/>
                    </a:lnTo>
                    <a:lnTo>
                      <a:pt x="91" y="880"/>
                    </a:lnTo>
                    <a:lnTo>
                      <a:pt x="91" y="880"/>
                    </a:lnTo>
                    <a:lnTo>
                      <a:pt x="127" y="887"/>
                    </a:lnTo>
                    <a:lnTo>
                      <a:pt x="127" y="887"/>
                    </a:lnTo>
                    <a:lnTo>
                      <a:pt x="125" y="892"/>
                    </a:lnTo>
                    <a:lnTo>
                      <a:pt x="125" y="899"/>
                    </a:lnTo>
                    <a:lnTo>
                      <a:pt x="122" y="904"/>
                    </a:lnTo>
                    <a:lnTo>
                      <a:pt x="122" y="909"/>
                    </a:lnTo>
                    <a:lnTo>
                      <a:pt x="120" y="914"/>
                    </a:lnTo>
                    <a:lnTo>
                      <a:pt x="120" y="921"/>
                    </a:lnTo>
                    <a:lnTo>
                      <a:pt x="120" y="923"/>
                    </a:lnTo>
                    <a:lnTo>
                      <a:pt x="120" y="923"/>
                    </a:lnTo>
                    <a:close/>
                    <a:moveTo>
                      <a:pt x="137" y="852"/>
                    </a:moveTo>
                    <a:lnTo>
                      <a:pt x="101" y="842"/>
                    </a:lnTo>
                    <a:lnTo>
                      <a:pt x="101" y="842"/>
                    </a:lnTo>
                    <a:lnTo>
                      <a:pt x="101" y="837"/>
                    </a:lnTo>
                    <a:lnTo>
                      <a:pt x="103" y="830"/>
                    </a:lnTo>
                    <a:lnTo>
                      <a:pt x="103" y="825"/>
                    </a:lnTo>
                    <a:lnTo>
                      <a:pt x="106" y="821"/>
                    </a:lnTo>
                    <a:lnTo>
                      <a:pt x="108" y="813"/>
                    </a:lnTo>
                    <a:lnTo>
                      <a:pt x="108" y="809"/>
                    </a:lnTo>
                    <a:lnTo>
                      <a:pt x="110" y="806"/>
                    </a:lnTo>
                    <a:lnTo>
                      <a:pt x="146" y="816"/>
                    </a:lnTo>
                    <a:lnTo>
                      <a:pt x="144" y="821"/>
                    </a:lnTo>
                    <a:lnTo>
                      <a:pt x="144" y="825"/>
                    </a:lnTo>
                    <a:lnTo>
                      <a:pt x="141" y="830"/>
                    </a:lnTo>
                    <a:lnTo>
                      <a:pt x="139" y="835"/>
                    </a:lnTo>
                    <a:lnTo>
                      <a:pt x="139" y="840"/>
                    </a:lnTo>
                    <a:lnTo>
                      <a:pt x="137" y="847"/>
                    </a:lnTo>
                    <a:lnTo>
                      <a:pt x="137" y="852"/>
                    </a:lnTo>
                    <a:lnTo>
                      <a:pt x="137" y="852"/>
                    </a:lnTo>
                    <a:lnTo>
                      <a:pt x="137" y="852"/>
                    </a:lnTo>
                    <a:close/>
                    <a:moveTo>
                      <a:pt x="156" y="782"/>
                    </a:moveTo>
                    <a:lnTo>
                      <a:pt x="120" y="771"/>
                    </a:lnTo>
                    <a:lnTo>
                      <a:pt x="122" y="766"/>
                    </a:lnTo>
                    <a:lnTo>
                      <a:pt x="125" y="761"/>
                    </a:lnTo>
                    <a:lnTo>
                      <a:pt x="125" y="756"/>
                    </a:lnTo>
                    <a:lnTo>
                      <a:pt x="127" y="751"/>
                    </a:lnTo>
                    <a:lnTo>
                      <a:pt x="129" y="744"/>
                    </a:lnTo>
                    <a:lnTo>
                      <a:pt x="132" y="740"/>
                    </a:lnTo>
                    <a:lnTo>
                      <a:pt x="132" y="735"/>
                    </a:lnTo>
                    <a:lnTo>
                      <a:pt x="168" y="747"/>
                    </a:lnTo>
                    <a:lnTo>
                      <a:pt x="165" y="751"/>
                    </a:lnTo>
                    <a:lnTo>
                      <a:pt x="163" y="756"/>
                    </a:lnTo>
                    <a:lnTo>
                      <a:pt x="163" y="763"/>
                    </a:lnTo>
                    <a:lnTo>
                      <a:pt x="161" y="768"/>
                    </a:lnTo>
                    <a:lnTo>
                      <a:pt x="158" y="773"/>
                    </a:lnTo>
                    <a:lnTo>
                      <a:pt x="158" y="778"/>
                    </a:lnTo>
                    <a:lnTo>
                      <a:pt x="156" y="782"/>
                    </a:lnTo>
                    <a:lnTo>
                      <a:pt x="156" y="782"/>
                    </a:lnTo>
                    <a:close/>
                    <a:moveTo>
                      <a:pt x="180" y="713"/>
                    </a:moveTo>
                    <a:lnTo>
                      <a:pt x="146" y="699"/>
                    </a:lnTo>
                    <a:lnTo>
                      <a:pt x="146" y="699"/>
                    </a:lnTo>
                    <a:lnTo>
                      <a:pt x="149" y="692"/>
                    </a:lnTo>
                    <a:lnTo>
                      <a:pt x="151" y="687"/>
                    </a:lnTo>
                    <a:lnTo>
                      <a:pt x="153" y="682"/>
                    </a:lnTo>
                    <a:lnTo>
                      <a:pt x="153" y="677"/>
                    </a:lnTo>
                    <a:lnTo>
                      <a:pt x="156" y="673"/>
                    </a:lnTo>
                    <a:lnTo>
                      <a:pt x="158" y="668"/>
                    </a:lnTo>
                    <a:lnTo>
                      <a:pt x="158" y="666"/>
                    </a:lnTo>
                    <a:lnTo>
                      <a:pt x="194" y="680"/>
                    </a:lnTo>
                    <a:lnTo>
                      <a:pt x="192" y="682"/>
                    </a:lnTo>
                    <a:lnTo>
                      <a:pt x="192" y="687"/>
                    </a:lnTo>
                    <a:lnTo>
                      <a:pt x="189" y="692"/>
                    </a:lnTo>
                    <a:lnTo>
                      <a:pt x="187" y="697"/>
                    </a:lnTo>
                    <a:lnTo>
                      <a:pt x="184" y="701"/>
                    </a:lnTo>
                    <a:lnTo>
                      <a:pt x="182" y="706"/>
                    </a:lnTo>
                    <a:lnTo>
                      <a:pt x="180" y="711"/>
                    </a:lnTo>
                    <a:lnTo>
                      <a:pt x="180" y="713"/>
                    </a:lnTo>
                    <a:lnTo>
                      <a:pt x="180" y="713"/>
                    </a:lnTo>
                    <a:close/>
                    <a:moveTo>
                      <a:pt x="208" y="646"/>
                    </a:moveTo>
                    <a:lnTo>
                      <a:pt x="175" y="630"/>
                    </a:lnTo>
                    <a:lnTo>
                      <a:pt x="177" y="627"/>
                    </a:lnTo>
                    <a:lnTo>
                      <a:pt x="177" y="620"/>
                    </a:lnTo>
                    <a:lnTo>
                      <a:pt x="180" y="615"/>
                    </a:lnTo>
                    <a:lnTo>
                      <a:pt x="182" y="611"/>
                    </a:lnTo>
                    <a:lnTo>
                      <a:pt x="184" y="606"/>
                    </a:lnTo>
                    <a:lnTo>
                      <a:pt x="187" y="601"/>
                    </a:lnTo>
                    <a:lnTo>
                      <a:pt x="189" y="596"/>
                    </a:lnTo>
                    <a:lnTo>
                      <a:pt x="223" y="613"/>
                    </a:lnTo>
                    <a:lnTo>
                      <a:pt x="220" y="618"/>
                    </a:lnTo>
                    <a:lnTo>
                      <a:pt x="218" y="623"/>
                    </a:lnTo>
                    <a:lnTo>
                      <a:pt x="215" y="627"/>
                    </a:lnTo>
                    <a:lnTo>
                      <a:pt x="215" y="632"/>
                    </a:lnTo>
                    <a:lnTo>
                      <a:pt x="213" y="637"/>
                    </a:lnTo>
                    <a:lnTo>
                      <a:pt x="211" y="642"/>
                    </a:lnTo>
                    <a:lnTo>
                      <a:pt x="208" y="646"/>
                    </a:lnTo>
                    <a:lnTo>
                      <a:pt x="208" y="646"/>
                    </a:lnTo>
                    <a:close/>
                    <a:moveTo>
                      <a:pt x="239" y="580"/>
                    </a:moveTo>
                    <a:lnTo>
                      <a:pt x="206" y="563"/>
                    </a:lnTo>
                    <a:lnTo>
                      <a:pt x="208" y="561"/>
                    </a:lnTo>
                    <a:lnTo>
                      <a:pt x="211" y="556"/>
                    </a:lnTo>
                    <a:lnTo>
                      <a:pt x="213" y="551"/>
                    </a:lnTo>
                    <a:lnTo>
                      <a:pt x="215" y="546"/>
                    </a:lnTo>
                    <a:lnTo>
                      <a:pt x="218" y="542"/>
                    </a:lnTo>
                    <a:lnTo>
                      <a:pt x="220" y="537"/>
                    </a:lnTo>
                    <a:lnTo>
                      <a:pt x="223" y="532"/>
                    </a:lnTo>
                    <a:lnTo>
                      <a:pt x="225" y="530"/>
                    </a:lnTo>
                    <a:lnTo>
                      <a:pt x="256" y="549"/>
                    </a:lnTo>
                    <a:lnTo>
                      <a:pt x="256" y="549"/>
                    </a:lnTo>
                    <a:lnTo>
                      <a:pt x="254" y="553"/>
                    </a:lnTo>
                    <a:lnTo>
                      <a:pt x="251" y="558"/>
                    </a:lnTo>
                    <a:lnTo>
                      <a:pt x="249" y="563"/>
                    </a:lnTo>
                    <a:lnTo>
                      <a:pt x="247" y="568"/>
                    </a:lnTo>
                    <a:lnTo>
                      <a:pt x="242" y="573"/>
                    </a:lnTo>
                    <a:lnTo>
                      <a:pt x="239" y="577"/>
                    </a:lnTo>
                    <a:lnTo>
                      <a:pt x="239" y="580"/>
                    </a:lnTo>
                    <a:lnTo>
                      <a:pt x="239" y="580"/>
                    </a:lnTo>
                    <a:close/>
                    <a:moveTo>
                      <a:pt x="275" y="515"/>
                    </a:moveTo>
                    <a:lnTo>
                      <a:pt x="242" y="496"/>
                    </a:lnTo>
                    <a:lnTo>
                      <a:pt x="244" y="494"/>
                    </a:lnTo>
                    <a:lnTo>
                      <a:pt x="249" y="489"/>
                    </a:lnTo>
                    <a:lnTo>
                      <a:pt x="251" y="484"/>
                    </a:lnTo>
                    <a:lnTo>
                      <a:pt x="254" y="479"/>
                    </a:lnTo>
                    <a:lnTo>
                      <a:pt x="256" y="475"/>
                    </a:lnTo>
                    <a:lnTo>
                      <a:pt x="259" y="470"/>
                    </a:lnTo>
                    <a:lnTo>
                      <a:pt x="261" y="465"/>
                    </a:lnTo>
                    <a:lnTo>
                      <a:pt x="294" y="484"/>
                    </a:lnTo>
                    <a:lnTo>
                      <a:pt x="292" y="489"/>
                    </a:lnTo>
                    <a:lnTo>
                      <a:pt x="287" y="494"/>
                    </a:lnTo>
                    <a:lnTo>
                      <a:pt x="285" y="499"/>
                    </a:lnTo>
                    <a:lnTo>
                      <a:pt x="282" y="503"/>
                    </a:lnTo>
                    <a:lnTo>
                      <a:pt x="280" y="508"/>
                    </a:lnTo>
                    <a:lnTo>
                      <a:pt x="278" y="513"/>
                    </a:lnTo>
                    <a:lnTo>
                      <a:pt x="275" y="515"/>
                    </a:lnTo>
                    <a:lnTo>
                      <a:pt x="275" y="515"/>
                    </a:lnTo>
                    <a:close/>
                    <a:moveTo>
                      <a:pt x="313" y="453"/>
                    </a:moveTo>
                    <a:lnTo>
                      <a:pt x="282" y="434"/>
                    </a:lnTo>
                    <a:lnTo>
                      <a:pt x="282" y="432"/>
                    </a:lnTo>
                    <a:lnTo>
                      <a:pt x="287" y="427"/>
                    </a:lnTo>
                    <a:lnTo>
                      <a:pt x="290" y="422"/>
                    </a:lnTo>
                    <a:lnTo>
                      <a:pt x="292" y="417"/>
                    </a:lnTo>
                    <a:lnTo>
                      <a:pt x="297" y="413"/>
                    </a:lnTo>
                    <a:lnTo>
                      <a:pt x="299" y="408"/>
                    </a:lnTo>
                    <a:lnTo>
                      <a:pt x="302" y="403"/>
                    </a:lnTo>
                    <a:lnTo>
                      <a:pt x="304" y="403"/>
                    </a:lnTo>
                    <a:lnTo>
                      <a:pt x="333" y="425"/>
                    </a:lnTo>
                    <a:lnTo>
                      <a:pt x="333" y="425"/>
                    </a:lnTo>
                    <a:lnTo>
                      <a:pt x="330" y="429"/>
                    </a:lnTo>
                    <a:lnTo>
                      <a:pt x="325" y="434"/>
                    </a:lnTo>
                    <a:lnTo>
                      <a:pt x="323" y="439"/>
                    </a:lnTo>
                    <a:lnTo>
                      <a:pt x="321" y="444"/>
                    </a:lnTo>
                    <a:lnTo>
                      <a:pt x="318" y="448"/>
                    </a:lnTo>
                    <a:lnTo>
                      <a:pt x="313" y="453"/>
                    </a:lnTo>
                    <a:lnTo>
                      <a:pt x="313" y="453"/>
                    </a:lnTo>
                    <a:lnTo>
                      <a:pt x="313" y="453"/>
                    </a:lnTo>
                    <a:close/>
                    <a:moveTo>
                      <a:pt x="354" y="394"/>
                    </a:moveTo>
                    <a:lnTo>
                      <a:pt x="325" y="372"/>
                    </a:lnTo>
                    <a:lnTo>
                      <a:pt x="328" y="367"/>
                    </a:lnTo>
                    <a:lnTo>
                      <a:pt x="333" y="363"/>
                    </a:lnTo>
                    <a:lnTo>
                      <a:pt x="335" y="360"/>
                    </a:lnTo>
                    <a:lnTo>
                      <a:pt x="337" y="355"/>
                    </a:lnTo>
                    <a:lnTo>
                      <a:pt x="342" y="351"/>
                    </a:lnTo>
                    <a:lnTo>
                      <a:pt x="345" y="346"/>
                    </a:lnTo>
                    <a:lnTo>
                      <a:pt x="347" y="341"/>
                    </a:lnTo>
                    <a:lnTo>
                      <a:pt x="378" y="365"/>
                    </a:lnTo>
                    <a:lnTo>
                      <a:pt x="373" y="370"/>
                    </a:lnTo>
                    <a:lnTo>
                      <a:pt x="371" y="372"/>
                    </a:lnTo>
                    <a:lnTo>
                      <a:pt x="368" y="377"/>
                    </a:lnTo>
                    <a:lnTo>
                      <a:pt x="364" y="382"/>
                    </a:lnTo>
                    <a:lnTo>
                      <a:pt x="361" y="386"/>
                    </a:lnTo>
                    <a:lnTo>
                      <a:pt x="359" y="391"/>
                    </a:lnTo>
                    <a:lnTo>
                      <a:pt x="354" y="394"/>
                    </a:lnTo>
                    <a:lnTo>
                      <a:pt x="354" y="394"/>
                    </a:lnTo>
                    <a:close/>
                    <a:moveTo>
                      <a:pt x="400" y="336"/>
                    </a:moveTo>
                    <a:lnTo>
                      <a:pt x="371" y="313"/>
                    </a:lnTo>
                    <a:lnTo>
                      <a:pt x="373" y="313"/>
                    </a:lnTo>
                    <a:lnTo>
                      <a:pt x="376" y="308"/>
                    </a:lnTo>
                    <a:lnTo>
                      <a:pt x="380" y="303"/>
                    </a:lnTo>
                    <a:lnTo>
                      <a:pt x="383" y="298"/>
                    </a:lnTo>
                    <a:lnTo>
                      <a:pt x="388" y="293"/>
                    </a:lnTo>
                    <a:lnTo>
                      <a:pt x="390" y="291"/>
                    </a:lnTo>
                    <a:lnTo>
                      <a:pt x="395" y="286"/>
                    </a:lnTo>
                    <a:lnTo>
                      <a:pt x="395" y="284"/>
                    </a:lnTo>
                    <a:lnTo>
                      <a:pt x="423" y="310"/>
                    </a:lnTo>
                    <a:lnTo>
                      <a:pt x="423" y="310"/>
                    </a:lnTo>
                    <a:lnTo>
                      <a:pt x="419" y="315"/>
                    </a:lnTo>
                    <a:lnTo>
                      <a:pt x="416" y="317"/>
                    </a:lnTo>
                    <a:lnTo>
                      <a:pt x="411" y="322"/>
                    </a:lnTo>
                    <a:lnTo>
                      <a:pt x="409" y="327"/>
                    </a:lnTo>
                    <a:lnTo>
                      <a:pt x="404" y="332"/>
                    </a:lnTo>
                    <a:lnTo>
                      <a:pt x="402" y="334"/>
                    </a:lnTo>
                    <a:lnTo>
                      <a:pt x="400" y="336"/>
                    </a:lnTo>
                    <a:lnTo>
                      <a:pt x="400" y="336"/>
                    </a:lnTo>
                    <a:close/>
                    <a:moveTo>
                      <a:pt x="447" y="281"/>
                    </a:moveTo>
                    <a:lnTo>
                      <a:pt x="421" y="258"/>
                    </a:lnTo>
                    <a:lnTo>
                      <a:pt x="426" y="253"/>
                    </a:lnTo>
                    <a:lnTo>
                      <a:pt x="428" y="248"/>
                    </a:lnTo>
                    <a:lnTo>
                      <a:pt x="433" y="246"/>
                    </a:lnTo>
                    <a:lnTo>
                      <a:pt x="435" y="241"/>
                    </a:lnTo>
                    <a:lnTo>
                      <a:pt x="440" y="236"/>
                    </a:lnTo>
                    <a:lnTo>
                      <a:pt x="445" y="231"/>
                    </a:lnTo>
                    <a:lnTo>
                      <a:pt x="447" y="229"/>
                    </a:lnTo>
                    <a:lnTo>
                      <a:pt x="474" y="255"/>
                    </a:lnTo>
                    <a:lnTo>
                      <a:pt x="471" y="258"/>
                    </a:lnTo>
                    <a:lnTo>
                      <a:pt x="466" y="262"/>
                    </a:lnTo>
                    <a:lnTo>
                      <a:pt x="464" y="267"/>
                    </a:lnTo>
                    <a:lnTo>
                      <a:pt x="459" y="270"/>
                    </a:lnTo>
                    <a:lnTo>
                      <a:pt x="455" y="274"/>
                    </a:lnTo>
                    <a:lnTo>
                      <a:pt x="452" y="279"/>
                    </a:lnTo>
                    <a:lnTo>
                      <a:pt x="447" y="281"/>
                    </a:lnTo>
                    <a:lnTo>
                      <a:pt x="447" y="281"/>
                    </a:lnTo>
                    <a:close/>
                    <a:moveTo>
                      <a:pt x="500" y="229"/>
                    </a:moveTo>
                    <a:lnTo>
                      <a:pt x="474" y="203"/>
                    </a:lnTo>
                    <a:lnTo>
                      <a:pt x="476" y="200"/>
                    </a:lnTo>
                    <a:lnTo>
                      <a:pt x="481" y="198"/>
                    </a:lnTo>
                    <a:lnTo>
                      <a:pt x="483" y="193"/>
                    </a:lnTo>
                    <a:lnTo>
                      <a:pt x="488" y="188"/>
                    </a:lnTo>
                    <a:lnTo>
                      <a:pt x="493" y="186"/>
                    </a:lnTo>
                    <a:lnTo>
                      <a:pt x="495" y="181"/>
                    </a:lnTo>
                    <a:lnTo>
                      <a:pt x="500" y="179"/>
                    </a:lnTo>
                    <a:lnTo>
                      <a:pt x="500" y="177"/>
                    </a:lnTo>
                    <a:lnTo>
                      <a:pt x="526" y="205"/>
                    </a:lnTo>
                    <a:lnTo>
                      <a:pt x="526" y="205"/>
                    </a:lnTo>
                    <a:lnTo>
                      <a:pt x="521" y="210"/>
                    </a:lnTo>
                    <a:lnTo>
                      <a:pt x="517" y="212"/>
                    </a:lnTo>
                    <a:lnTo>
                      <a:pt x="514" y="217"/>
                    </a:lnTo>
                    <a:lnTo>
                      <a:pt x="509" y="219"/>
                    </a:lnTo>
                    <a:lnTo>
                      <a:pt x="505" y="224"/>
                    </a:lnTo>
                    <a:lnTo>
                      <a:pt x="502" y="227"/>
                    </a:lnTo>
                    <a:lnTo>
                      <a:pt x="500" y="229"/>
                    </a:lnTo>
                    <a:lnTo>
                      <a:pt x="500" y="229"/>
                    </a:lnTo>
                    <a:close/>
                    <a:moveTo>
                      <a:pt x="553" y="181"/>
                    </a:moveTo>
                    <a:lnTo>
                      <a:pt x="529" y="153"/>
                    </a:lnTo>
                    <a:lnTo>
                      <a:pt x="531" y="153"/>
                    </a:lnTo>
                    <a:lnTo>
                      <a:pt x="533" y="148"/>
                    </a:lnTo>
                    <a:lnTo>
                      <a:pt x="538" y="143"/>
                    </a:lnTo>
                    <a:lnTo>
                      <a:pt x="543" y="141"/>
                    </a:lnTo>
                    <a:lnTo>
                      <a:pt x="548" y="136"/>
                    </a:lnTo>
                    <a:lnTo>
                      <a:pt x="553" y="134"/>
                    </a:lnTo>
                    <a:lnTo>
                      <a:pt x="555" y="129"/>
                    </a:lnTo>
                    <a:lnTo>
                      <a:pt x="557" y="129"/>
                    </a:lnTo>
                    <a:lnTo>
                      <a:pt x="581" y="157"/>
                    </a:lnTo>
                    <a:lnTo>
                      <a:pt x="579" y="157"/>
                    </a:lnTo>
                    <a:lnTo>
                      <a:pt x="574" y="162"/>
                    </a:lnTo>
                    <a:lnTo>
                      <a:pt x="572" y="165"/>
                    </a:lnTo>
                    <a:lnTo>
                      <a:pt x="567" y="169"/>
                    </a:lnTo>
                    <a:lnTo>
                      <a:pt x="562" y="172"/>
                    </a:lnTo>
                    <a:lnTo>
                      <a:pt x="557" y="177"/>
                    </a:lnTo>
                    <a:lnTo>
                      <a:pt x="555" y="179"/>
                    </a:lnTo>
                    <a:lnTo>
                      <a:pt x="553" y="181"/>
                    </a:lnTo>
                    <a:lnTo>
                      <a:pt x="553" y="181"/>
                    </a:lnTo>
                    <a:close/>
                    <a:moveTo>
                      <a:pt x="610" y="134"/>
                    </a:moveTo>
                    <a:lnTo>
                      <a:pt x="586" y="105"/>
                    </a:lnTo>
                    <a:lnTo>
                      <a:pt x="591" y="103"/>
                    </a:lnTo>
                    <a:lnTo>
                      <a:pt x="596" y="98"/>
                    </a:lnTo>
                    <a:lnTo>
                      <a:pt x="600" y="95"/>
                    </a:lnTo>
                    <a:lnTo>
                      <a:pt x="605" y="91"/>
                    </a:lnTo>
                    <a:lnTo>
                      <a:pt x="610" y="88"/>
                    </a:lnTo>
                    <a:lnTo>
                      <a:pt x="615" y="84"/>
                    </a:lnTo>
                    <a:lnTo>
                      <a:pt x="617" y="81"/>
                    </a:lnTo>
                    <a:lnTo>
                      <a:pt x="639" y="112"/>
                    </a:lnTo>
                    <a:lnTo>
                      <a:pt x="636" y="115"/>
                    </a:lnTo>
                    <a:lnTo>
                      <a:pt x="631" y="117"/>
                    </a:lnTo>
                    <a:lnTo>
                      <a:pt x="627" y="122"/>
                    </a:lnTo>
                    <a:lnTo>
                      <a:pt x="622" y="124"/>
                    </a:lnTo>
                    <a:lnTo>
                      <a:pt x="617" y="129"/>
                    </a:lnTo>
                    <a:lnTo>
                      <a:pt x="615" y="131"/>
                    </a:lnTo>
                    <a:lnTo>
                      <a:pt x="610" y="134"/>
                    </a:lnTo>
                    <a:lnTo>
                      <a:pt x="610" y="134"/>
                    </a:lnTo>
                    <a:close/>
                    <a:moveTo>
                      <a:pt x="670" y="91"/>
                    </a:moveTo>
                    <a:lnTo>
                      <a:pt x="648" y="60"/>
                    </a:lnTo>
                    <a:lnTo>
                      <a:pt x="651" y="57"/>
                    </a:lnTo>
                    <a:lnTo>
                      <a:pt x="655" y="55"/>
                    </a:lnTo>
                    <a:lnTo>
                      <a:pt x="660" y="52"/>
                    </a:lnTo>
                    <a:lnTo>
                      <a:pt x="665" y="48"/>
                    </a:lnTo>
                    <a:lnTo>
                      <a:pt x="670" y="45"/>
                    </a:lnTo>
                    <a:lnTo>
                      <a:pt x="674" y="43"/>
                    </a:lnTo>
                    <a:lnTo>
                      <a:pt x="679" y="41"/>
                    </a:lnTo>
                    <a:lnTo>
                      <a:pt x="698" y="72"/>
                    </a:lnTo>
                    <a:lnTo>
                      <a:pt x="696" y="74"/>
                    </a:lnTo>
                    <a:lnTo>
                      <a:pt x="691" y="76"/>
                    </a:lnTo>
                    <a:lnTo>
                      <a:pt x="686" y="79"/>
                    </a:lnTo>
                    <a:lnTo>
                      <a:pt x="682" y="84"/>
                    </a:lnTo>
                    <a:lnTo>
                      <a:pt x="677" y="86"/>
                    </a:lnTo>
                    <a:lnTo>
                      <a:pt x="672" y="88"/>
                    </a:lnTo>
                    <a:lnTo>
                      <a:pt x="670" y="91"/>
                    </a:lnTo>
                    <a:lnTo>
                      <a:pt x="670" y="91"/>
                    </a:lnTo>
                    <a:close/>
                  </a:path>
                </a:pathLst>
              </a:custGeom>
              <a:solidFill>
                <a:srgbClr val="676E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4" name="Freeform 22">
                <a:extLst>
                  <a:ext uri="{FF2B5EF4-FFF2-40B4-BE49-F238E27FC236}">
                    <a16:creationId xmlns:a16="http://schemas.microsoft.com/office/drawing/2014/main" id="{4ECB9B31-D8C0-4ADA-B127-A4242151F863}"/>
                  </a:ext>
                </a:extLst>
              </p:cNvPr>
              <p:cNvSpPr>
                <a:spLocks noEditPoints="1"/>
              </p:cNvSpPr>
              <p:nvPr/>
            </p:nvSpPr>
            <p:spPr bwMode="auto">
              <a:xfrm>
                <a:off x="7448550" y="1241425"/>
                <a:ext cx="1185863" cy="2060575"/>
              </a:xfrm>
              <a:custGeom>
                <a:avLst/>
                <a:gdLst>
                  <a:gd name="T0" fmla="*/ 4 w 747"/>
                  <a:gd name="T1" fmla="*/ 46 h 1298"/>
                  <a:gd name="T2" fmla="*/ 98 w 747"/>
                  <a:gd name="T3" fmla="*/ 82 h 1298"/>
                  <a:gd name="T4" fmla="*/ 88 w 747"/>
                  <a:gd name="T5" fmla="*/ 117 h 1298"/>
                  <a:gd name="T6" fmla="*/ 62 w 747"/>
                  <a:gd name="T7" fmla="*/ 103 h 1298"/>
                  <a:gd name="T8" fmla="*/ 165 w 747"/>
                  <a:gd name="T9" fmla="*/ 124 h 1298"/>
                  <a:gd name="T10" fmla="*/ 143 w 747"/>
                  <a:gd name="T11" fmla="*/ 155 h 1298"/>
                  <a:gd name="T12" fmla="*/ 184 w 747"/>
                  <a:gd name="T13" fmla="*/ 184 h 1298"/>
                  <a:gd name="T14" fmla="*/ 234 w 747"/>
                  <a:gd name="T15" fmla="*/ 177 h 1298"/>
                  <a:gd name="T16" fmla="*/ 193 w 747"/>
                  <a:gd name="T17" fmla="*/ 191 h 1298"/>
                  <a:gd name="T18" fmla="*/ 273 w 747"/>
                  <a:gd name="T19" fmla="*/ 208 h 1298"/>
                  <a:gd name="T20" fmla="*/ 265 w 747"/>
                  <a:gd name="T21" fmla="*/ 251 h 1298"/>
                  <a:gd name="T22" fmla="*/ 241 w 747"/>
                  <a:gd name="T23" fmla="*/ 229 h 1298"/>
                  <a:gd name="T24" fmla="*/ 337 w 747"/>
                  <a:gd name="T25" fmla="*/ 270 h 1298"/>
                  <a:gd name="T26" fmla="*/ 313 w 747"/>
                  <a:gd name="T27" fmla="*/ 296 h 1298"/>
                  <a:gd name="T28" fmla="*/ 347 w 747"/>
                  <a:gd name="T29" fmla="*/ 332 h 1298"/>
                  <a:gd name="T30" fmla="*/ 392 w 747"/>
                  <a:gd name="T31" fmla="*/ 327 h 1298"/>
                  <a:gd name="T32" fmla="*/ 359 w 747"/>
                  <a:gd name="T33" fmla="*/ 344 h 1298"/>
                  <a:gd name="T34" fmla="*/ 423 w 747"/>
                  <a:gd name="T35" fmla="*/ 363 h 1298"/>
                  <a:gd name="T36" fmla="*/ 447 w 747"/>
                  <a:gd name="T37" fmla="*/ 391 h 1298"/>
                  <a:gd name="T38" fmla="*/ 404 w 747"/>
                  <a:gd name="T39" fmla="*/ 396 h 1298"/>
                  <a:gd name="T40" fmla="*/ 471 w 747"/>
                  <a:gd name="T41" fmla="*/ 422 h 1298"/>
                  <a:gd name="T42" fmla="*/ 493 w 747"/>
                  <a:gd name="T43" fmla="*/ 451 h 1298"/>
                  <a:gd name="T44" fmla="*/ 445 w 747"/>
                  <a:gd name="T45" fmla="*/ 449 h 1298"/>
                  <a:gd name="T46" fmla="*/ 519 w 747"/>
                  <a:gd name="T47" fmla="*/ 489 h 1298"/>
                  <a:gd name="T48" fmla="*/ 500 w 747"/>
                  <a:gd name="T49" fmla="*/ 527 h 1298"/>
                  <a:gd name="T50" fmla="*/ 483 w 747"/>
                  <a:gd name="T51" fmla="*/ 501 h 1298"/>
                  <a:gd name="T52" fmla="*/ 565 w 747"/>
                  <a:gd name="T53" fmla="*/ 566 h 1298"/>
                  <a:gd name="T54" fmla="*/ 533 w 747"/>
                  <a:gd name="T55" fmla="*/ 585 h 1298"/>
                  <a:gd name="T56" fmla="*/ 557 w 747"/>
                  <a:gd name="T57" fmla="*/ 628 h 1298"/>
                  <a:gd name="T58" fmla="*/ 605 w 747"/>
                  <a:gd name="T59" fmla="*/ 639 h 1298"/>
                  <a:gd name="T60" fmla="*/ 562 w 747"/>
                  <a:gd name="T61" fmla="*/ 637 h 1298"/>
                  <a:gd name="T62" fmla="*/ 627 w 747"/>
                  <a:gd name="T63" fmla="*/ 685 h 1298"/>
                  <a:gd name="T64" fmla="*/ 603 w 747"/>
                  <a:gd name="T65" fmla="*/ 728 h 1298"/>
                  <a:gd name="T66" fmla="*/ 591 w 747"/>
                  <a:gd name="T67" fmla="*/ 694 h 1298"/>
                  <a:gd name="T68" fmla="*/ 658 w 747"/>
                  <a:gd name="T69" fmla="*/ 763 h 1298"/>
                  <a:gd name="T70" fmla="*/ 627 w 747"/>
                  <a:gd name="T71" fmla="*/ 785 h 1298"/>
                  <a:gd name="T72" fmla="*/ 641 w 747"/>
                  <a:gd name="T73" fmla="*/ 830 h 1298"/>
                  <a:gd name="T74" fmla="*/ 687 w 747"/>
                  <a:gd name="T75" fmla="*/ 847 h 1298"/>
                  <a:gd name="T76" fmla="*/ 648 w 747"/>
                  <a:gd name="T77" fmla="*/ 847 h 1298"/>
                  <a:gd name="T78" fmla="*/ 699 w 747"/>
                  <a:gd name="T79" fmla="*/ 890 h 1298"/>
                  <a:gd name="T80" fmla="*/ 708 w 747"/>
                  <a:gd name="T81" fmla="*/ 923 h 1298"/>
                  <a:gd name="T82" fmla="*/ 665 w 747"/>
                  <a:gd name="T83" fmla="*/ 911 h 1298"/>
                  <a:gd name="T84" fmla="*/ 718 w 747"/>
                  <a:gd name="T85" fmla="*/ 966 h 1298"/>
                  <a:gd name="T86" fmla="*/ 687 w 747"/>
                  <a:gd name="T87" fmla="*/ 1007 h 1298"/>
                  <a:gd name="T88" fmla="*/ 680 w 747"/>
                  <a:gd name="T89" fmla="*/ 971 h 1298"/>
                  <a:gd name="T90" fmla="*/ 732 w 747"/>
                  <a:gd name="T91" fmla="*/ 1057 h 1298"/>
                  <a:gd name="T92" fmla="*/ 696 w 747"/>
                  <a:gd name="T93" fmla="*/ 1071 h 1298"/>
                  <a:gd name="T94" fmla="*/ 694 w 747"/>
                  <a:gd name="T95" fmla="*/ 1042 h 1298"/>
                  <a:gd name="T96" fmla="*/ 742 w 747"/>
                  <a:gd name="T97" fmla="*/ 1135 h 1298"/>
                  <a:gd name="T98" fmla="*/ 703 w 747"/>
                  <a:gd name="T99" fmla="*/ 1138 h 1298"/>
                  <a:gd name="T100" fmla="*/ 708 w 747"/>
                  <a:gd name="T101" fmla="*/ 1188 h 1298"/>
                  <a:gd name="T102" fmla="*/ 744 w 747"/>
                  <a:gd name="T103" fmla="*/ 1214 h 1298"/>
                  <a:gd name="T104" fmla="*/ 708 w 747"/>
                  <a:gd name="T105" fmla="*/ 1205 h 1298"/>
                  <a:gd name="T106" fmla="*/ 747 w 747"/>
                  <a:gd name="T107" fmla="*/ 1259 h 1298"/>
                  <a:gd name="T108" fmla="*/ 744 w 747"/>
                  <a:gd name="T109" fmla="*/ 1271 h 1298"/>
                  <a:gd name="T110" fmla="*/ 744 w 747"/>
                  <a:gd name="T111" fmla="*/ 1283 h 1298"/>
                  <a:gd name="T112" fmla="*/ 744 w 747"/>
                  <a:gd name="T113" fmla="*/ 1293 h 1298"/>
                  <a:gd name="T114" fmla="*/ 708 w 747"/>
                  <a:gd name="T115" fmla="*/ 1293 h 1298"/>
                  <a:gd name="T116" fmla="*/ 708 w 747"/>
                  <a:gd name="T117" fmla="*/ 1281 h 1298"/>
                  <a:gd name="T118" fmla="*/ 708 w 747"/>
                  <a:gd name="T119" fmla="*/ 1269 h 1298"/>
                  <a:gd name="T120" fmla="*/ 708 w 747"/>
                  <a:gd name="T121" fmla="*/ 1259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7" h="1298">
                    <a:moveTo>
                      <a:pt x="4" y="46"/>
                    </a:moveTo>
                    <a:lnTo>
                      <a:pt x="74" y="0"/>
                    </a:lnTo>
                    <a:lnTo>
                      <a:pt x="122" y="29"/>
                    </a:lnTo>
                    <a:lnTo>
                      <a:pt x="52" y="74"/>
                    </a:lnTo>
                    <a:lnTo>
                      <a:pt x="47" y="158"/>
                    </a:lnTo>
                    <a:lnTo>
                      <a:pt x="0" y="129"/>
                    </a:lnTo>
                    <a:lnTo>
                      <a:pt x="4" y="46"/>
                    </a:lnTo>
                    <a:lnTo>
                      <a:pt x="4" y="46"/>
                    </a:lnTo>
                    <a:close/>
                    <a:moveTo>
                      <a:pt x="62" y="103"/>
                    </a:moveTo>
                    <a:lnTo>
                      <a:pt x="81" y="70"/>
                    </a:lnTo>
                    <a:lnTo>
                      <a:pt x="83" y="72"/>
                    </a:lnTo>
                    <a:lnTo>
                      <a:pt x="88" y="74"/>
                    </a:lnTo>
                    <a:lnTo>
                      <a:pt x="93" y="77"/>
                    </a:lnTo>
                    <a:lnTo>
                      <a:pt x="98" y="82"/>
                    </a:lnTo>
                    <a:lnTo>
                      <a:pt x="103" y="84"/>
                    </a:lnTo>
                    <a:lnTo>
                      <a:pt x="107" y="86"/>
                    </a:lnTo>
                    <a:lnTo>
                      <a:pt x="112" y="89"/>
                    </a:lnTo>
                    <a:lnTo>
                      <a:pt x="114" y="91"/>
                    </a:lnTo>
                    <a:lnTo>
                      <a:pt x="93" y="122"/>
                    </a:lnTo>
                    <a:lnTo>
                      <a:pt x="93" y="120"/>
                    </a:lnTo>
                    <a:lnTo>
                      <a:pt x="88" y="117"/>
                    </a:lnTo>
                    <a:lnTo>
                      <a:pt x="83" y="115"/>
                    </a:lnTo>
                    <a:lnTo>
                      <a:pt x="79" y="113"/>
                    </a:lnTo>
                    <a:lnTo>
                      <a:pt x="74" y="108"/>
                    </a:lnTo>
                    <a:lnTo>
                      <a:pt x="69" y="105"/>
                    </a:lnTo>
                    <a:lnTo>
                      <a:pt x="64" y="103"/>
                    </a:lnTo>
                    <a:lnTo>
                      <a:pt x="62" y="103"/>
                    </a:lnTo>
                    <a:lnTo>
                      <a:pt x="62" y="103"/>
                    </a:lnTo>
                    <a:close/>
                    <a:moveTo>
                      <a:pt x="124" y="141"/>
                    </a:moveTo>
                    <a:lnTo>
                      <a:pt x="146" y="110"/>
                    </a:lnTo>
                    <a:lnTo>
                      <a:pt x="146" y="113"/>
                    </a:lnTo>
                    <a:lnTo>
                      <a:pt x="150" y="115"/>
                    </a:lnTo>
                    <a:lnTo>
                      <a:pt x="155" y="117"/>
                    </a:lnTo>
                    <a:lnTo>
                      <a:pt x="160" y="122"/>
                    </a:lnTo>
                    <a:lnTo>
                      <a:pt x="165" y="124"/>
                    </a:lnTo>
                    <a:lnTo>
                      <a:pt x="170" y="127"/>
                    </a:lnTo>
                    <a:lnTo>
                      <a:pt x="174" y="132"/>
                    </a:lnTo>
                    <a:lnTo>
                      <a:pt x="177" y="132"/>
                    </a:lnTo>
                    <a:lnTo>
                      <a:pt x="155" y="163"/>
                    </a:lnTo>
                    <a:lnTo>
                      <a:pt x="153" y="160"/>
                    </a:lnTo>
                    <a:lnTo>
                      <a:pt x="148" y="158"/>
                    </a:lnTo>
                    <a:lnTo>
                      <a:pt x="143" y="155"/>
                    </a:lnTo>
                    <a:lnTo>
                      <a:pt x="138" y="151"/>
                    </a:lnTo>
                    <a:lnTo>
                      <a:pt x="134" y="148"/>
                    </a:lnTo>
                    <a:lnTo>
                      <a:pt x="129" y="146"/>
                    </a:lnTo>
                    <a:lnTo>
                      <a:pt x="124" y="141"/>
                    </a:lnTo>
                    <a:lnTo>
                      <a:pt x="124" y="141"/>
                    </a:lnTo>
                    <a:lnTo>
                      <a:pt x="124" y="141"/>
                    </a:lnTo>
                    <a:close/>
                    <a:moveTo>
                      <a:pt x="184" y="184"/>
                    </a:moveTo>
                    <a:lnTo>
                      <a:pt x="205" y="155"/>
                    </a:lnTo>
                    <a:lnTo>
                      <a:pt x="210" y="158"/>
                    </a:lnTo>
                    <a:lnTo>
                      <a:pt x="215" y="163"/>
                    </a:lnTo>
                    <a:lnTo>
                      <a:pt x="220" y="165"/>
                    </a:lnTo>
                    <a:lnTo>
                      <a:pt x="225" y="170"/>
                    </a:lnTo>
                    <a:lnTo>
                      <a:pt x="229" y="172"/>
                    </a:lnTo>
                    <a:lnTo>
                      <a:pt x="234" y="177"/>
                    </a:lnTo>
                    <a:lnTo>
                      <a:pt x="237" y="179"/>
                    </a:lnTo>
                    <a:lnTo>
                      <a:pt x="213" y="208"/>
                    </a:lnTo>
                    <a:lnTo>
                      <a:pt x="210" y="205"/>
                    </a:lnTo>
                    <a:lnTo>
                      <a:pt x="205" y="201"/>
                    </a:lnTo>
                    <a:lnTo>
                      <a:pt x="201" y="198"/>
                    </a:lnTo>
                    <a:lnTo>
                      <a:pt x="196" y="194"/>
                    </a:lnTo>
                    <a:lnTo>
                      <a:pt x="193" y="191"/>
                    </a:lnTo>
                    <a:lnTo>
                      <a:pt x="189" y="189"/>
                    </a:lnTo>
                    <a:lnTo>
                      <a:pt x="184" y="184"/>
                    </a:lnTo>
                    <a:lnTo>
                      <a:pt x="184" y="184"/>
                    </a:lnTo>
                    <a:close/>
                    <a:moveTo>
                      <a:pt x="241" y="229"/>
                    </a:moveTo>
                    <a:lnTo>
                      <a:pt x="265" y="203"/>
                    </a:lnTo>
                    <a:lnTo>
                      <a:pt x="268" y="205"/>
                    </a:lnTo>
                    <a:lnTo>
                      <a:pt x="273" y="208"/>
                    </a:lnTo>
                    <a:lnTo>
                      <a:pt x="277" y="213"/>
                    </a:lnTo>
                    <a:lnTo>
                      <a:pt x="280" y="215"/>
                    </a:lnTo>
                    <a:lnTo>
                      <a:pt x="284" y="220"/>
                    </a:lnTo>
                    <a:lnTo>
                      <a:pt x="289" y="225"/>
                    </a:lnTo>
                    <a:lnTo>
                      <a:pt x="294" y="227"/>
                    </a:lnTo>
                    <a:lnTo>
                      <a:pt x="268" y="253"/>
                    </a:lnTo>
                    <a:lnTo>
                      <a:pt x="265" y="251"/>
                    </a:lnTo>
                    <a:lnTo>
                      <a:pt x="261" y="248"/>
                    </a:lnTo>
                    <a:lnTo>
                      <a:pt x="256" y="244"/>
                    </a:lnTo>
                    <a:lnTo>
                      <a:pt x="251" y="239"/>
                    </a:lnTo>
                    <a:lnTo>
                      <a:pt x="249" y="236"/>
                    </a:lnTo>
                    <a:lnTo>
                      <a:pt x="244" y="232"/>
                    </a:lnTo>
                    <a:lnTo>
                      <a:pt x="241" y="229"/>
                    </a:lnTo>
                    <a:lnTo>
                      <a:pt x="241" y="229"/>
                    </a:lnTo>
                    <a:close/>
                    <a:moveTo>
                      <a:pt x="294" y="279"/>
                    </a:moveTo>
                    <a:lnTo>
                      <a:pt x="320" y="253"/>
                    </a:lnTo>
                    <a:lnTo>
                      <a:pt x="323" y="253"/>
                    </a:lnTo>
                    <a:lnTo>
                      <a:pt x="325" y="258"/>
                    </a:lnTo>
                    <a:lnTo>
                      <a:pt x="330" y="263"/>
                    </a:lnTo>
                    <a:lnTo>
                      <a:pt x="335" y="265"/>
                    </a:lnTo>
                    <a:lnTo>
                      <a:pt x="337" y="270"/>
                    </a:lnTo>
                    <a:lnTo>
                      <a:pt x="342" y="275"/>
                    </a:lnTo>
                    <a:lnTo>
                      <a:pt x="347" y="277"/>
                    </a:lnTo>
                    <a:lnTo>
                      <a:pt x="347" y="279"/>
                    </a:lnTo>
                    <a:lnTo>
                      <a:pt x="320" y="306"/>
                    </a:lnTo>
                    <a:lnTo>
                      <a:pt x="320" y="303"/>
                    </a:lnTo>
                    <a:lnTo>
                      <a:pt x="316" y="301"/>
                    </a:lnTo>
                    <a:lnTo>
                      <a:pt x="313" y="296"/>
                    </a:lnTo>
                    <a:lnTo>
                      <a:pt x="308" y="291"/>
                    </a:lnTo>
                    <a:lnTo>
                      <a:pt x="304" y="289"/>
                    </a:lnTo>
                    <a:lnTo>
                      <a:pt x="301" y="284"/>
                    </a:lnTo>
                    <a:lnTo>
                      <a:pt x="296" y="282"/>
                    </a:lnTo>
                    <a:lnTo>
                      <a:pt x="294" y="279"/>
                    </a:lnTo>
                    <a:lnTo>
                      <a:pt x="294" y="279"/>
                    </a:lnTo>
                    <a:close/>
                    <a:moveTo>
                      <a:pt x="347" y="332"/>
                    </a:moveTo>
                    <a:lnTo>
                      <a:pt x="373" y="306"/>
                    </a:lnTo>
                    <a:lnTo>
                      <a:pt x="373" y="306"/>
                    </a:lnTo>
                    <a:lnTo>
                      <a:pt x="378" y="310"/>
                    </a:lnTo>
                    <a:lnTo>
                      <a:pt x="380" y="315"/>
                    </a:lnTo>
                    <a:lnTo>
                      <a:pt x="385" y="318"/>
                    </a:lnTo>
                    <a:lnTo>
                      <a:pt x="390" y="322"/>
                    </a:lnTo>
                    <a:lnTo>
                      <a:pt x="392" y="327"/>
                    </a:lnTo>
                    <a:lnTo>
                      <a:pt x="397" y="332"/>
                    </a:lnTo>
                    <a:lnTo>
                      <a:pt x="399" y="334"/>
                    </a:lnTo>
                    <a:lnTo>
                      <a:pt x="371" y="358"/>
                    </a:lnTo>
                    <a:lnTo>
                      <a:pt x="368" y="356"/>
                    </a:lnTo>
                    <a:lnTo>
                      <a:pt x="366" y="351"/>
                    </a:lnTo>
                    <a:lnTo>
                      <a:pt x="361" y="346"/>
                    </a:lnTo>
                    <a:lnTo>
                      <a:pt x="359" y="344"/>
                    </a:lnTo>
                    <a:lnTo>
                      <a:pt x="354" y="339"/>
                    </a:lnTo>
                    <a:lnTo>
                      <a:pt x="349" y="334"/>
                    </a:lnTo>
                    <a:lnTo>
                      <a:pt x="347" y="332"/>
                    </a:lnTo>
                    <a:lnTo>
                      <a:pt x="347" y="332"/>
                    </a:lnTo>
                    <a:lnTo>
                      <a:pt x="347" y="332"/>
                    </a:lnTo>
                    <a:close/>
                    <a:moveTo>
                      <a:pt x="395" y="387"/>
                    </a:moveTo>
                    <a:lnTo>
                      <a:pt x="423" y="363"/>
                    </a:lnTo>
                    <a:lnTo>
                      <a:pt x="426" y="365"/>
                    </a:lnTo>
                    <a:lnTo>
                      <a:pt x="428" y="370"/>
                    </a:lnTo>
                    <a:lnTo>
                      <a:pt x="433" y="372"/>
                    </a:lnTo>
                    <a:lnTo>
                      <a:pt x="435" y="377"/>
                    </a:lnTo>
                    <a:lnTo>
                      <a:pt x="440" y="382"/>
                    </a:lnTo>
                    <a:lnTo>
                      <a:pt x="442" y="387"/>
                    </a:lnTo>
                    <a:lnTo>
                      <a:pt x="447" y="391"/>
                    </a:lnTo>
                    <a:lnTo>
                      <a:pt x="447" y="391"/>
                    </a:lnTo>
                    <a:lnTo>
                      <a:pt x="419" y="413"/>
                    </a:lnTo>
                    <a:lnTo>
                      <a:pt x="419" y="413"/>
                    </a:lnTo>
                    <a:lnTo>
                      <a:pt x="414" y="408"/>
                    </a:lnTo>
                    <a:lnTo>
                      <a:pt x="411" y="406"/>
                    </a:lnTo>
                    <a:lnTo>
                      <a:pt x="407" y="401"/>
                    </a:lnTo>
                    <a:lnTo>
                      <a:pt x="404" y="396"/>
                    </a:lnTo>
                    <a:lnTo>
                      <a:pt x="399" y="391"/>
                    </a:lnTo>
                    <a:lnTo>
                      <a:pt x="397" y="389"/>
                    </a:lnTo>
                    <a:lnTo>
                      <a:pt x="395" y="387"/>
                    </a:lnTo>
                    <a:lnTo>
                      <a:pt x="395" y="387"/>
                    </a:lnTo>
                    <a:close/>
                    <a:moveTo>
                      <a:pt x="440" y="442"/>
                    </a:moveTo>
                    <a:lnTo>
                      <a:pt x="471" y="420"/>
                    </a:lnTo>
                    <a:lnTo>
                      <a:pt x="471" y="422"/>
                    </a:lnTo>
                    <a:lnTo>
                      <a:pt x="474" y="425"/>
                    </a:lnTo>
                    <a:lnTo>
                      <a:pt x="478" y="430"/>
                    </a:lnTo>
                    <a:lnTo>
                      <a:pt x="481" y="434"/>
                    </a:lnTo>
                    <a:lnTo>
                      <a:pt x="483" y="439"/>
                    </a:lnTo>
                    <a:lnTo>
                      <a:pt x="488" y="444"/>
                    </a:lnTo>
                    <a:lnTo>
                      <a:pt x="490" y="449"/>
                    </a:lnTo>
                    <a:lnTo>
                      <a:pt x="493" y="451"/>
                    </a:lnTo>
                    <a:lnTo>
                      <a:pt x="462" y="473"/>
                    </a:lnTo>
                    <a:lnTo>
                      <a:pt x="459" y="470"/>
                    </a:lnTo>
                    <a:lnTo>
                      <a:pt x="457" y="465"/>
                    </a:lnTo>
                    <a:lnTo>
                      <a:pt x="454" y="461"/>
                    </a:lnTo>
                    <a:lnTo>
                      <a:pt x="450" y="456"/>
                    </a:lnTo>
                    <a:lnTo>
                      <a:pt x="447" y="453"/>
                    </a:lnTo>
                    <a:lnTo>
                      <a:pt x="445" y="449"/>
                    </a:lnTo>
                    <a:lnTo>
                      <a:pt x="440" y="444"/>
                    </a:lnTo>
                    <a:lnTo>
                      <a:pt x="440" y="442"/>
                    </a:lnTo>
                    <a:lnTo>
                      <a:pt x="440" y="442"/>
                    </a:lnTo>
                    <a:close/>
                    <a:moveTo>
                      <a:pt x="483" y="501"/>
                    </a:moveTo>
                    <a:lnTo>
                      <a:pt x="514" y="482"/>
                    </a:lnTo>
                    <a:lnTo>
                      <a:pt x="517" y="484"/>
                    </a:lnTo>
                    <a:lnTo>
                      <a:pt x="519" y="489"/>
                    </a:lnTo>
                    <a:lnTo>
                      <a:pt x="522" y="494"/>
                    </a:lnTo>
                    <a:lnTo>
                      <a:pt x="524" y="499"/>
                    </a:lnTo>
                    <a:lnTo>
                      <a:pt x="529" y="504"/>
                    </a:lnTo>
                    <a:lnTo>
                      <a:pt x="531" y="508"/>
                    </a:lnTo>
                    <a:lnTo>
                      <a:pt x="533" y="513"/>
                    </a:lnTo>
                    <a:lnTo>
                      <a:pt x="502" y="532"/>
                    </a:lnTo>
                    <a:lnTo>
                      <a:pt x="500" y="527"/>
                    </a:lnTo>
                    <a:lnTo>
                      <a:pt x="498" y="523"/>
                    </a:lnTo>
                    <a:lnTo>
                      <a:pt x="493" y="520"/>
                    </a:lnTo>
                    <a:lnTo>
                      <a:pt x="490" y="515"/>
                    </a:lnTo>
                    <a:lnTo>
                      <a:pt x="488" y="511"/>
                    </a:lnTo>
                    <a:lnTo>
                      <a:pt x="486" y="506"/>
                    </a:lnTo>
                    <a:lnTo>
                      <a:pt x="483" y="501"/>
                    </a:lnTo>
                    <a:lnTo>
                      <a:pt x="483" y="501"/>
                    </a:lnTo>
                    <a:close/>
                    <a:moveTo>
                      <a:pt x="522" y="563"/>
                    </a:moveTo>
                    <a:lnTo>
                      <a:pt x="553" y="544"/>
                    </a:lnTo>
                    <a:lnTo>
                      <a:pt x="555" y="546"/>
                    </a:lnTo>
                    <a:lnTo>
                      <a:pt x="557" y="551"/>
                    </a:lnTo>
                    <a:lnTo>
                      <a:pt x="560" y="556"/>
                    </a:lnTo>
                    <a:lnTo>
                      <a:pt x="562" y="561"/>
                    </a:lnTo>
                    <a:lnTo>
                      <a:pt x="565" y="566"/>
                    </a:lnTo>
                    <a:lnTo>
                      <a:pt x="569" y="570"/>
                    </a:lnTo>
                    <a:lnTo>
                      <a:pt x="572" y="575"/>
                    </a:lnTo>
                    <a:lnTo>
                      <a:pt x="572" y="577"/>
                    </a:lnTo>
                    <a:lnTo>
                      <a:pt x="541" y="597"/>
                    </a:lnTo>
                    <a:lnTo>
                      <a:pt x="538" y="594"/>
                    </a:lnTo>
                    <a:lnTo>
                      <a:pt x="536" y="589"/>
                    </a:lnTo>
                    <a:lnTo>
                      <a:pt x="533" y="585"/>
                    </a:lnTo>
                    <a:lnTo>
                      <a:pt x="531" y="580"/>
                    </a:lnTo>
                    <a:lnTo>
                      <a:pt x="529" y="575"/>
                    </a:lnTo>
                    <a:lnTo>
                      <a:pt x="526" y="570"/>
                    </a:lnTo>
                    <a:lnTo>
                      <a:pt x="522" y="566"/>
                    </a:lnTo>
                    <a:lnTo>
                      <a:pt x="522" y="563"/>
                    </a:lnTo>
                    <a:lnTo>
                      <a:pt x="522" y="563"/>
                    </a:lnTo>
                    <a:close/>
                    <a:moveTo>
                      <a:pt x="557" y="628"/>
                    </a:moveTo>
                    <a:lnTo>
                      <a:pt x="591" y="611"/>
                    </a:lnTo>
                    <a:lnTo>
                      <a:pt x="593" y="616"/>
                    </a:lnTo>
                    <a:lnTo>
                      <a:pt x="596" y="620"/>
                    </a:lnTo>
                    <a:lnTo>
                      <a:pt x="598" y="625"/>
                    </a:lnTo>
                    <a:lnTo>
                      <a:pt x="601" y="630"/>
                    </a:lnTo>
                    <a:lnTo>
                      <a:pt x="603" y="635"/>
                    </a:lnTo>
                    <a:lnTo>
                      <a:pt x="605" y="639"/>
                    </a:lnTo>
                    <a:lnTo>
                      <a:pt x="608" y="644"/>
                    </a:lnTo>
                    <a:lnTo>
                      <a:pt x="574" y="661"/>
                    </a:lnTo>
                    <a:lnTo>
                      <a:pt x="572" y="656"/>
                    </a:lnTo>
                    <a:lnTo>
                      <a:pt x="569" y="651"/>
                    </a:lnTo>
                    <a:lnTo>
                      <a:pt x="567" y="647"/>
                    </a:lnTo>
                    <a:lnTo>
                      <a:pt x="565" y="642"/>
                    </a:lnTo>
                    <a:lnTo>
                      <a:pt x="562" y="637"/>
                    </a:lnTo>
                    <a:lnTo>
                      <a:pt x="560" y="632"/>
                    </a:lnTo>
                    <a:lnTo>
                      <a:pt x="557" y="628"/>
                    </a:lnTo>
                    <a:lnTo>
                      <a:pt x="557" y="628"/>
                    </a:lnTo>
                    <a:close/>
                    <a:moveTo>
                      <a:pt x="589" y="694"/>
                    </a:moveTo>
                    <a:lnTo>
                      <a:pt x="622" y="678"/>
                    </a:lnTo>
                    <a:lnTo>
                      <a:pt x="624" y="680"/>
                    </a:lnTo>
                    <a:lnTo>
                      <a:pt x="627" y="685"/>
                    </a:lnTo>
                    <a:lnTo>
                      <a:pt x="629" y="690"/>
                    </a:lnTo>
                    <a:lnTo>
                      <a:pt x="632" y="694"/>
                    </a:lnTo>
                    <a:lnTo>
                      <a:pt x="634" y="701"/>
                    </a:lnTo>
                    <a:lnTo>
                      <a:pt x="634" y="706"/>
                    </a:lnTo>
                    <a:lnTo>
                      <a:pt x="636" y="711"/>
                    </a:lnTo>
                    <a:lnTo>
                      <a:pt x="639" y="713"/>
                    </a:lnTo>
                    <a:lnTo>
                      <a:pt x="603" y="728"/>
                    </a:lnTo>
                    <a:lnTo>
                      <a:pt x="603" y="725"/>
                    </a:lnTo>
                    <a:lnTo>
                      <a:pt x="601" y="721"/>
                    </a:lnTo>
                    <a:lnTo>
                      <a:pt x="598" y="716"/>
                    </a:lnTo>
                    <a:lnTo>
                      <a:pt x="596" y="711"/>
                    </a:lnTo>
                    <a:lnTo>
                      <a:pt x="593" y="704"/>
                    </a:lnTo>
                    <a:lnTo>
                      <a:pt x="593" y="699"/>
                    </a:lnTo>
                    <a:lnTo>
                      <a:pt x="591" y="694"/>
                    </a:lnTo>
                    <a:lnTo>
                      <a:pt x="589" y="694"/>
                    </a:lnTo>
                    <a:lnTo>
                      <a:pt x="589" y="694"/>
                    </a:lnTo>
                    <a:close/>
                    <a:moveTo>
                      <a:pt x="617" y="761"/>
                    </a:moveTo>
                    <a:lnTo>
                      <a:pt x="653" y="747"/>
                    </a:lnTo>
                    <a:lnTo>
                      <a:pt x="653" y="752"/>
                    </a:lnTo>
                    <a:lnTo>
                      <a:pt x="656" y="756"/>
                    </a:lnTo>
                    <a:lnTo>
                      <a:pt x="658" y="763"/>
                    </a:lnTo>
                    <a:lnTo>
                      <a:pt x="660" y="768"/>
                    </a:lnTo>
                    <a:lnTo>
                      <a:pt x="663" y="773"/>
                    </a:lnTo>
                    <a:lnTo>
                      <a:pt x="663" y="778"/>
                    </a:lnTo>
                    <a:lnTo>
                      <a:pt x="665" y="783"/>
                    </a:lnTo>
                    <a:lnTo>
                      <a:pt x="629" y="794"/>
                    </a:lnTo>
                    <a:lnTo>
                      <a:pt x="629" y="790"/>
                    </a:lnTo>
                    <a:lnTo>
                      <a:pt x="627" y="785"/>
                    </a:lnTo>
                    <a:lnTo>
                      <a:pt x="624" y="780"/>
                    </a:lnTo>
                    <a:lnTo>
                      <a:pt x="622" y="775"/>
                    </a:lnTo>
                    <a:lnTo>
                      <a:pt x="622" y="771"/>
                    </a:lnTo>
                    <a:lnTo>
                      <a:pt x="620" y="766"/>
                    </a:lnTo>
                    <a:lnTo>
                      <a:pt x="617" y="761"/>
                    </a:lnTo>
                    <a:lnTo>
                      <a:pt x="617" y="761"/>
                    </a:lnTo>
                    <a:close/>
                    <a:moveTo>
                      <a:pt x="641" y="830"/>
                    </a:moveTo>
                    <a:lnTo>
                      <a:pt x="677" y="818"/>
                    </a:lnTo>
                    <a:lnTo>
                      <a:pt x="680" y="821"/>
                    </a:lnTo>
                    <a:lnTo>
                      <a:pt x="680" y="825"/>
                    </a:lnTo>
                    <a:lnTo>
                      <a:pt x="682" y="830"/>
                    </a:lnTo>
                    <a:lnTo>
                      <a:pt x="684" y="837"/>
                    </a:lnTo>
                    <a:lnTo>
                      <a:pt x="684" y="842"/>
                    </a:lnTo>
                    <a:lnTo>
                      <a:pt x="687" y="847"/>
                    </a:lnTo>
                    <a:lnTo>
                      <a:pt x="689" y="852"/>
                    </a:lnTo>
                    <a:lnTo>
                      <a:pt x="689" y="854"/>
                    </a:lnTo>
                    <a:lnTo>
                      <a:pt x="653" y="864"/>
                    </a:lnTo>
                    <a:lnTo>
                      <a:pt x="653" y="864"/>
                    </a:lnTo>
                    <a:lnTo>
                      <a:pt x="651" y="859"/>
                    </a:lnTo>
                    <a:lnTo>
                      <a:pt x="651" y="852"/>
                    </a:lnTo>
                    <a:lnTo>
                      <a:pt x="648" y="847"/>
                    </a:lnTo>
                    <a:lnTo>
                      <a:pt x="646" y="842"/>
                    </a:lnTo>
                    <a:lnTo>
                      <a:pt x="644" y="837"/>
                    </a:lnTo>
                    <a:lnTo>
                      <a:pt x="644" y="833"/>
                    </a:lnTo>
                    <a:lnTo>
                      <a:pt x="641" y="830"/>
                    </a:lnTo>
                    <a:lnTo>
                      <a:pt x="641" y="830"/>
                    </a:lnTo>
                    <a:close/>
                    <a:moveTo>
                      <a:pt x="663" y="899"/>
                    </a:moveTo>
                    <a:lnTo>
                      <a:pt x="699" y="890"/>
                    </a:lnTo>
                    <a:lnTo>
                      <a:pt x="699" y="890"/>
                    </a:lnTo>
                    <a:lnTo>
                      <a:pt x="701" y="895"/>
                    </a:lnTo>
                    <a:lnTo>
                      <a:pt x="701" y="902"/>
                    </a:lnTo>
                    <a:lnTo>
                      <a:pt x="703" y="907"/>
                    </a:lnTo>
                    <a:lnTo>
                      <a:pt x="706" y="911"/>
                    </a:lnTo>
                    <a:lnTo>
                      <a:pt x="706" y="918"/>
                    </a:lnTo>
                    <a:lnTo>
                      <a:pt x="708" y="923"/>
                    </a:lnTo>
                    <a:lnTo>
                      <a:pt x="708" y="926"/>
                    </a:lnTo>
                    <a:lnTo>
                      <a:pt x="672" y="935"/>
                    </a:lnTo>
                    <a:lnTo>
                      <a:pt x="672" y="930"/>
                    </a:lnTo>
                    <a:lnTo>
                      <a:pt x="670" y="926"/>
                    </a:lnTo>
                    <a:lnTo>
                      <a:pt x="668" y="921"/>
                    </a:lnTo>
                    <a:lnTo>
                      <a:pt x="668" y="916"/>
                    </a:lnTo>
                    <a:lnTo>
                      <a:pt x="665" y="911"/>
                    </a:lnTo>
                    <a:lnTo>
                      <a:pt x="665" y="904"/>
                    </a:lnTo>
                    <a:lnTo>
                      <a:pt x="663" y="899"/>
                    </a:lnTo>
                    <a:lnTo>
                      <a:pt x="663" y="899"/>
                    </a:lnTo>
                    <a:lnTo>
                      <a:pt x="663" y="899"/>
                    </a:lnTo>
                    <a:close/>
                    <a:moveTo>
                      <a:pt x="680" y="971"/>
                    </a:moveTo>
                    <a:lnTo>
                      <a:pt x="715" y="964"/>
                    </a:lnTo>
                    <a:lnTo>
                      <a:pt x="718" y="966"/>
                    </a:lnTo>
                    <a:lnTo>
                      <a:pt x="718" y="973"/>
                    </a:lnTo>
                    <a:lnTo>
                      <a:pt x="720" y="978"/>
                    </a:lnTo>
                    <a:lnTo>
                      <a:pt x="720" y="983"/>
                    </a:lnTo>
                    <a:lnTo>
                      <a:pt x="723" y="990"/>
                    </a:lnTo>
                    <a:lnTo>
                      <a:pt x="723" y="995"/>
                    </a:lnTo>
                    <a:lnTo>
                      <a:pt x="723" y="1000"/>
                    </a:lnTo>
                    <a:lnTo>
                      <a:pt x="687" y="1007"/>
                    </a:lnTo>
                    <a:lnTo>
                      <a:pt x="687" y="1002"/>
                    </a:lnTo>
                    <a:lnTo>
                      <a:pt x="684" y="995"/>
                    </a:lnTo>
                    <a:lnTo>
                      <a:pt x="684" y="990"/>
                    </a:lnTo>
                    <a:lnTo>
                      <a:pt x="682" y="985"/>
                    </a:lnTo>
                    <a:lnTo>
                      <a:pt x="682" y="980"/>
                    </a:lnTo>
                    <a:lnTo>
                      <a:pt x="682" y="973"/>
                    </a:lnTo>
                    <a:lnTo>
                      <a:pt x="680" y="971"/>
                    </a:lnTo>
                    <a:lnTo>
                      <a:pt x="680" y="971"/>
                    </a:lnTo>
                    <a:close/>
                    <a:moveTo>
                      <a:pt x="694" y="1042"/>
                    </a:moveTo>
                    <a:lnTo>
                      <a:pt x="730" y="1035"/>
                    </a:lnTo>
                    <a:lnTo>
                      <a:pt x="730" y="1040"/>
                    </a:lnTo>
                    <a:lnTo>
                      <a:pt x="730" y="1045"/>
                    </a:lnTo>
                    <a:lnTo>
                      <a:pt x="732" y="1050"/>
                    </a:lnTo>
                    <a:lnTo>
                      <a:pt x="732" y="1057"/>
                    </a:lnTo>
                    <a:lnTo>
                      <a:pt x="732" y="1061"/>
                    </a:lnTo>
                    <a:lnTo>
                      <a:pt x="735" y="1066"/>
                    </a:lnTo>
                    <a:lnTo>
                      <a:pt x="735" y="1073"/>
                    </a:lnTo>
                    <a:lnTo>
                      <a:pt x="735" y="1073"/>
                    </a:lnTo>
                    <a:lnTo>
                      <a:pt x="699" y="1078"/>
                    </a:lnTo>
                    <a:lnTo>
                      <a:pt x="699" y="1078"/>
                    </a:lnTo>
                    <a:lnTo>
                      <a:pt x="696" y="1071"/>
                    </a:lnTo>
                    <a:lnTo>
                      <a:pt x="696" y="1066"/>
                    </a:lnTo>
                    <a:lnTo>
                      <a:pt x="696" y="1061"/>
                    </a:lnTo>
                    <a:lnTo>
                      <a:pt x="694" y="1054"/>
                    </a:lnTo>
                    <a:lnTo>
                      <a:pt x="694" y="1050"/>
                    </a:lnTo>
                    <a:lnTo>
                      <a:pt x="694" y="1045"/>
                    </a:lnTo>
                    <a:lnTo>
                      <a:pt x="694" y="1042"/>
                    </a:lnTo>
                    <a:lnTo>
                      <a:pt x="694" y="1042"/>
                    </a:lnTo>
                    <a:close/>
                    <a:moveTo>
                      <a:pt x="701" y="1114"/>
                    </a:moveTo>
                    <a:lnTo>
                      <a:pt x="739" y="1112"/>
                    </a:lnTo>
                    <a:lnTo>
                      <a:pt x="739" y="1112"/>
                    </a:lnTo>
                    <a:lnTo>
                      <a:pt x="739" y="1119"/>
                    </a:lnTo>
                    <a:lnTo>
                      <a:pt x="739" y="1123"/>
                    </a:lnTo>
                    <a:lnTo>
                      <a:pt x="742" y="1128"/>
                    </a:lnTo>
                    <a:lnTo>
                      <a:pt x="742" y="1135"/>
                    </a:lnTo>
                    <a:lnTo>
                      <a:pt x="742" y="1140"/>
                    </a:lnTo>
                    <a:lnTo>
                      <a:pt x="742" y="1147"/>
                    </a:lnTo>
                    <a:lnTo>
                      <a:pt x="742" y="1147"/>
                    </a:lnTo>
                    <a:lnTo>
                      <a:pt x="706" y="1150"/>
                    </a:lnTo>
                    <a:lnTo>
                      <a:pt x="706" y="1150"/>
                    </a:lnTo>
                    <a:lnTo>
                      <a:pt x="703" y="1143"/>
                    </a:lnTo>
                    <a:lnTo>
                      <a:pt x="703" y="1138"/>
                    </a:lnTo>
                    <a:lnTo>
                      <a:pt x="703" y="1133"/>
                    </a:lnTo>
                    <a:lnTo>
                      <a:pt x="703" y="1126"/>
                    </a:lnTo>
                    <a:lnTo>
                      <a:pt x="703" y="1121"/>
                    </a:lnTo>
                    <a:lnTo>
                      <a:pt x="701" y="1116"/>
                    </a:lnTo>
                    <a:lnTo>
                      <a:pt x="701" y="1114"/>
                    </a:lnTo>
                    <a:lnTo>
                      <a:pt x="701" y="1114"/>
                    </a:lnTo>
                    <a:close/>
                    <a:moveTo>
                      <a:pt x="708" y="1188"/>
                    </a:moveTo>
                    <a:lnTo>
                      <a:pt x="744" y="1185"/>
                    </a:lnTo>
                    <a:lnTo>
                      <a:pt x="744" y="1185"/>
                    </a:lnTo>
                    <a:lnTo>
                      <a:pt x="744" y="1193"/>
                    </a:lnTo>
                    <a:lnTo>
                      <a:pt x="744" y="1197"/>
                    </a:lnTo>
                    <a:lnTo>
                      <a:pt x="744" y="1205"/>
                    </a:lnTo>
                    <a:lnTo>
                      <a:pt x="744" y="1209"/>
                    </a:lnTo>
                    <a:lnTo>
                      <a:pt x="744" y="1214"/>
                    </a:lnTo>
                    <a:lnTo>
                      <a:pt x="744" y="1221"/>
                    </a:lnTo>
                    <a:lnTo>
                      <a:pt x="747" y="1224"/>
                    </a:lnTo>
                    <a:lnTo>
                      <a:pt x="708" y="1224"/>
                    </a:lnTo>
                    <a:lnTo>
                      <a:pt x="708" y="1221"/>
                    </a:lnTo>
                    <a:lnTo>
                      <a:pt x="708" y="1216"/>
                    </a:lnTo>
                    <a:lnTo>
                      <a:pt x="708" y="1209"/>
                    </a:lnTo>
                    <a:lnTo>
                      <a:pt x="708" y="1205"/>
                    </a:lnTo>
                    <a:lnTo>
                      <a:pt x="708" y="1200"/>
                    </a:lnTo>
                    <a:lnTo>
                      <a:pt x="708" y="1193"/>
                    </a:lnTo>
                    <a:lnTo>
                      <a:pt x="708" y="1188"/>
                    </a:lnTo>
                    <a:lnTo>
                      <a:pt x="708" y="1188"/>
                    </a:lnTo>
                    <a:lnTo>
                      <a:pt x="708" y="1188"/>
                    </a:lnTo>
                    <a:close/>
                    <a:moveTo>
                      <a:pt x="708" y="1259"/>
                    </a:moveTo>
                    <a:lnTo>
                      <a:pt x="747" y="1259"/>
                    </a:lnTo>
                    <a:lnTo>
                      <a:pt x="747" y="1259"/>
                    </a:lnTo>
                    <a:lnTo>
                      <a:pt x="747" y="1262"/>
                    </a:lnTo>
                    <a:lnTo>
                      <a:pt x="747" y="1264"/>
                    </a:lnTo>
                    <a:lnTo>
                      <a:pt x="747" y="1267"/>
                    </a:lnTo>
                    <a:lnTo>
                      <a:pt x="744" y="1267"/>
                    </a:lnTo>
                    <a:lnTo>
                      <a:pt x="744" y="1269"/>
                    </a:lnTo>
                    <a:lnTo>
                      <a:pt x="744" y="1271"/>
                    </a:lnTo>
                    <a:lnTo>
                      <a:pt x="744" y="1271"/>
                    </a:lnTo>
                    <a:lnTo>
                      <a:pt x="744" y="1274"/>
                    </a:lnTo>
                    <a:lnTo>
                      <a:pt x="744" y="1276"/>
                    </a:lnTo>
                    <a:lnTo>
                      <a:pt x="744" y="1276"/>
                    </a:lnTo>
                    <a:lnTo>
                      <a:pt x="744" y="1278"/>
                    </a:lnTo>
                    <a:lnTo>
                      <a:pt x="744" y="1281"/>
                    </a:lnTo>
                    <a:lnTo>
                      <a:pt x="744" y="1283"/>
                    </a:lnTo>
                    <a:lnTo>
                      <a:pt x="744" y="1283"/>
                    </a:lnTo>
                    <a:lnTo>
                      <a:pt x="744" y="1286"/>
                    </a:lnTo>
                    <a:lnTo>
                      <a:pt x="744" y="1288"/>
                    </a:lnTo>
                    <a:lnTo>
                      <a:pt x="744" y="1288"/>
                    </a:lnTo>
                    <a:lnTo>
                      <a:pt x="744" y="1290"/>
                    </a:lnTo>
                    <a:lnTo>
                      <a:pt x="744" y="1293"/>
                    </a:lnTo>
                    <a:lnTo>
                      <a:pt x="744" y="1293"/>
                    </a:lnTo>
                    <a:lnTo>
                      <a:pt x="744" y="1295"/>
                    </a:lnTo>
                    <a:lnTo>
                      <a:pt x="744" y="1298"/>
                    </a:lnTo>
                    <a:lnTo>
                      <a:pt x="744" y="1298"/>
                    </a:lnTo>
                    <a:lnTo>
                      <a:pt x="708" y="1295"/>
                    </a:lnTo>
                    <a:lnTo>
                      <a:pt x="708" y="1295"/>
                    </a:lnTo>
                    <a:lnTo>
                      <a:pt x="708" y="1295"/>
                    </a:lnTo>
                    <a:lnTo>
                      <a:pt x="708" y="1293"/>
                    </a:lnTo>
                    <a:lnTo>
                      <a:pt x="708" y="1290"/>
                    </a:lnTo>
                    <a:lnTo>
                      <a:pt x="708" y="1290"/>
                    </a:lnTo>
                    <a:lnTo>
                      <a:pt x="708" y="1288"/>
                    </a:lnTo>
                    <a:lnTo>
                      <a:pt x="708" y="1286"/>
                    </a:lnTo>
                    <a:lnTo>
                      <a:pt x="708" y="1283"/>
                    </a:lnTo>
                    <a:lnTo>
                      <a:pt x="708" y="1283"/>
                    </a:lnTo>
                    <a:lnTo>
                      <a:pt x="708" y="1281"/>
                    </a:lnTo>
                    <a:lnTo>
                      <a:pt x="708" y="1278"/>
                    </a:lnTo>
                    <a:lnTo>
                      <a:pt x="708" y="1278"/>
                    </a:lnTo>
                    <a:lnTo>
                      <a:pt x="708" y="1276"/>
                    </a:lnTo>
                    <a:lnTo>
                      <a:pt x="708" y="1274"/>
                    </a:lnTo>
                    <a:lnTo>
                      <a:pt x="708" y="1274"/>
                    </a:lnTo>
                    <a:lnTo>
                      <a:pt x="708" y="1271"/>
                    </a:lnTo>
                    <a:lnTo>
                      <a:pt x="708" y="1269"/>
                    </a:lnTo>
                    <a:lnTo>
                      <a:pt x="708" y="1269"/>
                    </a:lnTo>
                    <a:lnTo>
                      <a:pt x="708" y="1267"/>
                    </a:lnTo>
                    <a:lnTo>
                      <a:pt x="708" y="1264"/>
                    </a:lnTo>
                    <a:lnTo>
                      <a:pt x="708" y="1264"/>
                    </a:lnTo>
                    <a:lnTo>
                      <a:pt x="708" y="1262"/>
                    </a:lnTo>
                    <a:lnTo>
                      <a:pt x="708" y="1259"/>
                    </a:lnTo>
                    <a:lnTo>
                      <a:pt x="708" y="1259"/>
                    </a:lnTo>
                    <a:lnTo>
                      <a:pt x="708" y="1259"/>
                    </a:lnTo>
                    <a:close/>
                  </a:path>
                </a:pathLst>
              </a:custGeom>
              <a:solidFill>
                <a:srgbClr val="F89406"/>
              </a:solidFill>
              <a:ln>
                <a:noFill/>
              </a:ln>
            </p:spPr>
            <p:txBody>
              <a:bodyPr vert="horz" wrap="square" lIns="91440" tIns="45720" rIns="91440" bIns="45720" numCol="1" anchor="t" anchorCtr="0" compatLnSpc="1">
                <a:prstTxWarp prst="textNoShape">
                  <a:avLst/>
                </a:prstTxWarp>
              </a:bodyPr>
              <a:lstStyle/>
              <a:p>
                <a:endParaRPr lang="es-CO"/>
              </a:p>
            </p:txBody>
          </p:sp>
          <p:sp>
            <p:nvSpPr>
              <p:cNvPr id="17" name="Freeform 26">
                <a:extLst>
                  <a:ext uri="{FF2B5EF4-FFF2-40B4-BE49-F238E27FC236}">
                    <a16:creationId xmlns:a16="http://schemas.microsoft.com/office/drawing/2014/main" id="{58874629-A9BD-4CF3-B4A8-EC2C5471A5F1}"/>
                  </a:ext>
                </a:extLst>
              </p:cNvPr>
              <p:cNvSpPr>
                <a:spLocks noEditPoints="1"/>
              </p:cNvSpPr>
              <p:nvPr/>
            </p:nvSpPr>
            <p:spPr bwMode="auto">
              <a:xfrm>
                <a:off x="4945063" y="5692775"/>
                <a:ext cx="2322512" cy="428625"/>
              </a:xfrm>
              <a:custGeom>
                <a:avLst/>
                <a:gdLst>
                  <a:gd name="T0" fmla="*/ 8 w 1463"/>
                  <a:gd name="T1" fmla="*/ 44 h 270"/>
                  <a:gd name="T2" fmla="*/ 39 w 1463"/>
                  <a:gd name="T3" fmla="*/ 20 h 270"/>
                  <a:gd name="T4" fmla="*/ 1344 w 1463"/>
                  <a:gd name="T5" fmla="*/ 29 h 270"/>
                  <a:gd name="T6" fmla="*/ 1377 w 1463"/>
                  <a:gd name="T7" fmla="*/ 117 h 270"/>
                  <a:gd name="T8" fmla="*/ 1346 w 1463"/>
                  <a:gd name="T9" fmla="*/ 90 h 270"/>
                  <a:gd name="T10" fmla="*/ 1372 w 1463"/>
                  <a:gd name="T11" fmla="*/ 75 h 270"/>
                  <a:gd name="T12" fmla="*/ 1308 w 1463"/>
                  <a:gd name="T13" fmla="*/ 151 h 270"/>
                  <a:gd name="T14" fmla="*/ 1277 w 1463"/>
                  <a:gd name="T15" fmla="*/ 122 h 270"/>
                  <a:gd name="T16" fmla="*/ 1306 w 1463"/>
                  <a:gd name="T17" fmla="*/ 109 h 270"/>
                  <a:gd name="T18" fmla="*/ 1241 w 1463"/>
                  <a:gd name="T19" fmla="*/ 178 h 270"/>
                  <a:gd name="T20" fmla="*/ 1208 w 1463"/>
                  <a:gd name="T21" fmla="*/ 151 h 270"/>
                  <a:gd name="T22" fmla="*/ 1237 w 1463"/>
                  <a:gd name="T23" fmla="*/ 139 h 270"/>
                  <a:gd name="T24" fmla="*/ 1175 w 1463"/>
                  <a:gd name="T25" fmla="*/ 202 h 270"/>
                  <a:gd name="T26" fmla="*/ 1139 w 1463"/>
                  <a:gd name="T27" fmla="*/ 173 h 270"/>
                  <a:gd name="T28" fmla="*/ 1165 w 1463"/>
                  <a:gd name="T29" fmla="*/ 165 h 270"/>
                  <a:gd name="T30" fmla="*/ 1103 w 1463"/>
                  <a:gd name="T31" fmla="*/ 224 h 270"/>
                  <a:gd name="T32" fmla="*/ 1068 w 1463"/>
                  <a:gd name="T33" fmla="*/ 192 h 270"/>
                  <a:gd name="T34" fmla="*/ 1096 w 1463"/>
                  <a:gd name="T35" fmla="*/ 185 h 270"/>
                  <a:gd name="T36" fmla="*/ 1027 w 1463"/>
                  <a:gd name="T37" fmla="*/ 241 h 270"/>
                  <a:gd name="T38" fmla="*/ 996 w 1463"/>
                  <a:gd name="T39" fmla="*/ 209 h 270"/>
                  <a:gd name="T40" fmla="*/ 1022 w 1463"/>
                  <a:gd name="T41" fmla="*/ 204 h 270"/>
                  <a:gd name="T42" fmla="*/ 958 w 1463"/>
                  <a:gd name="T43" fmla="*/ 253 h 270"/>
                  <a:gd name="T44" fmla="*/ 929 w 1463"/>
                  <a:gd name="T45" fmla="*/ 258 h 270"/>
                  <a:gd name="T46" fmla="*/ 948 w 1463"/>
                  <a:gd name="T47" fmla="*/ 216 h 270"/>
                  <a:gd name="T48" fmla="*/ 887 w 1463"/>
                  <a:gd name="T49" fmla="*/ 263 h 270"/>
                  <a:gd name="T50" fmla="*/ 856 w 1463"/>
                  <a:gd name="T51" fmla="*/ 265 h 270"/>
                  <a:gd name="T52" fmla="*/ 875 w 1463"/>
                  <a:gd name="T53" fmla="*/ 226 h 270"/>
                  <a:gd name="T54" fmla="*/ 815 w 1463"/>
                  <a:gd name="T55" fmla="*/ 267 h 270"/>
                  <a:gd name="T56" fmla="*/ 784 w 1463"/>
                  <a:gd name="T57" fmla="*/ 270 h 270"/>
                  <a:gd name="T58" fmla="*/ 798 w 1463"/>
                  <a:gd name="T59" fmla="*/ 231 h 270"/>
                  <a:gd name="T60" fmla="*/ 741 w 1463"/>
                  <a:gd name="T61" fmla="*/ 270 h 270"/>
                  <a:gd name="T62" fmla="*/ 708 w 1463"/>
                  <a:gd name="T63" fmla="*/ 267 h 270"/>
                  <a:gd name="T64" fmla="*/ 732 w 1463"/>
                  <a:gd name="T65" fmla="*/ 231 h 270"/>
                  <a:gd name="T66" fmla="*/ 658 w 1463"/>
                  <a:gd name="T67" fmla="*/ 265 h 270"/>
                  <a:gd name="T68" fmla="*/ 634 w 1463"/>
                  <a:gd name="T69" fmla="*/ 226 h 270"/>
                  <a:gd name="T70" fmla="*/ 667 w 1463"/>
                  <a:gd name="T71" fmla="*/ 229 h 270"/>
                  <a:gd name="T72" fmla="*/ 572 w 1463"/>
                  <a:gd name="T73" fmla="*/ 258 h 270"/>
                  <a:gd name="T74" fmla="*/ 572 w 1463"/>
                  <a:gd name="T75" fmla="*/ 219 h 270"/>
                  <a:gd name="T76" fmla="*/ 524 w 1463"/>
                  <a:gd name="T77" fmla="*/ 212 h 270"/>
                  <a:gd name="T78" fmla="*/ 491 w 1463"/>
                  <a:gd name="T79" fmla="*/ 243 h 270"/>
                  <a:gd name="T80" fmla="*/ 510 w 1463"/>
                  <a:gd name="T81" fmla="*/ 209 h 270"/>
                  <a:gd name="T82" fmla="*/ 441 w 1463"/>
                  <a:gd name="T83" fmla="*/ 233 h 270"/>
                  <a:gd name="T84" fmla="*/ 410 w 1463"/>
                  <a:gd name="T85" fmla="*/ 224 h 270"/>
                  <a:gd name="T86" fmla="*/ 448 w 1463"/>
                  <a:gd name="T87" fmla="*/ 195 h 270"/>
                  <a:gd name="T88" fmla="*/ 360 w 1463"/>
                  <a:gd name="T89" fmla="*/ 212 h 270"/>
                  <a:gd name="T90" fmla="*/ 353 w 1463"/>
                  <a:gd name="T91" fmla="*/ 168 h 270"/>
                  <a:gd name="T92" fmla="*/ 384 w 1463"/>
                  <a:gd name="T93" fmla="*/ 178 h 270"/>
                  <a:gd name="T94" fmla="*/ 282 w 1463"/>
                  <a:gd name="T95" fmla="*/ 182 h 270"/>
                  <a:gd name="T96" fmla="*/ 293 w 1463"/>
                  <a:gd name="T97" fmla="*/ 148 h 270"/>
                  <a:gd name="T98" fmla="*/ 231 w 1463"/>
                  <a:gd name="T99" fmla="*/ 163 h 270"/>
                  <a:gd name="T100" fmla="*/ 203 w 1463"/>
                  <a:gd name="T101" fmla="*/ 151 h 270"/>
                  <a:gd name="T102" fmla="*/ 229 w 1463"/>
                  <a:gd name="T103" fmla="*/ 122 h 270"/>
                  <a:gd name="T104" fmla="*/ 160 w 1463"/>
                  <a:gd name="T105" fmla="*/ 131 h 270"/>
                  <a:gd name="T106" fmla="*/ 129 w 1463"/>
                  <a:gd name="T107" fmla="*/ 117 h 270"/>
                  <a:gd name="T108" fmla="*/ 170 w 1463"/>
                  <a:gd name="T109" fmla="*/ 92 h 270"/>
                  <a:gd name="T110" fmla="*/ 86 w 1463"/>
                  <a:gd name="T111" fmla="*/ 92 h 270"/>
                  <a:gd name="T112" fmla="*/ 84 w 1463"/>
                  <a:gd name="T113" fmla="*/ 46 h 270"/>
                  <a:gd name="T114" fmla="*/ 112 w 1463"/>
                  <a:gd name="T115" fmla="*/ 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63" h="270">
                    <a:moveTo>
                      <a:pt x="50" y="27"/>
                    </a:moveTo>
                    <a:lnTo>
                      <a:pt x="31" y="58"/>
                    </a:lnTo>
                    <a:lnTo>
                      <a:pt x="29" y="58"/>
                    </a:lnTo>
                    <a:lnTo>
                      <a:pt x="27" y="56"/>
                    </a:lnTo>
                    <a:lnTo>
                      <a:pt x="24" y="54"/>
                    </a:lnTo>
                    <a:lnTo>
                      <a:pt x="22" y="54"/>
                    </a:lnTo>
                    <a:lnTo>
                      <a:pt x="20" y="51"/>
                    </a:lnTo>
                    <a:lnTo>
                      <a:pt x="17" y="49"/>
                    </a:lnTo>
                    <a:lnTo>
                      <a:pt x="15" y="49"/>
                    </a:lnTo>
                    <a:lnTo>
                      <a:pt x="10" y="46"/>
                    </a:lnTo>
                    <a:lnTo>
                      <a:pt x="8" y="44"/>
                    </a:lnTo>
                    <a:lnTo>
                      <a:pt x="5" y="41"/>
                    </a:lnTo>
                    <a:lnTo>
                      <a:pt x="3" y="41"/>
                    </a:lnTo>
                    <a:lnTo>
                      <a:pt x="0" y="39"/>
                    </a:lnTo>
                    <a:lnTo>
                      <a:pt x="22" y="7"/>
                    </a:lnTo>
                    <a:lnTo>
                      <a:pt x="24" y="10"/>
                    </a:lnTo>
                    <a:lnTo>
                      <a:pt x="27" y="10"/>
                    </a:lnTo>
                    <a:lnTo>
                      <a:pt x="29" y="12"/>
                    </a:lnTo>
                    <a:lnTo>
                      <a:pt x="31" y="15"/>
                    </a:lnTo>
                    <a:lnTo>
                      <a:pt x="34" y="17"/>
                    </a:lnTo>
                    <a:lnTo>
                      <a:pt x="36" y="17"/>
                    </a:lnTo>
                    <a:lnTo>
                      <a:pt x="39" y="20"/>
                    </a:lnTo>
                    <a:lnTo>
                      <a:pt x="41" y="22"/>
                    </a:lnTo>
                    <a:lnTo>
                      <a:pt x="43" y="22"/>
                    </a:lnTo>
                    <a:lnTo>
                      <a:pt x="46" y="24"/>
                    </a:lnTo>
                    <a:lnTo>
                      <a:pt x="48" y="27"/>
                    </a:lnTo>
                    <a:lnTo>
                      <a:pt x="50" y="27"/>
                    </a:lnTo>
                    <a:lnTo>
                      <a:pt x="50" y="27"/>
                    </a:lnTo>
                    <a:close/>
                    <a:moveTo>
                      <a:pt x="1461" y="49"/>
                    </a:moveTo>
                    <a:lnTo>
                      <a:pt x="1463" y="131"/>
                    </a:lnTo>
                    <a:lnTo>
                      <a:pt x="1415" y="161"/>
                    </a:lnTo>
                    <a:lnTo>
                      <a:pt x="1411" y="75"/>
                    </a:lnTo>
                    <a:lnTo>
                      <a:pt x="1344" y="29"/>
                    </a:lnTo>
                    <a:lnTo>
                      <a:pt x="1391" y="0"/>
                    </a:lnTo>
                    <a:lnTo>
                      <a:pt x="1461" y="49"/>
                    </a:lnTo>
                    <a:lnTo>
                      <a:pt x="1461" y="49"/>
                    </a:lnTo>
                    <a:close/>
                    <a:moveTo>
                      <a:pt x="1375" y="75"/>
                    </a:moveTo>
                    <a:lnTo>
                      <a:pt x="1391" y="109"/>
                    </a:lnTo>
                    <a:lnTo>
                      <a:pt x="1389" y="109"/>
                    </a:lnTo>
                    <a:lnTo>
                      <a:pt x="1387" y="112"/>
                    </a:lnTo>
                    <a:lnTo>
                      <a:pt x="1384" y="112"/>
                    </a:lnTo>
                    <a:lnTo>
                      <a:pt x="1382" y="114"/>
                    </a:lnTo>
                    <a:lnTo>
                      <a:pt x="1380" y="114"/>
                    </a:lnTo>
                    <a:lnTo>
                      <a:pt x="1377" y="117"/>
                    </a:lnTo>
                    <a:lnTo>
                      <a:pt x="1375" y="117"/>
                    </a:lnTo>
                    <a:lnTo>
                      <a:pt x="1372" y="119"/>
                    </a:lnTo>
                    <a:lnTo>
                      <a:pt x="1370" y="119"/>
                    </a:lnTo>
                    <a:lnTo>
                      <a:pt x="1368" y="122"/>
                    </a:lnTo>
                    <a:lnTo>
                      <a:pt x="1365" y="122"/>
                    </a:lnTo>
                    <a:lnTo>
                      <a:pt x="1363" y="124"/>
                    </a:lnTo>
                    <a:lnTo>
                      <a:pt x="1360" y="124"/>
                    </a:lnTo>
                    <a:lnTo>
                      <a:pt x="1358" y="127"/>
                    </a:lnTo>
                    <a:lnTo>
                      <a:pt x="1341" y="92"/>
                    </a:lnTo>
                    <a:lnTo>
                      <a:pt x="1344" y="90"/>
                    </a:lnTo>
                    <a:lnTo>
                      <a:pt x="1346" y="90"/>
                    </a:lnTo>
                    <a:lnTo>
                      <a:pt x="1349" y="88"/>
                    </a:lnTo>
                    <a:lnTo>
                      <a:pt x="1351" y="88"/>
                    </a:lnTo>
                    <a:lnTo>
                      <a:pt x="1353" y="85"/>
                    </a:lnTo>
                    <a:lnTo>
                      <a:pt x="1356" y="85"/>
                    </a:lnTo>
                    <a:lnTo>
                      <a:pt x="1358" y="83"/>
                    </a:lnTo>
                    <a:lnTo>
                      <a:pt x="1360" y="83"/>
                    </a:lnTo>
                    <a:lnTo>
                      <a:pt x="1363" y="80"/>
                    </a:lnTo>
                    <a:lnTo>
                      <a:pt x="1365" y="80"/>
                    </a:lnTo>
                    <a:lnTo>
                      <a:pt x="1368" y="78"/>
                    </a:lnTo>
                    <a:lnTo>
                      <a:pt x="1370" y="78"/>
                    </a:lnTo>
                    <a:lnTo>
                      <a:pt x="1372" y="75"/>
                    </a:lnTo>
                    <a:lnTo>
                      <a:pt x="1375" y="75"/>
                    </a:lnTo>
                    <a:lnTo>
                      <a:pt x="1375" y="75"/>
                    </a:lnTo>
                    <a:close/>
                    <a:moveTo>
                      <a:pt x="1308" y="107"/>
                    </a:moveTo>
                    <a:lnTo>
                      <a:pt x="1325" y="144"/>
                    </a:lnTo>
                    <a:lnTo>
                      <a:pt x="1322" y="144"/>
                    </a:lnTo>
                    <a:lnTo>
                      <a:pt x="1320" y="144"/>
                    </a:lnTo>
                    <a:lnTo>
                      <a:pt x="1318" y="146"/>
                    </a:lnTo>
                    <a:lnTo>
                      <a:pt x="1315" y="146"/>
                    </a:lnTo>
                    <a:lnTo>
                      <a:pt x="1313" y="148"/>
                    </a:lnTo>
                    <a:lnTo>
                      <a:pt x="1310" y="148"/>
                    </a:lnTo>
                    <a:lnTo>
                      <a:pt x="1308" y="151"/>
                    </a:lnTo>
                    <a:lnTo>
                      <a:pt x="1306" y="151"/>
                    </a:lnTo>
                    <a:lnTo>
                      <a:pt x="1303" y="153"/>
                    </a:lnTo>
                    <a:lnTo>
                      <a:pt x="1301" y="153"/>
                    </a:lnTo>
                    <a:lnTo>
                      <a:pt x="1296" y="153"/>
                    </a:lnTo>
                    <a:lnTo>
                      <a:pt x="1294" y="156"/>
                    </a:lnTo>
                    <a:lnTo>
                      <a:pt x="1291" y="156"/>
                    </a:lnTo>
                    <a:lnTo>
                      <a:pt x="1289" y="158"/>
                    </a:lnTo>
                    <a:lnTo>
                      <a:pt x="1289" y="158"/>
                    </a:lnTo>
                    <a:lnTo>
                      <a:pt x="1275" y="124"/>
                    </a:lnTo>
                    <a:lnTo>
                      <a:pt x="1275" y="124"/>
                    </a:lnTo>
                    <a:lnTo>
                      <a:pt x="1277" y="122"/>
                    </a:lnTo>
                    <a:lnTo>
                      <a:pt x="1280" y="122"/>
                    </a:lnTo>
                    <a:lnTo>
                      <a:pt x="1282" y="119"/>
                    </a:lnTo>
                    <a:lnTo>
                      <a:pt x="1284" y="119"/>
                    </a:lnTo>
                    <a:lnTo>
                      <a:pt x="1287" y="117"/>
                    </a:lnTo>
                    <a:lnTo>
                      <a:pt x="1289" y="117"/>
                    </a:lnTo>
                    <a:lnTo>
                      <a:pt x="1291" y="114"/>
                    </a:lnTo>
                    <a:lnTo>
                      <a:pt x="1294" y="114"/>
                    </a:lnTo>
                    <a:lnTo>
                      <a:pt x="1299" y="114"/>
                    </a:lnTo>
                    <a:lnTo>
                      <a:pt x="1301" y="112"/>
                    </a:lnTo>
                    <a:lnTo>
                      <a:pt x="1303" y="112"/>
                    </a:lnTo>
                    <a:lnTo>
                      <a:pt x="1306" y="109"/>
                    </a:lnTo>
                    <a:lnTo>
                      <a:pt x="1308" y="109"/>
                    </a:lnTo>
                    <a:lnTo>
                      <a:pt x="1308" y="107"/>
                    </a:lnTo>
                    <a:lnTo>
                      <a:pt x="1308" y="107"/>
                    </a:lnTo>
                    <a:close/>
                    <a:moveTo>
                      <a:pt x="1241" y="136"/>
                    </a:moveTo>
                    <a:lnTo>
                      <a:pt x="1256" y="173"/>
                    </a:lnTo>
                    <a:lnTo>
                      <a:pt x="1253" y="173"/>
                    </a:lnTo>
                    <a:lnTo>
                      <a:pt x="1251" y="173"/>
                    </a:lnTo>
                    <a:lnTo>
                      <a:pt x="1249" y="175"/>
                    </a:lnTo>
                    <a:lnTo>
                      <a:pt x="1246" y="175"/>
                    </a:lnTo>
                    <a:lnTo>
                      <a:pt x="1244" y="178"/>
                    </a:lnTo>
                    <a:lnTo>
                      <a:pt x="1241" y="178"/>
                    </a:lnTo>
                    <a:lnTo>
                      <a:pt x="1239" y="178"/>
                    </a:lnTo>
                    <a:lnTo>
                      <a:pt x="1237" y="180"/>
                    </a:lnTo>
                    <a:lnTo>
                      <a:pt x="1234" y="180"/>
                    </a:lnTo>
                    <a:lnTo>
                      <a:pt x="1232" y="182"/>
                    </a:lnTo>
                    <a:lnTo>
                      <a:pt x="1229" y="182"/>
                    </a:lnTo>
                    <a:lnTo>
                      <a:pt x="1225" y="182"/>
                    </a:lnTo>
                    <a:lnTo>
                      <a:pt x="1222" y="185"/>
                    </a:lnTo>
                    <a:lnTo>
                      <a:pt x="1220" y="185"/>
                    </a:lnTo>
                    <a:lnTo>
                      <a:pt x="1220" y="185"/>
                    </a:lnTo>
                    <a:lnTo>
                      <a:pt x="1208" y="151"/>
                    </a:lnTo>
                    <a:lnTo>
                      <a:pt x="1208" y="151"/>
                    </a:lnTo>
                    <a:lnTo>
                      <a:pt x="1210" y="148"/>
                    </a:lnTo>
                    <a:lnTo>
                      <a:pt x="1213" y="148"/>
                    </a:lnTo>
                    <a:lnTo>
                      <a:pt x="1215" y="148"/>
                    </a:lnTo>
                    <a:lnTo>
                      <a:pt x="1218" y="146"/>
                    </a:lnTo>
                    <a:lnTo>
                      <a:pt x="1220" y="146"/>
                    </a:lnTo>
                    <a:lnTo>
                      <a:pt x="1222" y="144"/>
                    </a:lnTo>
                    <a:lnTo>
                      <a:pt x="1225" y="144"/>
                    </a:lnTo>
                    <a:lnTo>
                      <a:pt x="1227" y="144"/>
                    </a:lnTo>
                    <a:lnTo>
                      <a:pt x="1229" y="141"/>
                    </a:lnTo>
                    <a:lnTo>
                      <a:pt x="1234" y="141"/>
                    </a:lnTo>
                    <a:lnTo>
                      <a:pt x="1237" y="139"/>
                    </a:lnTo>
                    <a:lnTo>
                      <a:pt x="1239" y="139"/>
                    </a:lnTo>
                    <a:lnTo>
                      <a:pt x="1241" y="139"/>
                    </a:lnTo>
                    <a:lnTo>
                      <a:pt x="1241" y="136"/>
                    </a:lnTo>
                    <a:lnTo>
                      <a:pt x="1241" y="136"/>
                    </a:lnTo>
                    <a:close/>
                    <a:moveTo>
                      <a:pt x="1172" y="163"/>
                    </a:moveTo>
                    <a:lnTo>
                      <a:pt x="1184" y="199"/>
                    </a:lnTo>
                    <a:lnTo>
                      <a:pt x="1184" y="199"/>
                    </a:lnTo>
                    <a:lnTo>
                      <a:pt x="1182" y="199"/>
                    </a:lnTo>
                    <a:lnTo>
                      <a:pt x="1179" y="199"/>
                    </a:lnTo>
                    <a:lnTo>
                      <a:pt x="1177" y="202"/>
                    </a:lnTo>
                    <a:lnTo>
                      <a:pt x="1175" y="202"/>
                    </a:lnTo>
                    <a:lnTo>
                      <a:pt x="1172" y="202"/>
                    </a:lnTo>
                    <a:lnTo>
                      <a:pt x="1168" y="204"/>
                    </a:lnTo>
                    <a:lnTo>
                      <a:pt x="1165" y="204"/>
                    </a:lnTo>
                    <a:lnTo>
                      <a:pt x="1163" y="204"/>
                    </a:lnTo>
                    <a:lnTo>
                      <a:pt x="1160" y="207"/>
                    </a:lnTo>
                    <a:lnTo>
                      <a:pt x="1158" y="207"/>
                    </a:lnTo>
                    <a:lnTo>
                      <a:pt x="1156" y="207"/>
                    </a:lnTo>
                    <a:lnTo>
                      <a:pt x="1153" y="209"/>
                    </a:lnTo>
                    <a:lnTo>
                      <a:pt x="1151" y="209"/>
                    </a:lnTo>
                    <a:lnTo>
                      <a:pt x="1149" y="209"/>
                    </a:lnTo>
                    <a:lnTo>
                      <a:pt x="1139" y="173"/>
                    </a:lnTo>
                    <a:lnTo>
                      <a:pt x="1139" y="173"/>
                    </a:lnTo>
                    <a:lnTo>
                      <a:pt x="1141" y="173"/>
                    </a:lnTo>
                    <a:lnTo>
                      <a:pt x="1144" y="173"/>
                    </a:lnTo>
                    <a:lnTo>
                      <a:pt x="1146" y="170"/>
                    </a:lnTo>
                    <a:lnTo>
                      <a:pt x="1149" y="170"/>
                    </a:lnTo>
                    <a:lnTo>
                      <a:pt x="1153" y="170"/>
                    </a:lnTo>
                    <a:lnTo>
                      <a:pt x="1156" y="168"/>
                    </a:lnTo>
                    <a:lnTo>
                      <a:pt x="1158" y="168"/>
                    </a:lnTo>
                    <a:lnTo>
                      <a:pt x="1160" y="168"/>
                    </a:lnTo>
                    <a:lnTo>
                      <a:pt x="1163" y="165"/>
                    </a:lnTo>
                    <a:lnTo>
                      <a:pt x="1165" y="165"/>
                    </a:lnTo>
                    <a:lnTo>
                      <a:pt x="1168" y="165"/>
                    </a:lnTo>
                    <a:lnTo>
                      <a:pt x="1170" y="163"/>
                    </a:lnTo>
                    <a:lnTo>
                      <a:pt x="1172" y="163"/>
                    </a:lnTo>
                    <a:lnTo>
                      <a:pt x="1172" y="163"/>
                    </a:lnTo>
                    <a:lnTo>
                      <a:pt x="1172" y="163"/>
                    </a:lnTo>
                    <a:close/>
                    <a:moveTo>
                      <a:pt x="1103" y="185"/>
                    </a:moveTo>
                    <a:lnTo>
                      <a:pt x="1113" y="221"/>
                    </a:lnTo>
                    <a:lnTo>
                      <a:pt x="1110" y="221"/>
                    </a:lnTo>
                    <a:lnTo>
                      <a:pt x="1108" y="221"/>
                    </a:lnTo>
                    <a:lnTo>
                      <a:pt x="1106" y="221"/>
                    </a:lnTo>
                    <a:lnTo>
                      <a:pt x="1103" y="224"/>
                    </a:lnTo>
                    <a:lnTo>
                      <a:pt x="1101" y="224"/>
                    </a:lnTo>
                    <a:lnTo>
                      <a:pt x="1096" y="224"/>
                    </a:lnTo>
                    <a:lnTo>
                      <a:pt x="1094" y="226"/>
                    </a:lnTo>
                    <a:lnTo>
                      <a:pt x="1091" y="226"/>
                    </a:lnTo>
                    <a:lnTo>
                      <a:pt x="1089" y="226"/>
                    </a:lnTo>
                    <a:lnTo>
                      <a:pt x="1087" y="226"/>
                    </a:lnTo>
                    <a:lnTo>
                      <a:pt x="1084" y="229"/>
                    </a:lnTo>
                    <a:lnTo>
                      <a:pt x="1082" y="229"/>
                    </a:lnTo>
                    <a:lnTo>
                      <a:pt x="1079" y="229"/>
                    </a:lnTo>
                    <a:lnTo>
                      <a:pt x="1077" y="231"/>
                    </a:lnTo>
                    <a:lnTo>
                      <a:pt x="1068" y="192"/>
                    </a:lnTo>
                    <a:lnTo>
                      <a:pt x="1070" y="192"/>
                    </a:lnTo>
                    <a:lnTo>
                      <a:pt x="1072" y="192"/>
                    </a:lnTo>
                    <a:lnTo>
                      <a:pt x="1075" y="192"/>
                    </a:lnTo>
                    <a:lnTo>
                      <a:pt x="1077" y="190"/>
                    </a:lnTo>
                    <a:lnTo>
                      <a:pt x="1079" y="190"/>
                    </a:lnTo>
                    <a:lnTo>
                      <a:pt x="1082" y="190"/>
                    </a:lnTo>
                    <a:lnTo>
                      <a:pt x="1084" y="190"/>
                    </a:lnTo>
                    <a:lnTo>
                      <a:pt x="1089" y="187"/>
                    </a:lnTo>
                    <a:lnTo>
                      <a:pt x="1091" y="187"/>
                    </a:lnTo>
                    <a:lnTo>
                      <a:pt x="1094" y="187"/>
                    </a:lnTo>
                    <a:lnTo>
                      <a:pt x="1096" y="185"/>
                    </a:lnTo>
                    <a:lnTo>
                      <a:pt x="1098" y="185"/>
                    </a:lnTo>
                    <a:lnTo>
                      <a:pt x="1101" y="185"/>
                    </a:lnTo>
                    <a:lnTo>
                      <a:pt x="1103" y="185"/>
                    </a:lnTo>
                    <a:lnTo>
                      <a:pt x="1103" y="185"/>
                    </a:lnTo>
                    <a:close/>
                    <a:moveTo>
                      <a:pt x="1032" y="202"/>
                    </a:moveTo>
                    <a:lnTo>
                      <a:pt x="1039" y="238"/>
                    </a:lnTo>
                    <a:lnTo>
                      <a:pt x="1039" y="238"/>
                    </a:lnTo>
                    <a:lnTo>
                      <a:pt x="1037" y="238"/>
                    </a:lnTo>
                    <a:lnTo>
                      <a:pt x="1034" y="241"/>
                    </a:lnTo>
                    <a:lnTo>
                      <a:pt x="1029" y="241"/>
                    </a:lnTo>
                    <a:lnTo>
                      <a:pt x="1027" y="241"/>
                    </a:lnTo>
                    <a:lnTo>
                      <a:pt x="1025" y="241"/>
                    </a:lnTo>
                    <a:lnTo>
                      <a:pt x="1022" y="243"/>
                    </a:lnTo>
                    <a:lnTo>
                      <a:pt x="1020" y="243"/>
                    </a:lnTo>
                    <a:lnTo>
                      <a:pt x="1018" y="243"/>
                    </a:lnTo>
                    <a:lnTo>
                      <a:pt x="1015" y="243"/>
                    </a:lnTo>
                    <a:lnTo>
                      <a:pt x="1010" y="243"/>
                    </a:lnTo>
                    <a:lnTo>
                      <a:pt x="1008" y="246"/>
                    </a:lnTo>
                    <a:lnTo>
                      <a:pt x="1006" y="246"/>
                    </a:lnTo>
                    <a:lnTo>
                      <a:pt x="1003" y="246"/>
                    </a:lnTo>
                    <a:lnTo>
                      <a:pt x="1003" y="246"/>
                    </a:lnTo>
                    <a:lnTo>
                      <a:pt x="996" y="209"/>
                    </a:lnTo>
                    <a:lnTo>
                      <a:pt x="996" y="209"/>
                    </a:lnTo>
                    <a:lnTo>
                      <a:pt x="998" y="209"/>
                    </a:lnTo>
                    <a:lnTo>
                      <a:pt x="1001" y="207"/>
                    </a:lnTo>
                    <a:lnTo>
                      <a:pt x="1006" y="207"/>
                    </a:lnTo>
                    <a:lnTo>
                      <a:pt x="1008" y="207"/>
                    </a:lnTo>
                    <a:lnTo>
                      <a:pt x="1010" y="207"/>
                    </a:lnTo>
                    <a:lnTo>
                      <a:pt x="1013" y="207"/>
                    </a:lnTo>
                    <a:lnTo>
                      <a:pt x="1015" y="204"/>
                    </a:lnTo>
                    <a:lnTo>
                      <a:pt x="1018" y="204"/>
                    </a:lnTo>
                    <a:lnTo>
                      <a:pt x="1020" y="204"/>
                    </a:lnTo>
                    <a:lnTo>
                      <a:pt x="1022" y="204"/>
                    </a:lnTo>
                    <a:lnTo>
                      <a:pt x="1025" y="202"/>
                    </a:lnTo>
                    <a:lnTo>
                      <a:pt x="1027" y="202"/>
                    </a:lnTo>
                    <a:lnTo>
                      <a:pt x="1032" y="202"/>
                    </a:lnTo>
                    <a:lnTo>
                      <a:pt x="1032" y="202"/>
                    </a:lnTo>
                    <a:lnTo>
                      <a:pt x="1032" y="202"/>
                    </a:lnTo>
                    <a:close/>
                    <a:moveTo>
                      <a:pt x="960" y="214"/>
                    </a:moveTo>
                    <a:lnTo>
                      <a:pt x="967" y="253"/>
                    </a:lnTo>
                    <a:lnTo>
                      <a:pt x="965" y="253"/>
                    </a:lnTo>
                    <a:lnTo>
                      <a:pt x="963" y="253"/>
                    </a:lnTo>
                    <a:lnTo>
                      <a:pt x="960" y="253"/>
                    </a:lnTo>
                    <a:lnTo>
                      <a:pt x="958" y="253"/>
                    </a:lnTo>
                    <a:lnTo>
                      <a:pt x="956" y="253"/>
                    </a:lnTo>
                    <a:lnTo>
                      <a:pt x="951" y="255"/>
                    </a:lnTo>
                    <a:lnTo>
                      <a:pt x="948" y="255"/>
                    </a:lnTo>
                    <a:lnTo>
                      <a:pt x="946" y="255"/>
                    </a:lnTo>
                    <a:lnTo>
                      <a:pt x="944" y="255"/>
                    </a:lnTo>
                    <a:lnTo>
                      <a:pt x="941" y="255"/>
                    </a:lnTo>
                    <a:lnTo>
                      <a:pt x="939" y="255"/>
                    </a:lnTo>
                    <a:lnTo>
                      <a:pt x="937" y="258"/>
                    </a:lnTo>
                    <a:lnTo>
                      <a:pt x="932" y="258"/>
                    </a:lnTo>
                    <a:lnTo>
                      <a:pt x="929" y="258"/>
                    </a:lnTo>
                    <a:lnTo>
                      <a:pt x="929" y="258"/>
                    </a:lnTo>
                    <a:lnTo>
                      <a:pt x="925" y="221"/>
                    </a:lnTo>
                    <a:lnTo>
                      <a:pt x="925" y="221"/>
                    </a:lnTo>
                    <a:lnTo>
                      <a:pt x="927" y="219"/>
                    </a:lnTo>
                    <a:lnTo>
                      <a:pt x="929" y="219"/>
                    </a:lnTo>
                    <a:lnTo>
                      <a:pt x="934" y="219"/>
                    </a:lnTo>
                    <a:lnTo>
                      <a:pt x="937" y="219"/>
                    </a:lnTo>
                    <a:lnTo>
                      <a:pt x="939" y="219"/>
                    </a:lnTo>
                    <a:lnTo>
                      <a:pt x="941" y="219"/>
                    </a:lnTo>
                    <a:lnTo>
                      <a:pt x="944" y="216"/>
                    </a:lnTo>
                    <a:lnTo>
                      <a:pt x="946" y="216"/>
                    </a:lnTo>
                    <a:lnTo>
                      <a:pt x="948" y="216"/>
                    </a:lnTo>
                    <a:lnTo>
                      <a:pt x="951" y="216"/>
                    </a:lnTo>
                    <a:lnTo>
                      <a:pt x="953" y="216"/>
                    </a:lnTo>
                    <a:lnTo>
                      <a:pt x="958" y="216"/>
                    </a:lnTo>
                    <a:lnTo>
                      <a:pt x="960" y="214"/>
                    </a:lnTo>
                    <a:lnTo>
                      <a:pt x="960" y="214"/>
                    </a:lnTo>
                    <a:lnTo>
                      <a:pt x="960" y="214"/>
                    </a:lnTo>
                    <a:close/>
                    <a:moveTo>
                      <a:pt x="889" y="224"/>
                    </a:moveTo>
                    <a:lnTo>
                      <a:pt x="891" y="263"/>
                    </a:lnTo>
                    <a:lnTo>
                      <a:pt x="891" y="263"/>
                    </a:lnTo>
                    <a:lnTo>
                      <a:pt x="889" y="263"/>
                    </a:lnTo>
                    <a:lnTo>
                      <a:pt x="887" y="263"/>
                    </a:lnTo>
                    <a:lnTo>
                      <a:pt x="884" y="263"/>
                    </a:lnTo>
                    <a:lnTo>
                      <a:pt x="882" y="263"/>
                    </a:lnTo>
                    <a:lnTo>
                      <a:pt x="877" y="263"/>
                    </a:lnTo>
                    <a:lnTo>
                      <a:pt x="875" y="263"/>
                    </a:lnTo>
                    <a:lnTo>
                      <a:pt x="872" y="265"/>
                    </a:lnTo>
                    <a:lnTo>
                      <a:pt x="870" y="265"/>
                    </a:lnTo>
                    <a:lnTo>
                      <a:pt x="867" y="265"/>
                    </a:lnTo>
                    <a:lnTo>
                      <a:pt x="865" y="265"/>
                    </a:lnTo>
                    <a:lnTo>
                      <a:pt x="860" y="265"/>
                    </a:lnTo>
                    <a:lnTo>
                      <a:pt x="858" y="265"/>
                    </a:lnTo>
                    <a:lnTo>
                      <a:pt x="856" y="265"/>
                    </a:lnTo>
                    <a:lnTo>
                      <a:pt x="856" y="265"/>
                    </a:lnTo>
                    <a:lnTo>
                      <a:pt x="853" y="229"/>
                    </a:lnTo>
                    <a:lnTo>
                      <a:pt x="853" y="229"/>
                    </a:lnTo>
                    <a:lnTo>
                      <a:pt x="856" y="229"/>
                    </a:lnTo>
                    <a:lnTo>
                      <a:pt x="858" y="226"/>
                    </a:lnTo>
                    <a:lnTo>
                      <a:pt x="860" y="226"/>
                    </a:lnTo>
                    <a:lnTo>
                      <a:pt x="865" y="226"/>
                    </a:lnTo>
                    <a:lnTo>
                      <a:pt x="867" y="226"/>
                    </a:lnTo>
                    <a:lnTo>
                      <a:pt x="870" y="226"/>
                    </a:lnTo>
                    <a:lnTo>
                      <a:pt x="872" y="226"/>
                    </a:lnTo>
                    <a:lnTo>
                      <a:pt x="875" y="226"/>
                    </a:lnTo>
                    <a:lnTo>
                      <a:pt x="877" y="226"/>
                    </a:lnTo>
                    <a:lnTo>
                      <a:pt x="879" y="226"/>
                    </a:lnTo>
                    <a:lnTo>
                      <a:pt x="882" y="226"/>
                    </a:lnTo>
                    <a:lnTo>
                      <a:pt x="884" y="224"/>
                    </a:lnTo>
                    <a:lnTo>
                      <a:pt x="889" y="224"/>
                    </a:lnTo>
                    <a:lnTo>
                      <a:pt x="889" y="224"/>
                    </a:lnTo>
                    <a:lnTo>
                      <a:pt x="889" y="224"/>
                    </a:lnTo>
                    <a:close/>
                    <a:moveTo>
                      <a:pt x="815" y="231"/>
                    </a:moveTo>
                    <a:lnTo>
                      <a:pt x="817" y="267"/>
                    </a:lnTo>
                    <a:lnTo>
                      <a:pt x="817" y="267"/>
                    </a:lnTo>
                    <a:lnTo>
                      <a:pt x="815" y="267"/>
                    </a:lnTo>
                    <a:lnTo>
                      <a:pt x="813" y="267"/>
                    </a:lnTo>
                    <a:lnTo>
                      <a:pt x="808" y="267"/>
                    </a:lnTo>
                    <a:lnTo>
                      <a:pt x="806" y="267"/>
                    </a:lnTo>
                    <a:lnTo>
                      <a:pt x="803" y="267"/>
                    </a:lnTo>
                    <a:lnTo>
                      <a:pt x="801" y="267"/>
                    </a:lnTo>
                    <a:lnTo>
                      <a:pt x="798" y="267"/>
                    </a:lnTo>
                    <a:lnTo>
                      <a:pt x="796" y="267"/>
                    </a:lnTo>
                    <a:lnTo>
                      <a:pt x="794" y="267"/>
                    </a:lnTo>
                    <a:lnTo>
                      <a:pt x="789" y="270"/>
                    </a:lnTo>
                    <a:lnTo>
                      <a:pt x="786" y="270"/>
                    </a:lnTo>
                    <a:lnTo>
                      <a:pt x="784" y="270"/>
                    </a:lnTo>
                    <a:lnTo>
                      <a:pt x="782" y="270"/>
                    </a:lnTo>
                    <a:lnTo>
                      <a:pt x="779" y="270"/>
                    </a:lnTo>
                    <a:lnTo>
                      <a:pt x="779" y="231"/>
                    </a:lnTo>
                    <a:lnTo>
                      <a:pt x="782" y="231"/>
                    </a:lnTo>
                    <a:lnTo>
                      <a:pt x="784" y="231"/>
                    </a:lnTo>
                    <a:lnTo>
                      <a:pt x="786" y="231"/>
                    </a:lnTo>
                    <a:lnTo>
                      <a:pt x="789" y="231"/>
                    </a:lnTo>
                    <a:lnTo>
                      <a:pt x="791" y="231"/>
                    </a:lnTo>
                    <a:lnTo>
                      <a:pt x="794" y="231"/>
                    </a:lnTo>
                    <a:lnTo>
                      <a:pt x="796" y="231"/>
                    </a:lnTo>
                    <a:lnTo>
                      <a:pt x="798" y="231"/>
                    </a:lnTo>
                    <a:lnTo>
                      <a:pt x="803" y="231"/>
                    </a:lnTo>
                    <a:lnTo>
                      <a:pt x="806" y="231"/>
                    </a:lnTo>
                    <a:lnTo>
                      <a:pt x="808" y="231"/>
                    </a:lnTo>
                    <a:lnTo>
                      <a:pt x="810" y="231"/>
                    </a:lnTo>
                    <a:lnTo>
                      <a:pt x="813" y="231"/>
                    </a:lnTo>
                    <a:lnTo>
                      <a:pt x="815" y="231"/>
                    </a:lnTo>
                    <a:lnTo>
                      <a:pt x="815" y="231"/>
                    </a:lnTo>
                    <a:lnTo>
                      <a:pt x="815" y="231"/>
                    </a:lnTo>
                    <a:close/>
                    <a:moveTo>
                      <a:pt x="744" y="231"/>
                    </a:moveTo>
                    <a:lnTo>
                      <a:pt x="744" y="270"/>
                    </a:lnTo>
                    <a:lnTo>
                      <a:pt x="741" y="270"/>
                    </a:lnTo>
                    <a:lnTo>
                      <a:pt x="739" y="270"/>
                    </a:lnTo>
                    <a:lnTo>
                      <a:pt x="734" y="270"/>
                    </a:lnTo>
                    <a:lnTo>
                      <a:pt x="732" y="270"/>
                    </a:lnTo>
                    <a:lnTo>
                      <a:pt x="729" y="270"/>
                    </a:lnTo>
                    <a:lnTo>
                      <a:pt x="725" y="270"/>
                    </a:lnTo>
                    <a:lnTo>
                      <a:pt x="722" y="270"/>
                    </a:lnTo>
                    <a:lnTo>
                      <a:pt x="720" y="270"/>
                    </a:lnTo>
                    <a:lnTo>
                      <a:pt x="715" y="267"/>
                    </a:lnTo>
                    <a:lnTo>
                      <a:pt x="713" y="267"/>
                    </a:lnTo>
                    <a:lnTo>
                      <a:pt x="710" y="267"/>
                    </a:lnTo>
                    <a:lnTo>
                      <a:pt x="708" y="267"/>
                    </a:lnTo>
                    <a:lnTo>
                      <a:pt x="705" y="267"/>
                    </a:lnTo>
                    <a:lnTo>
                      <a:pt x="705" y="231"/>
                    </a:lnTo>
                    <a:lnTo>
                      <a:pt x="708" y="231"/>
                    </a:lnTo>
                    <a:lnTo>
                      <a:pt x="710" y="231"/>
                    </a:lnTo>
                    <a:lnTo>
                      <a:pt x="715" y="231"/>
                    </a:lnTo>
                    <a:lnTo>
                      <a:pt x="717" y="231"/>
                    </a:lnTo>
                    <a:lnTo>
                      <a:pt x="720" y="231"/>
                    </a:lnTo>
                    <a:lnTo>
                      <a:pt x="722" y="231"/>
                    </a:lnTo>
                    <a:lnTo>
                      <a:pt x="727" y="231"/>
                    </a:lnTo>
                    <a:lnTo>
                      <a:pt x="729" y="231"/>
                    </a:lnTo>
                    <a:lnTo>
                      <a:pt x="732" y="231"/>
                    </a:lnTo>
                    <a:lnTo>
                      <a:pt x="736" y="231"/>
                    </a:lnTo>
                    <a:lnTo>
                      <a:pt x="739" y="231"/>
                    </a:lnTo>
                    <a:lnTo>
                      <a:pt x="741" y="231"/>
                    </a:lnTo>
                    <a:lnTo>
                      <a:pt x="744" y="231"/>
                    </a:lnTo>
                    <a:lnTo>
                      <a:pt x="744" y="231"/>
                    </a:lnTo>
                    <a:close/>
                    <a:moveTo>
                      <a:pt x="670" y="229"/>
                    </a:moveTo>
                    <a:lnTo>
                      <a:pt x="667" y="267"/>
                    </a:lnTo>
                    <a:lnTo>
                      <a:pt x="665" y="267"/>
                    </a:lnTo>
                    <a:lnTo>
                      <a:pt x="663" y="265"/>
                    </a:lnTo>
                    <a:lnTo>
                      <a:pt x="660" y="265"/>
                    </a:lnTo>
                    <a:lnTo>
                      <a:pt x="658" y="265"/>
                    </a:lnTo>
                    <a:lnTo>
                      <a:pt x="653" y="265"/>
                    </a:lnTo>
                    <a:lnTo>
                      <a:pt x="651" y="265"/>
                    </a:lnTo>
                    <a:lnTo>
                      <a:pt x="648" y="265"/>
                    </a:lnTo>
                    <a:lnTo>
                      <a:pt x="644" y="265"/>
                    </a:lnTo>
                    <a:lnTo>
                      <a:pt x="641" y="265"/>
                    </a:lnTo>
                    <a:lnTo>
                      <a:pt x="639" y="265"/>
                    </a:lnTo>
                    <a:lnTo>
                      <a:pt x="634" y="265"/>
                    </a:lnTo>
                    <a:lnTo>
                      <a:pt x="632" y="263"/>
                    </a:lnTo>
                    <a:lnTo>
                      <a:pt x="629" y="263"/>
                    </a:lnTo>
                    <a:lnTo>
                      <a:pt x="634" y="226"/>
                    </a:lnTo>
                    <a:lnTo>
                      <a:pt x="634" y="226"/>
                    </a:lnTo>
                    <a:lnTo>
                      <a:pt x="639" y="226"/>
                    </a:lnTo>
                    <a:lnTo>
                      <a:pt x="641" y="226"/>
                    </a:lnTo>
                    <a:lnTo>
                      <a:pt x="644" y="226"/>
                    </a:lnTo>
                    <a:lnTo>
                      <a:pt x="648" y="226"/>
                    </a:lnTo>
                    <a:lnTo>
                      <a:pt x="651" y="229"/>
                    </a:lnTo>
                    <a:lnTo>
                      <a:pt x="653" y="229"/>
                    </a:lnTo>
                    <a:lnTo>
                      <a:pt x="655" y="229"/>
                    </a:lnTo>
                    <a:lnTo>
                      <a:pt x="660" y="229"/>
                    </a:lnTo>
                    <a:lnTo>
                      <a:pt x="663" y="229"/>
                    </a:lnTo>
                    <a:lnTo>
                      <a:pt x="665" y="229"/>
                    </a:lnTo>
                    <a:lnTo>
                      <a:pt x="667" y="229"/>
                    </a:lnTo>
                    <a:lnTo>
                      <a:pt x="670" y="229"/>
                    </a:lnTo>
                    <a:lnTo>
                      <a:pt x="670" y="229"/>
                    </a:lnTo>
                    <a:close/>
                    <a:moveTo>
                      <a:pt x="598" y="221"/>
                    </a:moveTo>
                    <a:lnTo>
                      <a:pt x="594" y="260"/>
                    </a:lnTo>
                    <a:lnTo>
                      <a:pt x="591" y="260"/>
                    </a:lnTo>
                    <a:lnTo>
                      <a:pt x="589" y="260"/>
                    </a:lnTo>
                    <a:lnTo>
                      <a:pt x="586" y="258"/>
                    </a:lnTo>
                    <a:lnTo>
                      <a:pt x="582" y="258"/>
                    </a:lnTo>
                    <a:lnTo>
                      <a:pt x="579" y="258"/>
                    </a:lnTo>
                    <a:lnTo>
                      <a:pt x="577" y="258"/>
                    </a:lnTo>
                    <a:lnTo>
                      <a:pt x="572" y="258"/>
                    </a:lnTo>
                    <a:lnTo>
                      <a:pt x="570" y="258"/>
                    </a:lnTo>
                    <a:lnTo>
                      <a:pt x="567" y="255"/>
                    </a:lnTo>
                    <a:lnTo>
                      <a:pt x="565" y="255"/>
                    </a:lnTo>
                    <a:lnTo>
                      <a:pt x="560" y="255"/>
                    </a:lnTo>
                    <a:lnTo>
                      <a:pt x="558" y="255"/>
                    </a:lnTo>
                    <a:lnTo>
                      <a:pt x="555" y="255"/>
                    </a:lnTo>
                    <a:lnTo>
                      <a:pt x="563" y="216"/>
                    </a:lnTo>
                    <a:lnTo>
                      <a:pt x="563" y="216"/>
                    </a:lnTo>
                    <a:lnTo>
                      <a:pt x="565" y="219"/>
                    </a:lnTo>
                    <a:lnTo>
                      <a:pt x="570" y="219"/>
                    </a:lnTo>
                    <a:lnTo>
                      <a:pt x="572" y="219"/>
                    </a:lnTo>
                    <a:lnTo>
                      <a:pt x="574" y="219"/>
                    </a:lnTo>
                    <a:lnTo>
                      <a:pt x="577" y="219"/>
                    </a:lnTo>
                    <a:lnTo>
                      <a:pt x="582" y="219"/>
                    </a:lnTo>
                    <a:lnTo>
                      <a:pt x="584" y="221"/>
                    </a:lnTo>
                    <a:lnTo>
                      <a:pt x="586" y="221"/>
                    </a:lnTo>
                    <a:lnTo>
                      <a:pt x="591" y="221"/>
                    </a:lnTo>
                    <a:lnTo>
                      <a:pt x="594" y="221"/>
                    </a:lnTo>
                    <a:lnTo>
                      <a:pt x="596" y="221"/>
                    </a:lnTo>
                    <a:lnTo>
                      <a:pt x="598" y="221"/>
                    </a:lnTo>
                    <a:lnTo>
                      <a:pt x="598" y="221"/>
                    </a:lnTo>
                    <a:close/>
                    <a:moveTo>
                      <a:pt x="524" y="212"/>
                    </a:moveTo>
                    <a:lnTo>
                      <a:pt x="520" y="248"/>
                    </a:lnTo>
                    <a:lnTo>
                      <a:pt x="517" y="248"/>
                    </a:lnTo>
                    <a:lnTo>
                      <a:pt x="515" y="248"/>
                    </a:lnTo>
                    <a:lnTo>
                      <a:pt x="513" y="248"/>
                    </a:lnTo>
                    <a:lnTo>
                      <a:pt x="508" y="246"/>
                    </a:lnTo>
                    <a:lnTo>
                      <a:pt x="505" y="246"/>
                    </a:lnTo>
                    <a:lnTo>
                      <a:pt x="503" y="246"/>
                    </a:lnTo>
                    <a:lnTo>
                      <a:pt x="498" y="246"/>
                    </a:lnTo>
                    <a:lnTo>
                      <a:pt x="496" y="243"/>
                    </a:lnTo>
                    <a:lnTo>
                      <a:pt x="493" y="243"/>
                    </a:lnTo>
                    <a:lnTo>
                      <a:pt x="491" y="243"/>
                    </a:lnTo>
                    <a:lnTo>
                      <a:pt x="486" y="243"/>
                    </a:lnTo>
                    <a:lnTo>
                      <a:pt x="484" y="241"/>
                    </a:lnTo>
                    <a:lnTo>
                      <a:pt x="482" y="241"/>
                    </a:lnTo>
                    <a:lnTo>
                      <a:pt x="489" y="204"/>
                    </a:lnTo>
                    <a:lnTo>
                      <a:pt x="491" y="204"/>
                    </a:lnTo>
                    <a:lnTo>
                      <a:pt x="493" y="207"/>
                    </a:lnTo>
                    <a:lnTo>
                      <a:pt x="498" y="207"/>
                    </a:lnTo>
                    <a:lnTo>
                      <a:pt x="501" y="207"/>
                    </a:lnTo>
                    <a:lnTo>
                      <a:pt x="503" y="207"/>
                    </a:lnTo>
                    <a:lnTo>
                      <a:pt x="505" y="207"/>
                    </a:lnTo>
                    <a:lnTo>
                      <a:pt x="510" y="209"/>
                    </a:lnTo>
                    <a:lnTo>
                      <a:pt x="513" y="209"/>
                    </a:lnTo>
                    <a:lnTo>
                      <a:pt x="515" y="209"/>
                    </a:lnTo>
                    <a:lnTo>
                      <a:pt x="517" y="209"/>
                    </a:lnTo>
                    <a:lnTo>
                      <a:pt x="522" y="212"/>
                    </a:lnTo>
                    <a:lnTo>
                      <a:pt x="524" y="212"/>
                    </a:lnTo>
                    <a:lnTo>
                      <a:pt x="524" y="212"/>
                    </a:lnTo>
                    <a:lnTo>
                      <a:pt x="524" y="212"/>
                    </a:lnTo>
                    <a:close/>
                    <a:moveTo>
                      <a:pt x="453" y="197"/>
                    </a:moveTo>
                    <a:lnTo>
                      <a:pt x="446" y="233"/>
                    </a:lnTo>
                    <a:lnTo>
                      <a:pt x="443" y="233"/>
                    </a:lnTo>
                    <a:lnTo>
                      <a:pt x="441" y="233"/>
                    </a:lnTo>
                    <a:lnTo>
                      <a:pt x="439" y="231"/>
                    </a:lnTo>
                    <a:lnTo>
                      <a:pt x="436" y="231"/>
                    </a:lnTo>
                    <a:lnTo>
                      <a:pt x="432" y="231"/>
                    </a:lnTo>
                    <a:lnTo>
                      <a:pt x="429" y="229"/>
                    </a:lnTo>
                    <a:lnTo>
                      <a:pt x="427" y="229"/>
                    </a:lnTo>
                    <a:lnTo>
                      <a:pt x="424" y="229"/>
                    </a:lnTo>
                    <a:lnTo>
                      <a:pt x="420" y="226"/>
                    </a:lnTo>
                    <a:lnTo>
                      <a:pt x="417" y="226"/>
                    </a:lnTo>
                    <a:lnTo>
                      <a:pt x="415" y="226"/>
                    </a:lnTo>
                    <a:lnTo>
                      <a:pt x="413" y="224"/>
                    </a:lnTo>
                    <a:lnTo>
                      <a:pt x="410" y="224"/>
                    </a:lnTo>
                    <a:lnTo>
                      <a:pt x="420" y="187"/>
                    </a:lnTo>
                    <a:lnTo>
                      <a:pt x="420" y="187"/>
                    </a:lnTo>
                    <a:lnTo>
                      <a:pt x="424" y="190"/>
                    </a:lnTo>
                    <a:lnTo>
                      <a:pt x="427" y="190"/>
                    </a:lnTo>
                    <a:lnTo>
                      <a:pt x="429" y="190"/>
                    </a:lnTo>
                    <a:lnTo>
                      <a:pt x="432" y="192"/>
                    </a:lnTo>
                    <a:lnTo>
                      <a:pt x="436" y="192"/>
                    </a:lnTo>
                    <a:lnTo>
                      <a:pt x="439" y="192"/>
                    </a:lnTo>
                    <a:lnTo>
                      <a:pt x="441" y="195"/>
                    </a:lnTo>
                    <a:lnTo>
                      <a:pt x="443" y="195"/>
                    </a:lnTo>
                    <a:lnTo>
                      <a:pt x="448" y="195"/>
                    </a:lnTo>
                    <a:lnTo>
                      <a:pt x="451" y="195"/>
                    </a:lnTo>
                    <a:lnTo>
                      <a:pt x="453" y="197"/>
                    </a:lnTo>
                    <a:lnTo>
                      <a:pt x="453" y="197"/>
                    </a:lnTo>
                    <a:lnTo>
                      <a:pt x="453" y="197"/>
                    </a:lnTo>
                    <a:close/>
                    <a:moveTo>
                      <a:pt x="384" y="178"/>
                    </a:moveTo>
                    <a:lnTo>
                      <a:pt x="374" y="214"/>
                    </a:lnTo>
                    <a:lnTo>
                      <a:pt x="372" y="214"/>
                    </a:lnTo>
                    <a:lnTo>
                      <a:pt x="370" y="214"/>
                    </a:lnTo>
                    <a:lnTo>
                      <a:pt x="367" y="212"/>
                    </a:lnTo>
                    <a:lnTo>
                      <a:pt x="362" y="212"/>
                    </a:lnTo>
                    <a:lnTo>
                      <a:pt x="360" y="212"/>
                    </a:lnTo>
                    <a:lnTo>
                      <a:pt x="358" y="209"/>
                    </a:lnTo>
                    <a:lnTo>
                      <a:pt x="355" y="209"/>
                    </a:lnTo>
                    <a:lnTo>
                      <a:pt x="351" y="207"/>
                    </a:lnTo>
                    <a:lnTo>
                      <a:pt x="348" y="207"/>
                    </a:lnTo>
                    <a:lnTo>
                      <a:pt x="346" y="207"/>
                    </a:lnTo>
                    <a:lnTo>
                      <a:pt x="343" y="204"/>
                    </a:lnTo>
                    <a:lnTo>
                      <a:pt x="341" y="204"/>
                    </a:lnTo>
                    <a:lnTo>
                      <a:pt x="336" y="204"/>
                    </a:lnTo>
                    <a:lnTo>
                      <a:pt x="348" y="168"/>
                    </a:lnTo>
                    <a:lnTo>
                      <a:pt x="351" y="168"/>
                    </a:lnTo>
                    <a:lnTo>
                      <a:pt x="353" y="168"/>
                    </a:lnTo>
                    <a:lnTo>
                      <a:pt x="358" y="170"/>
                    </a:lnTo>
                    <a:lnTo>
                      <a:pt x="360" y="170"/>
                    </a:lnTo>
                    <a:lnTo>
                      <a:pt x="362" y="173"/>
                    </a:lnTo>
                    <a:lnTo>
                      <a:pt x="365" y="173"/>
                    </a:lnTo>
                    <a:lnTo>
                      <a:pt x="367" y="173"/>
                    </a:lnTo>
                    <a:lnTo>
                      <a:pt x="372" y="175"/>
                    </a:lnTo>
                    <a:lnTo>
                      <a:pt x="374" y="175"/>
                    </a:lnTo>
                    <a:lnTo>
                      <a:pt x="377" y="175"/>
                    </a:lnTo>
                    <a:lnTo>
                      <a:pt x="379" y="178"/>
                    </a:lnTo>
                    <a:lnTo>
                      <a:pt x="384" y="178"/>
                    </a:lnTo>
                    <a:lnTo>
                      <a:pt x="384" y="178"/>
                    </a:lnTo>
                    <a:lnTo>
                      <a:pt x="384" y="178"/>
                    </a:lnTo>
                    <a:close/>
                    <a:moveTo>
                      <a:pt x="315" y="156"/>
                    </a:moveTo>
                    <a:lnTo>
                      <a:pt x="303" y="192"/>
                    </a:lnTo>
                    <a:lnTo>
                      <a:pt x="301" y="190"/>
                    </a:lnTo>
                    <a:lnTo>
                      <a:pt x="298" y="190"/>
                    </a:lnTo>
                    <a:lnTo>
                      <a:pt x="296" y="190"/>
                    </a:lnTo>
                    <a:lnTo>
                      <a:pt x="293" y="187"/>
                    </a:lnTo>
                    <a:lnTo>
                      <a:pt x="291" y="187"/>
                    </a:lnTo>
                    <a:lnTo>
                      <a:pt x="286" y="185"/>
                    </a:lnTo>
                    <a:lnTo>
                      <a:pt x="284" y="185"/>
                    </a:lnTo>
                    <a:lnTo>
                      <a:pt x="282" y="182"/>
                    </a:lnTo>
                    <a:lnTo>
                      <a:pt x="279" y="182"/>
                    </a:lnTo>
                    <a:lnTo>
                      <a:pt x="274" y="182"/>
                    </a:lnTo>
                    <a:lnTo>
                      <a:pt x="272" y="180"/>
                    </a:lnTo>
                    <a:lnTo>
                      <a:pt x="270" y="180"/>
                    </a:lnTo>
                    <a:lnTo>
                      <a:pt x="267" y="178"/>
                    </a:lnTo>
                    <a:lnTo>
                      <a:pt x="279" y="144"/>
                    </a:lnTo>
                    <a:lnTo>
                      <a:pt x="282" y="144"/>
                    </a:lnTo>
                    <a:lnTo>
                      <a:pt x="286" y="146"/>
                    </a:lnTo>
                    <a:lnTo>
                      <a:pt x="289" y="146"/>
                    </a:lnTo>
                    <a:lnTo>
                      <a:pt x="291" y="146"/>
                    </a:lnTo>
                    <a:lnTo>
                      <a:pt x="293" y="148"/>
                    </a:lnTo>
                    <a:lnTo>
                      <a:pt x="296" y="148"/>
                    </a:lnTo>
                    <a:lnTo>
                      <a:pt x="301" y="151"/>
                    </a:lnTo>
                    <a:lnTo>
                      <a:pt x="303" y="151"/>
                    </a:lnTo>
                    <a:lnTo>
                      <a:pt x="305" y="153"/>
                    </a:lnTo>
                    <a:lnTo>
                      <a:pt x="308" y="153"/>
                    </a:lnTo>
                    <a:lnTo>
                      <a:pt x="310" y="153"/>
                    </a:lnTo>
                    <a:lnTo>
                      <a:pt x="315" y="156"/>
                    </a:lnTo>
                    <a:lnTo>
                      <a:pt x="315" y="156"/>
                    </a:lnTo>
                    <a:lnTo>
                      <a:pt x="315" y="156"/>
                    </a:lnTo>
                    <a:close/>
                    <a:moveTo>
                      <a:pt x="246" y="129"/>
                    </a:moveTo>
                    <a:lnTo>
                      <a:pt x="231" y="163"/>
                    </a:lnTo>
                    <a:lnTo>
                      <a:pt x="231" y="163"/>
                    </a:lnTo>
                    <a:lnTo>
                      <a:pt x="229" y="163"/>
                    </a:lnTo>
                    <a:lnTo>
                      <a:pt x="227" y="161"/>
                    </a:lnTo>
                    <a:lnTo>
                      <a:pt x="224" y="161"/>
                    </a:lnTo>
                    <a:lnTo>
                      <a:pt x="220" y="158"/>
                    </a:lnTo>
                    <a:lnTo>
                      <a:pt x="217" y="158"/>
                    </a:lnTo>
                    <a:lnTo>
                      <a:pt x="215" y="156"/>
                    </a:lnTo>
                    <a:lnTo>
                      <a:pt x="212" y="156"/>
                    </a:lnTo>
                    <a:lnTo>
                      <a:pt x="210" y="153"/>
                    </a:lnTo>
                    <a:lnTo>
                      <a:pt x="205" y="153"/>
                    </a:lnTo>
                    <a:lnTo>
                      <a:pt x="203" y="151"/>
                    </a:lnTo>
                    <a:lnTo>
                      <a:pt x="201" y="151"/>
                    </a:lnTo>
                    <a:lnTo>
                      <a:pt x="198" y="148"/>
                    </a:lnTo>
                    <a:lnTo>
                      <a:pt x="198" y="148"/>
                    </a:lnTo>
                    <a:lnTo>
                      <a:pt x="212" y="114"/>
                    </a:lnTo>
                    <a:lnTo>
                      <a:pt x="212" y="114"/>
                    </a:lnTo>
                    <a:lnTo>
                      <a:pt x="215" y="117"/>
                    </a:lnTo>
                    <a:lnTo>
                      <a:pt x="217" y="117"/>
                    </a:lnTo>
                    <a:lnTo>
                      <a:pt x="222" y="119"/>
                    </a:lnTo>
                    <a:lnTo>
                      <a:pt x="224" y="119"/>
                    </a:lnTo>
                    <a:lnTo>
                      <a:pt x="227" y="122"/>
                    </a:lnTo>
                    <a:lnTo>
                      <a:pt x="229" y="122"/>
                    </a:lnTo>
                    <a:lnTo>
                      <a:pt x="231" y="124"/>
                    </a:lnTo>
                    <a:lnTo>
                      <a:pt x="234" y="124"/>
                    </a:lnTo>
                    <a:lnTo>
                      <a:pt x="239" y="127"/>
                    </a:lnTo>
                    <a:lnTo>
                      <a:pt x="241" y="127"/>
                    </a:lnTo>
                    <a:lnTo>
                      <a:pt x="243" y="129"/>
                    </a:lnTo>
                    <a:lnTo>
                      <a:pt x="246" y="129"/>
                    </a:lnTo>
                    <a:lnTo>
                      <a:pt x="246" y="129"/>
                    </a:lnTo>
                    <a:lnTo>
                      <a:pt x="246" y="129"/>
                    </a:lnTo>
                    <a:close/>
                    <a:moveTo>
                      <a:pt x="179" y="100"/>
                    </a:moveTo>
                    <a:lnTo>
                      <a:pt x="162" y="134"/>
                    </a:lnTo>
                    <a:lnTo>
                      <a:pt x="160" y="131"/>
                    </a:lnTo>
                    <a:lnTo>
                      <a:pt x="158" y="131"/>
                    </a:lnTo>
                    <a:lnTo>
                      <a:pt x="155" y="129"/>
                    </a:lnTo>
                    <a:lnTo>
                      <a:pt x="153" y="127"/>
                    </a:lnTo>
                    <a:lnTo>
                      <a:pt x="151" y="127"/>
                    </a:lnTo>
                    <a:lnTo>
                      <a:pt x="146" y="124"/>
                    </a:lnTo>
                    <a:lnTo>
                      <a:pt x="143" y="124"/>
                    </a:lnTo>
                    <a:lnTo>
                      <a:pt x="141" y="122"/>
                    </a:lnTo>
                    <a:lnTo>
                      <a:pt x="139" y="119"/>
                    </a:lnTo>
                    <a:lnTo>
                      <a:pt x="136" y="119"/>
                    </a:lnTo>
                    <a:lnTo>
                      <a:pt x="134" y="117"/>
                    </a:lnTo>
                    <a:lnTo>
                      <a:pt x="129" y="117"/>
                    </a:lnTo>
                    <a:lnTo>
                      <a:pt x="129" y="117"/>
                    </a:lnTo>
                    <a:lnTo>
                      <a:pt x="146" y="83"/>
                    </a:lnTo>
                    <a:lnTo>
                      <a:pt x="148" y="83"/>
                    </a:lnTo>
                    <a:lnTo>
                      <a:pt x="151" y="83"/>
                    </a:lnTo>
                    <a:lnTo>
                      <a:pt x="153" y="85"/>
                    </a:lnTo>
                    <a:lnTo>
                      <a:pt x="155" y="88"/>
                    </a:lnTo>
                    <a:lnTo>
                      <a:pt x="158" y="88"/>
                    </a:lnTo>
                    <a:lnTo>
                      <a:pt x="160" y="90"/>
                    </a:lnTo>
                    <a:lnTo>
                      <a:pt x="162" y="90"/>
                    </a:lnTo>
                    <a:lnTo>
                      <a:pt x="167" y="92"/>
                    </a:lnTo>
                    <a:lnTo>
                      <a:pt x="170" y="92"/>
                    </a:lnTo>
                    <a:lnTo>
                      <a:pt x="172" y="95"/>
                    </a:lnTo>
                    <a:lnTo>
                      <a:pt x="174" y="97"/>
                    </a:lnTo>
                    <a:lnTo>
                      <a:pt x="177" y="97"/>
                    </a:lnTo>
                    <a:lnTo>
                      <a:pt x="179" y="100"/>
                    </a:lnTo>
                    <a:lnTo>
                      <a:pt x="179" y="100"/>
                    </a:lnTo>
                    <a:close/>
                    <a:moveTo>
                      <a:pt x="115" y="66"/>
                    </a:moveTo>
                    <a:lnTo>
                      <a:pt x="96" y="97"/>
                    </a:lnTo>
                    <a:lnTo>
                      <a:pt x="93" y="97"/>
                    </a:lnTo>
                    <a:lnTo>
                      <a:pt x="91" y="95"/>
                    </a:lnTo>
                    <a:lnTo>
                      <a:pt x="89" y="92"/>
                    </a:lnTo>
                    <a:lnTo>
                      <a:pt x="86" y="92"/>
                    </a:lnTo>
                    <a:lnTo>
                      <a:pt x="84" y="90"/>
                    </a:lnTo>
                    <a:lnTo>
                      <a:pt x="81" y="90"/>
                    </a:lnTo>
                    <a:lnTo>
                      <a:pt x="79" y="88"/>
                    </a:lnTo>
                    <a:lnTo>
                      <a:pt x="74" y="85"/>
                    </a:lnTo>
                    <a:lnTo>
                      <a:pt x="72" y="85"/>
                    </a:lnTo>
                    <a:lnTo>
                      <a:pt x="70" y="83"/>
                    </a:lnTo>
                    <a:lnTo>
                      <a:pt x="67" y="80"/>
                    </a:lnTo>
                    <a:lnTo>
                      <a:pt x="65" y="80"/>
                    </a:lnTo>
                    <a:lnTo>
                      <a:pt x="65" y="80"/>
                    </a:lnTo>
                    <a:lnTo>
                      <a:pt x="84" y="46"/>
                    </a:lnTo>
                    <a:lnTo>
                      <a:pt x="84" y="46"/>
                    </a:lnTo>
                    <a:lnTo>
                      <a:pt x="86" y="49"/>
                    </a:lnTo>
                    <a:lnTo>
                      <a:pt x="89" y="51"/>
                    </a:lnTo>
                    <a:lnTo>
                      <a:pt x="91" y="51"/>
                    </a:lnTo>
                    <a:lnTo>
                      <a:pt x="93" y="54"/>
                    </a:lnTo>
                    <a:lnTo>
                      <a:pt x="96" y="54"/>
                    </a:lnTo>
                    <a:lnTo>
                      <a:pt x="98" y="56"/>
                    </a:lnTo>
                    <a:lnTo>
                      <a:pt x="100" y="58"/>
                    </a:lnTo>
                    <a:lnTo>
                      <a:pt x="105" y="58"/>
                    </a:lnTo>
                    <a:lnTo>
                      <a:pt x="108" y="61"/>
                    </a:lnTo>
                    <a:lnTo>
                      <a:pt x="110" y="63"/>
                    </a:lnTo>
                    <a:lnTo>
                      <a:pt x="112" y="63"/>
                    </a:lnTo>
                    <a:lnTo>
                      <a:pt x="115" y="66"/>
                    </a:lnTo>
                    <a:lnTo>
                      <a:pt x="115" y="66"/>
                    </a:lnTo>
                    <a:close/>
                  </a:path>
                </a:pathLst>
              </a:custGeom>
              <a:solidFill>
                <a:srgbClr val="0099B8"/>
              </a:solidFill>
              <a:ln>
                <a:noFill/>
              </a:ln>
            </p:spPr>
            <p:txBody>
              <a:bodyPr vert="horz" wrap="square" lIns="91440" tIns="45720" rIns="91440" bIns="45720" numCol="1" anchor="t" anchorCtr="0" compatLnSpc="1">
                <a:prstTxWarp prst="textNoShape">
                  <a:avLst/>
                </a:prstTxWarp>
              </a:bodyPr>
              <a:lstStyle/>
              <a:p>
                <a:endParaRPr lang="es-CO"/>
              </a:p>
            </p:txBody>
          </p:sp>
        </p:grpSp>
        <p:sp>
          <p:nvSpPr>
            <p:cNvPr id="20" name="Elipse 19">
              <a:extLst>
                <a:ext uri="{FF2B5EF4-FFF2-40B4-BE49-F238E27FC236}">
                  <a16:creationId xmlns:a16="http://schemas.microsoft.com/office/drawing/2014/main" id="{56D834F7-386D-4276-9D8D-37D40FF254BB}"/>
                </a:ext>
              </a:extLst>
            </p:cNvPr>
            <p:cNvSpPr/>
            <p:nvPr/>
          </p:nvSpPr>
          <p:spPr>
            <a:xfrm>
              <a:off x="8065049" y="3546601"/>
              <a:ext cx="168149" cy="168149"/>
            </a:xfrm>
            <a:prstGeom prst="ellipse">
              <a:avLst/>
            </a:prstGeom>
            <a:solidFill>
              <a:srgbClr val="004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a:extLst>
                <a:ext uri="{FF2B5EF4-FFF2-40B4-BE49-F238E27FC236}">
                  <a16:creationId xmlns:a16="http://schemas.microsoft.com/office/drawing/2014/main" id="{F637AB04-9E66-4445-BD02-B5AA81706D29}"/>
                </a:ext>
              </a:extLst>
            </p:cNvPr>
            <p:cNvSpPr/>
            <p:nvPr/>
          </p:nvSpPr>
          <p:spPr>
            <a:xfrm>
              <a:off x="8305962" y="3546601"/>
              <a:ext cx="168149" cy="168149"/>
            </a:xfrm>
            <a:prstGeom prst="ellipse">
              <a:avLst/>
            </a:prstGeom>
            <a:solidFill>
              <a:srgbClr val="009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a:extLst>
                <a:ext uri="{FF2B5EF4-FFF2-40B4-BE49-F238E27FC236}">
                  <a16:creationId xmlns:a16="http://schemas.microsoft.com/office/drawing/2014/main" id="{441FC472-BB3B-49ED-938C-193B26474D3C}"/>
                </a:ext>
              </a:extLst>
            </p:cNvPr>
            <p:cNvSpPr/>
            <p:nvPr/>
          </p:nvSpPr>
          <p:spPr>
            <a:xfrm>
              <a:off x="8553468" y="3546601"/>
              <a:ext cx="168149" cy="168149"/>
            </a:xfrm>
            <a:prstGeom prst="ellipse">
              <a:avLst/>
            </a:prstGeom>
            <a:solidFill>
              <a:srgbClr val="F89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12" name="Marcador de texto 4">
            <a:extLst>
              <a:ext uri="{FF2B5EF4-FFF2-40B4-BE49-F238E27FC236}">
                <a16:creationId xmlns:a16="http://schemas.microsoft.com/office/drawing/2014/main" id="{A6583D66-50EA-4D3A-82CE-3FAEDF46AC03}"/>
              </a:ext>
            </a:extLst>
          </p:cNvPr>
          <p:cNvSpPr txBox="1">
            <a:spLocks/>
          </p:cNvSpPr>
          <p:nvPr/>
        </p:nvSpPr>
        <p:spPr>
          <a:xfrm>
            <a:off x="884379" y="1609419"/>
            <a:ext cx="3803143" cy="10187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3600" b="1" dirty="0">
                <a:solidFill>
                  <a:srgbClr val="004C64"/>
                </a:solidFill>
                <a:latin typeface="Arial" panose="020B0604020202020204" pitchFamily="34" charset="0"/>
                <a:cs typeface="Arial" panose="020B0604020202020204" pitchFamily="34" charset="0"/>
              </a:rPr>
              <a:t>WRITE YOUR TITLE</a:t>
            </a:r>
          </a:p>
        </p:txBody>
      </p:sp>
      <p:sp>
        <p:nvSpPr>
          <p:cNvPr id="113" name="Marcador de texto 34">
            <a:extLst>
              <a:ext uri="{FF2B5EF4-FFF2-40B4-BE49-F238E27FC236}">
                <a16:creationId xmlns:a16="http://schemas.microsoft.com/office/drawing/2014/main" id="{DDE2F6CF-FE1D-441A-9BD7-622A451405EC}"/>
              </a:ext>
            </a:extLst>
          </p:cNvPr>
          <p:cNvSpPr txBox="1">
            <a:spLocks/>
          </p:cNvSpPr>
          <p:nvPr/>
        </p:nvSpPr>
        <p:spPr>
          <a:xfrm>
            <a:off x="884380" y="2920966"/>
            <a:ext cx="4324804" cy="1855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O" sz="1800" dirty="0">
                <a:solidFill>
                  <a:schemeClr val="tx1">
                    <a:lumMod val="50000"/>
                    <a:lumOff val="50000"/>
                  </a:schemeClr>
                </a:solidFill>
                <a:latin typeface="Arial" panose="020B0604020202020204" pitchFamily="34" charset="0"/>
                <a:cs typeface="Arial" panose="020B0604020202020204" pitchFamily="34" charset="0"/>
              </a:rPr>
              <a:t>Donec fringilla est orci. Orci varius natoque penatibus et magnis dis parturient montes, nascetur ridiculus mus. Vivamus viverra purus at eros aliquet luctus. Ut condimentum leo eget ligula scelerisque,</a:t>
            </a:r>
          </a:p>
        </p:txBody>
      </p:sp>
    </p:spTree>
  </p:cSld>
  <p:clrMapOvr>
    <a:masterClrMapping/>
  </p:clrMapOvr>
</p:sld>
</file>

<file path=ppt/theme/theme1.xml><?xml version="1.0" encoding="utf-8"?>
<a:theme xmlns:a="http://schemas.openxmlformats.org/drawingml/2006/main" name="Tema de Office">
  <a:themeElements>
    <a:clrScheme name="Personalizado 4">
      <a:dk1>
        <a:sysClr val="windowText" lastClr="000000"/>
      </a:dk1>
      <a:lt1>
        <a:sysClr val="window" lastClr="FFFFFF"/>
      </a:lt1>
      <a:dk2>
        <a:srgbClr val="004C64"/>
      </a:dk2>
      <a:lt2>
        <a:srgbClr val="76D8FF"/>
      </a:lt2>
      <a:accent1>
        <a:srgbClr val="FFC000"/>
      </a:accent1>
      <a:accent2>
        <a:srgbClr val="FFFF00"/>
      </a:accent2>
      <a:accent3>
        <a:srgbClr val="92D050"/>
      </a:accent3>
      <a:accent4>
        <a:srgbClr val="00B050"/>
      </a:accent4>
      <a:accent5>
        <a:srgbClr val="5B9BD5"/>
      </a:accent5>
      <a:accent6>
        <a:srgbClr val="70AD47"/>
      </a:accent6>
      <a:hlink>
        <a:srgbClr val="0563C1"/>
      </a:hlink>
      <a:folHlink>
        <a:srgbClr val="F7B3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764</Words>
  <Application>Microsoft Office PowerPoint</Application>
  <PresentationFormat>Panorámica</PresentationFormat>
  <Paragraphs>98</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Calibri Light</vt:lpstr>
      <vt:lpstr>Lato Black</vt:lpstr>
      <vt:lpstr>Lato Light</vt:lpstr>
      <vt:lpstr>Montserrat ExtraBold</vt:lpstr>
      <vt:lpstr>Source Sans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descargar esta plantilla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Jolie Nayibe Serrano</dc:creator>
  <cp:lastModifiedBy>Jolie Nayibe Serrano</cp:lastModifiedBy>
  <cp:revision>105</cp:revision>
  <dcterms:created xsi:type="dcterms:W3CDTF">2020-03-21T22:03:23Z</dcterms:created>
  <dcterms:modified xsi:type="dcterms:W3CDTF">2020-04-07T19:27:52Z</dcterms:modified>
</cp:coreProperties>
</file>