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07">
          <p15:clr>
            <a:srgbClr val="9AA0A6"/>
          </p15:clr>
        </p15:guide>
      </p15:sldGuideLst>
    </p:ext>
    <p:ext uri="http://customooxmlschemas.google.com/">
      <go:slidesCustomData xmlns:go="http://customooxmlschemas.google.com/" r:id="rId38" roundtripDataSignature="AMtx7mhEaDi166nG5c2YVj3mSv5osX6A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0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m.ramadhoni/lstm-model-untuk-natural-language-processing-6501821f1d3d" TargetMode="External"/><Relationship Id="rId3" Type="http://schemas.openxmlformats.org/officeDocument/2006/relationships/hyperlink" Target="https://indoml.com/2018/04/13/pengenalan-long-short-term-memory-lstm-dan-gated-recurrent-unit-gru-rnn-bagian-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44040dd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44040dd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44040dd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44040dd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4040ddb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4040dd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4040dd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4040dd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setiap garis membawa seluruh vektor, dari output satu simpul (</a:t>
            </a:r>
            <a:r>
              <a:rPr i="1" lang="en">
                <a:solidFill>
                  <a:schemeClr val="dk1"/>
                </a:solidFill>
              </a:rPr>
              <a:t>node</a:t>
            </a:r>
            <a:r>
              <a:rPr lang="en">
                <a:solidFill>
                  <a:schemeClr val="dk1"/>
                </a:solidFill>
              </a:rPr>
              <a:t>) ke input yang lain. Lingkaran merah muda mewakili operasi elemen, seperti penambahan atau perkalian elemen vektor, sedangkan kotak kuning adalah lapis jaringan saraf (mengandung parameter dan bias) yang bisa belajar. Dua garis yang bergabung menandakan penggabungan dua matriks/vektor, sementara garis berpisah menandakan kontennya disalin dan salinannya pergi ke simpul yang berbeda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44040ddb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44040ddb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Konteks </a:t>
            </a:r>
            <a:r>
              <a:rPr b="1" i="1" lang="en">
                <a:solidFill>
                  <a:schemeClr val="dk1"/>
                </a:solidFill>
              </a:rPr>
              <a:t>C</a:t>
            </a:r>
            <a:r>
              <a:rPr b="1" baseline="-25000" i="1" lang="en">
                <a:solidFill>
                  <a:schemeClr val="dk1"/>
                </a:solidFill>
              </a:rPr>
              <a:t>t</a:t>
            </a:r>
            <a:r>
              <a:rPr lang="en">
                <a:solidFill>
                  <a:schemeClr val="dk1"/>
                </a:solidFill>
              </a:rPr>
              <a:t> disebut juga </a:t>
            </a:r>
            <a:r>
              <a:rPr i="1" lang="en">
                <a:solidFill>
                  <a:schemeClr val="dk1"/>
                </a:solidFill>
              </a:rPr>
              <a:t>cell state</a:t>
            </a:r>
            <a:r>
              <a:rPr lang="en">
                <a:solidFill>
                  <a:schemeClr val="dk1"/>
                </a:solidFill>
              </a:rPr>
              <a:t> atau </a:t>
            </a:r>
            <a:r>
              <a:rPr i="1" lang="en">
                <a:solidFill>
                  <a:schemeClr val="dk1"/>
                </a:solidFill>
              </a:rPr>
              <a:t>memory cell</a:t>
            </a:r>
            <a:r>
              <a:rPr lang="en">
                <a:solidFill>
                  <a:schemeClr val="dk1"/>
                </a:solidFill>
              </a:rPr>
              <a:t> dalam beberapa artikel. Dengan adanya jalur di atas, suatu nilai di konteks yang lama akan dengan mudah diteruskan ke konteks yang baru dengan sedikit sekali modifikasi, kalau diperlukan.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Konteks adalah sebuah vektor, yang jumlah elemennya kita tentukan sebagai desainer jaringan LSTM. Intuisinya adalah, masing-masing elemen kita harapkan bisa merekam suatu fitur dari input, misalnya dalam pemrosesan bahasa alami untuk bahasa Inggris, suatu elemen merekam gender dari subjek, elemen lain merekam apakah subjek tunggal atau jamak, dsb. Fitur-fitur ini akan ditemukan sendiri oleh LSTM dalam proses latihan.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4040ddb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44040dd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Untuk suatu input </a:t>
            </a:r>
            <a:r>
              <a:rPr b="1" i="1" lang="en">
                <a:solidFill>
                  <a:schemeClr val="dk1"/>
                </a:solidFill>
              </a:rPr>
              <a:t>x</a:t>
            </a:r>
            <a:r>
              <a:rPr lang="en">
                <a:solidFill>
                  <a:schemeClr val="dk1"/>
                </a:solidFill>
              </a:rPr>
              <a:t>, output dari gerbang sigmoid adalah </a:t>
            </a:r>
            <a:r>
              <a:rPr b="1" i="1" lang="en">
                <a:solidFill>
                  <a:schemeClr val="dk1"/>
                </a:solidFill>
              </a:rPr>
              <a:t>σ</a:t>
            </a:r>
            <a:r>
              <a:rPr i="1" lang="en">
                <a:solidFill>
                  <a:schemeClr val="dk1"/>
                </a:solidFill>
              </a:rPr>
              <a:t>(</a:t>
            </a:r>
            <a:r>
              <a:rPr b="1" i="1" lang="en">
                <a:solidFill>
                  <a:schemeClr val="dk1"/>
                </a:solidFill>
              </a:rPr>
              <a:t>A · x + b)</a:t>
            </a:r>
            <a:r>
              <a:rPr lang="en">
                <a:solidFill>
                  <a:schemeClr val="dk1"/>
                </a:solidFill>
              </a:rPr>
              <a:t>, dimana </a:t>
            </a:r>
            <a:r>
              <a:rPr b="1" i="1" lang="en">
                <a:solidFill>
                  <a:schemeClr val="dk1"/>
                </a:solidFill>
              </a:rPr>
              <a:t>A</a:t>
            </a:r>
            <a:r>
              <a:rPr lang="en">
                <a:solidFill>
                  <a:schemeClr val="dk1"/>
                </a:solidFill>
              </a:rPr>
              <a:t> adalah parameter, </a:t>
            </a:r>
            <a:r>
              <a:rPr b="1" i="1" lang="en">
                <a:solidFill>
                  <a:schemeClr val="dk1"/>
                </a:solidFill>
              </a:rPr>
              <a:t>b</a:t>
            </a:r>
            <a:r>
              <a:rPr lang="en">
                <a:solidFill>
                  <a:schemeClr val="dk1"/>
                </a:solidFill>
              </a:rPr>
              <a:t> adalah bias, keduanya dipelajari dalam proses</a:t>
            </a:r>
            <a:r>
              <a:rPr i="1" lang="en">
                <a:solidFill>
                  <a:schemeClr val="dk1"/>
                </a:solidFill>
              </a:rPr>
              <a:t> </a:t>
            </a:r>
            <a:r>
              <a:rPr lang="en">
                <a:solidFill>
                  <a:schemeClr val="dk1"/>
                </a:solidFill>
              </a:rPr>
              <a:t>latihan, dan </a:t>
            </a:r>
            <a:r>
              <a:rPr b="1" i="1" lang="en">
                <a:solidFill>
                  <a:schemeClr val="dk1"/>
                </a:solidFill>
              </a:rPr>
              <a:t>σ</a:t>
            </a:r>
            <a:r>
              <a:rPr lang="en">
                <a:solidFill>
                  <a:schemeClr val="dk1"/>
                </a:solidFill>
              </a:rPr>
              <a:t> adalah fungsi sigmoid. Keluaran gerbang adalah angka antara nol dan satu; nol artinya informasinya diblok total, sedangkan satu artinya ikutkan keseluruhan informasi.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77e494f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77e494f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77e494f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77e494f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77e494f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77e494f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77e494f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77e494f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77e494f6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77e494f6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Menggunakan dua arah akan menjalankan input Anda dalam dua cara, satu dari masa lalu ke masa depan dan satu dari masa depan ke masa lalu dan apa yang membedakan pendekatan ini dari searah adalah bahwa dalam LSTM yang berjalan mundur Anda menyimpan informasi dari masa depan dan menggunakan dua keadaan tersembunyi menggabungkan Anda mampu setiap saat untuk melestarikan informasi dari masa lalu dan masa depan.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77e494f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77e494f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77e494f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77e494f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77e494f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77e494f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77e494f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77e494f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77e494f6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77e494f6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44040ddb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44040ddb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77e494f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77e494f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7789ff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7789ff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4e9a1a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4e9a1a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17b06ce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17b06ce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44040d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44040d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44040dd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44040dd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4040dd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44040dd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https://medium.com/@m.ramadhoni/lstm-model-untuk-natural-language-processing-6501821f1d3d</a:t>
            </a:r>
            <a:r>
              <a:rPr lang="en"/>
              <a:t> </a:t>
            </a:r>
            <a:endParaRPr/>
          </a:p>
          <a:p>
            <a:pPr indent="0" lvl="0" marL="0" rtl="0" algn="l">
              <a:spcBef>
                <a:spcPts val="0"/>
              </a:spcBef>
              <a:spcAft>
                <a:spcPts val="0"/>
              </a:spcAft>
              <a:buNone/>
            </a:pPr>
            <a:r>
              <a:rPr lang="en" u="sng">
                <a:solidFill>
                  <a:schemeClr val="hlink"/>
                </a:solidFill>
                <a:hlinkClick r:id="rId3"/>
              </a:rPr>
              <a:t>https://indoml.com/2018/04/13/pengenalan-long-short-term-memory-lstm-dan-gated-recurrent-unit-gru-rnn-bagian-2/</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4040dd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44040dd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p:cSld name="CUSTOM">
    <p:spTree>
      <p:nvGrpSpPr>
        <p:cNvPr id="8" name="Shape 8"/>
        <p:cNvGrpSpPr/>
        <p:nvPr/>
      </p:nvGrpSpPr>
      <p:grpSpPr>
        <a:xfrm>
          <a:off x="0" y="0"/>
          <a:ext cx="0" cy="0"/>
          <a:chOff x="0" y="0"/>
          <a:chExt cx="0" cy="0"/>
        </a:xfrm>
      </p:grpSpPr>
      <p:sp>
        <p:nvSpPr>
          <p:cNvPr id="9" name="Google Shape;9;p5"/>
          <p:cNvSpPr txBox="1"/>
          <p:nvPr>
            <p:ph idx="1" type="body"/>
          </p:nvPr>
        </p:nvSpPr>
        <p:spPr>
          <a:xfrm>
            <a:off x="5207050" y="1514350"/>
            <a:ext cx="1904700" cy="10575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 name="Google Shape;10;p5"/>
          <p:cNvSpPr txBox="1"/>
          <p:nvPr>
            <p:ph type="title"/>
          </p:nvPr>
        </p:nvSpPr>
        <p:spPr>
          <a:xfrm>
            <a:off x="761950" y="2219400"/>
            <a:ext cx="4445100" cy="21144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pic>
        <p:nvPicPr>
          <p:cNvPr id="11" name="Google Shape;11;p5"/>
          <p:cNvPicPr preferRelativeResize="0"/>
          <p:nvPr/>
        </p:nvPicPr>
        <p:blipFill rotWithShape="1">
          <a:blip r:embed="rId2">
            <a:alphaModFix/>
          </a:blip>
          <a:srcRect b="0" l="0" r="0" t="0"/>
          <a:stretch/>
        </p:blipFill>
        <p:spPr>
          <a:xfrm>
            <a:off x="264225" y="341750"/>
            <a:ext cx="432605" cy="437250"/>
          </a:xfrm>
          <a:prstGeom prst="rect">
            <a:avLst/>
          </a:prstGeom>
          <a:noFill/>
          <a:ln>
            <a:noFill/>
          </a:ln>
        </p:spPr>
      </p:pic>
      <p:pic>
        <p:nvPicPr>
          <p:cNvPr id="12" name="Google Shape;12;p5"/>
          <p:cNvPicPr preferRelativeResize="0"/>
          <p:nvPr/>
        </p:nvPicPr>
        <p:blipFill rotWithShape="1">
          <a:blip r:embed="rId3">
            <a:alphaModFix/>
          </a:blip>
          <a:srcRect b="0" l="0" r="0" t="0"/>
          <a:stretch/>
        </p:blipFill>
        <p:spPr>
          <a:xfrm>
            <a:off x="7061609" y="-48596"/>
            <a:ext cx="2082392" cy="1011537"/>
          </a:xfrm>
          <a:prstGeom prst="rect">
            <a:avLst/>
          </a:prstGeom>
          <a:noFill/>
          <a:ln>
            <a:noFill/>
          </a:ln>
        </p:spPr>
      </p:pic>
      <p:pic>
        <p:nvPicPr>
          <p:cNvPr id="13" name="Google Shape;13;p5"/>
          <p:cNvPicPr preferRelativeResize="0"/>
          <p:nvPr/>
        </p:nvPicPr>
        <p:blipFill rotWithShape="1">
          <a:blip r:embed="rId4">
            <a:alphaModFix/>
          </a:blip>
          <a:srcRect b="0" l="0" r="0" t="0"/>
          <a:stretch/>
        </p:blipFill>
        <p:spPr>
          <a:xfrm>
            <a:off x="412453" y="-117275"/>
            <a:ext cx="1382856" cy="1355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One image">
  <p:cSld name="CUSTOM_3_1_1_1_1">
    <p:spTree>
      <p:nvGrpSpPr>
        <p:cNvPr id="57" name="Shape 57"/>
        <p:cNvGrpSpPr/>
        <p:nvPr/>
      </p:nvGrpSpPr>
      <p:grpSpPr>
        <a:xfrm>
          <a:off x="0" y="0"/>
          <a:ext cx="0" cy="0"/>
          <a:chOff x="0" y="0"/>
          <a:chExt cx="0" cy="0"/>
        </a:xfrm>
      </p:grpSpPr>
      <p:sp>
        <p:nvSpPr>
          <p:cNvPr id="58" name="Google Shape;58;p14"/>
          <p:cNvSpPr txBox="1"/>
          <p:nvPr>
            <p:ph type="title"/>
          </p:nvPr>
        </p:nvSpPr>
        <p:spPr>
          <a:xfrm>
            <a:off x="761950" y="809425"/>
            <a:ext cx="3174900" cy="14097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14"/>
          <p:cNvSpPr txBox="1"/>
          <p:nvPr>
            <p:ph idx="1" type="body"/>
          </p:nvPr>
        </p:nvSpPr>
        <p:spPr>
          <a:xfrm>
            <a:off x="762002" y="2571750"/>
            <a:ext cx="2540100" cy="17619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60" name="Google Shape;60;p14"/>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61" name="Google Shape;61;p14"/>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wo images">
  <p:cSld name="CUSTOM_3_1_1_1_1_1_1_1">
    <p:spTree>
      <p:nvGrpSpPr>
        <p:cNvPr id="62" name="Shape 62"/>
        <p:cNvGrpSpPr/>
        <p:nvPr/>
      </p:nvGrpSpPr>
      <p:grpSpPr>
        <a:xfrm>
          <a:off x="0" y="0"/>
          <a:ext cx="0" cy="0"/>
          <a:chOff x="0" y="0"/>
          <a:chExt cx="0" cy="0"/>
        </a:xfrm>
      </p:grpSpPr>
      <p:sp>
        <p:nvSpPr>
          <p:cNvPr id="63" name="Google Shape;63;p15"/>
          <p:cNvSpPr txBox="1"/>
          <p:nvPr>
            <p:ph type="title"/>
          </p:nvPr>
        </p:nvSpPr>
        <p:spPr>
          <a:xfrm>
            <a:off x="762100" y="809375"/>
            <a:ext cx="5079900" cy="3525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15"/>
          <p:cNvSpPr txBox="1"/>
          <p:nvPr>
            <p:ph idx="1" type="body"/>
          </p:nvPr>
        </p:nvSpPr>
        <p:spPr>
          <a:xfrm>
            <a:off x="762000" y="3628875"/>
            <a:ext cx="3657300" cy="704400"/>
          </a:xfrm>
          <a:prstGeom prst="rect">
            <a:avLst/>
          </a:prstGeom>
          <a:noFill/>
          <a:ln>
            <a:noFill/>
          </a:ln>
        </p:spPr>
        <p:txBody>
          <a:bodyPr anchorCtr="0" anchor="t" bIns="0" lIns="0" spcFirstLastPara="1" rIns="0" wrap="square" tIns="22860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p15"/>
          <p:cNvSpPr txBox="1"/>
          <p:nvPr>
            <p:ph idx="2" type="body"/>
          </p:nvPr>
        </p:nvSpPr>
        <p:spPr>
          <a:xfrm>
            <a:off x="4572125" y="3628875"/>
            <a:ext cx="3657300" cy="704400"/>
          </a:xfrm>
          <a:prstGeom prst="rect">
            <a:avLst/>
          </a:prstGeom>
          <a:noFill/>
          <a:ln>
            <a:noFill/>
          </a:ln>
        </p:spPr>
        <p:txBody>
          <a:bodyPr anchorCtr="0" anchor="t" bIns="0" lIns="0" spcFirstLastPara="1" rIns="0" wrap="square" tIns="22860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66" name="Google Shape;66;p15"/>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67" name="Google Shape;67;p15"/>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hree images">
  <p:cSld name="CUSTOM_3_1_1_1_1_1_1_1_1_1_2">
    <p:spTree>
      <p:nvGrpSpPr>
        <p:cNvPr id="68" name="Shape 68"/>
        <p:cNvGrpSpPr/>
        <p:nvPr/>
      </p:nvGrpSpPr>
      <p:grpSpPr>
        <a:xfrm>
          <a:off x="0" y="0"/>
          <a:ext cx="0" cy="0"/>
          <a:chOff x="0" y="0"/>
          <a:chExt cx="0" cy="0"/>
        </a:xfrm>
      </p:grpSpPr>
      <p:sp>
        <p:nvSpPr>
          <p:cNvPr id="69" name="Google Shape;69;p16"/>
          <p:cNvSpPr txBox="1"/>
          <p:nvPr>
            <p:ph type="title"/>
          </p:nvPr>
        </p:nvSpPr>
        <p:spPr>
          <a:xfrm>
            <a:off x="762100" y="809375"/>
            <a:ext cx="5079900" cy="3525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70" name="Google Shape;70;p16"/>
          <p:cNvSpPr txBox="1"/>
          <p:nvPr>
            <p:ph idx="1" type="body"/>
          </p:nvPr>
        </p:nvSpPr>
        <p:spPr>
          <a:xfrm>
            <a:off x="762000" y="2924350"/>
            <a:ext cx="2540100" cy="1057200"/>
          </a:xfrm>
          <a:prstGeom prst="rect">
            <a:avLst/>
          </a:prstGeom>
          <a:noFill/>
          <a:ln>
            <a:noFill/>
          </a:ln>
        </p:spPr>
        <p:txBody>
          <a:bodyPr anchorCtr="0" anchor="t" bIns="0" lIns="0" spcFirstLastPara="1" rIns="228600" wrap="square" tIns="22860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6"/>
          <p:cNvSpPr txBox="1"/>
          <p:nvPr>
            <p:ph idx="2" type="body"/>
          </p:nvPr>
        </p:nvSpPr>
        <p:spPr>
          <a:xfrm>
            <a:off x="3301950" y="2924350"/>
            <a:ext cx="2540100" cy="1057200"/>
          </a:xfrm>
          <a:prstGeom prst="rect">
            <a:avLst/>
          </a:prstGeom>
          <a:noFill/>
          <a:ln>
            <a:noFill/>
          </a:ln>
        </p:spPr>
        <p:txBody>
          <a:bodyPr anchorCtr="0" anchor="t" bIns="0" lIns="0" spcFirstLastPara="1" rIns="228600" wrap="square" tIns="22860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2" name="Google Shape;72;p16"/>
          <p:cNvSpPr txBox="1"/>
          <p:nvPr>
            <p:ph idx="3" type="body"/>
          </p:nvPr>
        </p:nvSpPr>
        <p:spPr>
          <a:xfrm>
            <a:off x="5841900" y="2924350"/>
            <a:ext cx="2540100" cy="1057200"/>
          </a:xfrm>
          <a:prstGeom prst="rect">
            <a:avLst/>
          </a:prstGeom>
          <a:noFill/>
          <a:ln>
            <a:noFill/>
          </a:ln>
        </p:spPr>
        <p:txBody>
          <a:bodyPr anchorCtr="0" anchor="t" bIns="0" lIns="0" spcFirstLastPara="1" rIns="228600" wrap="square" tIns="22860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73" name="Google Shape;73;p16"/>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74" name="Google Shape;74;p16"/>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Hero image">
  <p:cSld name="CUSTOM_3_1_1_1_1_1_1_1_1_1_1">
    <p:spTree>
      <p:nvGrpSpPr>
        <p:cNvPr id="75" name="Shape 75"/>
        <p:cNvGrpSpPr/>
        <p:nvPr/>
      </p:nvGrpSpPr>
      <p:grpSpPr>
        <a:xfrm>
          <a:off x="0" y="0"/>
          <a:ext cx="0" cy="0"/>
          <a:chOff x="0" y="0"/>
          <a:chExt cx="0" cy="0"/>
        </a:xfrm>
      </p:grpSpPr>
      <p:sp>
        <p:nvSpPr>
          <p:cNvPr id="76" name="Google Shape;76;p17"/>
          <p:cNvSpPr txBox="1"/>
          <p:nvPr>
            <p:ph idx="1" type="body"/>
          </p:nvPr>
        </p:nvSpPr>
        <p:spPr>
          <a:xfrm>
            <a:off x="4571950" y="4515350"/>
            <a:ext cx="3810000" cy="351900"/>
          </a:xfrm>
          <a:prstGeom prst="rect">
            <a:avLst/>
          </a:prstGeom>
          <a:noFill/>
          <a:ln>
            <a:noFill/>
          </a:ln>
        </p:spPr>
        <p:txBody>
          <a:bodyPr anchorCtr="0" anchor="ctr" bIns="0" lIns="0" spcFirstLastPara="1" rIns="0" wrap="square" tIns="0">
            <a:noAutofit/>
          </a:bodyPr>
          <a:lstStyle>
            <a:lvl1pPr indent="-298450" lvl="0" marL="457200" algn="r">
              <a:lnSpc>
                <a:spcPct val="115000"/>
              </a:lnSpc>
              <a:spcBef>
                <a:spcPts val="0"/>
              </a:spcBef>
              <a:spcAft>
                <a:spcPts val="0"/>
              </a:spcAft>
              <a:buSzPts val="1100"/>
              <a:buChar char="●"/>
              <a:defRPr/>
            </a:lvl1pPr>
            <a:lvl2pPr indent="-298450" lvl="1" marL="914400" algn="r">
              <a:lnSpc>
                <a:spcPct val="115000"/>
              </a:lnSpc>
              <a:spcBef>
                <a:spcPts val="0"/>
              </a:spcBef>
              <a:spcAft>
                <a:spcPts val="0"/>
              </a:spcAft>
              <a:buSzPts val="1100"/>
              <a:buChar char="○"/>
              <a:defRPr/>
            </a:lvl2pPr>
            <a:lvl3pPr indent="-298450" lvl="2" marL="1371600" algn="r">
              <a:lnSpc>
                <a:spcPct val="115000"/>
              </a:lnSpc>
              <a:spcBef>
                <a:spcPts val="0"/>
              </a:spcBef>
              <a:spcAft>
                <a:spcPts val="0"/>
              </a:spcAft>
              <a:buSzPts val="1100"/>
              <a:buChar char="■"/>
              <a:defRPr/>
            </a:lvl3pPr>
            <a:lvl4pPr indent="-298450" lvl="3" marL="1828800" algn="r">
              <a:lnSpc>
                <a:spcPct val="115000"/>
              </a:lnSpc>
              <a:spcBef>
                <a:spcPts val="0"/>
              </a:spcBef>
              <a:spcAft>
                <a:spcPts val="0"/>
              </a:spcAft>
              <a:buSzPts val="1100"/>
              <a:buChar char="●"/>
              <a:defRPr/>
            </a:lvl4pPr>
            <a:lvl5pPr indent="-298450" lvl="4" marL="2286000" algn="r">
              <a:lnSpc>
                <a:spcPct val="115000"/>
              </a:lnSpc>
              <a:spcBef>
                <a:spcPts val="0"/>
              </a:spcBef>
              <a:spcAft>
                <a:spcPts val="0"/>
              </a:spcAft>
              <a:buSzPts val="1100"/>
              <a:buChar char="○"/>
              <a:defRPr/>
            </a:lvl5pPr>
            <a:lvl6pPr indent="-298450" lvl="5" marL="2743200" algn="r">
              <a:lnSpc>
                <a:spcPct val="115000"/>
              </a:lnSpc>
              <a:spcBef>
                <a:spcPts val="0"/>
              </a:spcBef>
              <a:spcAft>
                <a:spcPts val="0"/>
              </a:spcAft>
              <a:buSzPts val="1100"/>
              <a:buChar char="■"/>
              <a:defRPr/>
            </a:lvl6pPr>
            <a:lvl7pPr indent="-298450" lvl="6" marL="3200400" algn="r">
              <a:lnSpc>
                <a:spcPct val="115000"/>
              </a:lnSpc>
              <a:spcBef>
                <a:spcPts val="0"/>
              </a:spcBef>
              <a:spcAft>
                <a:spcPts val="0"/>
              </a:spcAft>
              <a:buSzPts val="1100"/>
              <a:buChar char="●"/>
              <a:defRPr/>
            </a:lvl7pPr>
            <a:lvl8pPr indent="-298450" lvl="7" marL="3657600" algn="r">
              <a:lnSpc>
                <a:spcPct val="115000"/>
              </a:lnSpc>
              <a:spcBef>
                <a:spcPts val="0"/>
              </a:spcBef>
              <a:spcAft>
                <a:spcPts val="0"/>
              </a:spcAft>
              <a:buSzPts val="1100"/>
              <a:buChar char="○"/>
              <a:defRPr/>
            </a:lvl8pPr>
            <a:lvl9pPr indent="-298450" lvl="8" marL="4114800" algn="r">
              <a:lnSpc>
                <a:spcPct val="115000"/>
              </a:lnSpc>
              <a:spcBef>
                <a:spcPts val="0"/>
              </a:spcBef>
              <a:spcAft>
                <a:spcPts val="0"/>
              </a:spcAft>
              <a:buSzPts val="1100"/>
              <a:buChar char="■"/>
              <a:defRPr/>
            </a:lvl9pPr>
          </a:lstStyle>
          <a:p/>
        </p:txBody>
      </p:sp>
      <p:pic>
        <p:nvPicPr>
          <p:cNvPr id="77" name="Google Shape;77;p17"/>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78" name="Google Shape;78;p17"/>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Dark break">
  <p:cSld name="CUSTOM_3_1_1_1_1_1_1_1_1_1_1_1">
    <p:bg>
      <p:bgPr>
        <a:solidFill>
          <a:srgbClr val="202124"/>
        </a:solidFill>
      </p:bgPr>
    </p:bg>
    <p:spTree>
      <p:nvGrpSpPr>
        <p:cNvPr id="79" name="Shape 79"/>
        <p:cNvGrpSpPr/>
        <p:nvPr/>
      </p:nvGrpSpPr>
      <p:grpSpPr>
        <a:xfrm>
          <a:off x="0" y="0"/>
          <a:ext cx="0" cy="0"/>
          <a:chOff x="0" y="0"/>
          <a:chExt cx="0" cy="0"/>
        </a:xfrm>
      </p:grpSpPr>
      <p:sp>
        <p:nvSpPr>
          <p:cNvPr id="80" name="Google Shape;80;p18"/>
          <p:cNvSpPr txBox="1"/>
          <p:nvPr>
            <p:ph type="title"/>
          </p:nvPr>
        </p:nvSpPr>
        <p:spPr>
          <a:xfrm>
            <a:off x="761950" y="809375"/>
            <a:ext cx="50799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solidFill>
                  <a:srgbClr val="FFFFFF"/>
                </a:solidFill>
              </a:defRPr>
            </a:lvl1pPr>
            <a:lvl2pPr lvl="1" algn="l">
              <a:lnSpc>
                <a:spcPct val="100000"/>
              </a:lnSpc>
              <a:spcBef>
                <a:spcPts val="0"/>
              </a:spcBef>
              <a:spcAft>
                <a:spcPts val="0"/>
              </a:spcAft>
              <a:buSzPts val="3000"/>
              <a:buNone/>
              <a:defRPr sz="3000">
                <a:solidFill>
                  <a:srgbClr val="FFFFFF"/>
                </a:solidFill>
              </a:defRPr>
            </a:lvl2pPr>
            <a:lvl3pPr lvl="2" algn="l">
              <a:lnSpc>
                <a:spcPct val="100000"/>
              </a:lnSpc>
              <a:spcBef>
                <a:spcPts val="0"/>
              </a:spcBef>
              <a:spcAft>
                <a:spcPts val="0"/>
              </a:spcAft>
              <a:buSzPts val="3000"/>
              <a:buNone/>
              <a:defRPr sz="3000">
                <a:solidFill>
                  <a:srgbClr val="FFFFFF"/>
                </a:solidFill>
              </a:defRPr>
            </a:lvl3pPr>
            <a:lvl4pPr lvl="3" algn="l">
              <a:lnSpc>
                <a:spcPct val="100000"/>
              </a:lnSpc>
              <a:spcBef>
                <a:spcPts val="0"/>
              </a:spcBef>
              <a:spcAft>
                <a:spcPts val="0"/>
              </a:spcAft>
              <a:buSzPts val="3000"/>
              <a:buNone/>
              <a:defRPr sz="3000">
                <a:solidFill>
                  <a:srgbClr val="FFFFFF"/>
                </a:solidFill>
              </a:defRPr>
            </a:lvl4pPr>
            <a:lvl5pPr lvl="4" algn="l">
              <a:lnSpc>
                <a:spcPct val="100000"/>
              </a:lnSpc>
              <a:spcBef>
                <a:spcPts val="0"/>
              </a:spcBef>
              <a:spcAft>
                <a:spcPts val="0"/>
              </a:spcAft>
              <a:buSzPts val="3000"/>
              <a:buNone/>
              <a:defRPr sz="3000">
                <a:solidFill>
                  <a:srgbClr val="FFFFFF"/>
                </a:solidFill>
              </a:defRPr>
            </a:lvl5pPr>
            <a:lvl6pPr lvl="5" algn="l">
              <a:lnSpc>
                <a:spcPct val="100000"/>
              </a:lnSpc>
              <a:spcBef>
                <a:spcPts val="0"/>
              </a:spcBef>
              <a:spcAft>
                <a:spcPts val="0"/>
              </a:spcAft>
              <a:buSzPts val="3000"/>
              <a:buNone/>
              <a:defRPr sz="3000">
                <a:solidFill>
                  <a:srgbClr val="FFFFFF"/>
                </a:solidFill>
              </a:defRPr>
            </a:lvl6pPr>
            <a:lvl7pPr lvl="6" algn="l">
              <a:lnSpc>
                <a:spcPct val="100000"/>
              </a:lnSpc>
              <a:spcBef>
                <a:spcPts val="0"/>
              </a:spcBef>
              <a:spcAft>
                <a:spcPts val="0"/>
              </a:spcAft>
              <a:buSzPts val="3000"/>
              <a:buNone/>
              <a:defRPr sz="3000">
                <a:solidFill>
                  <a:srgbClr val="FFFFFF"/>
                </a:solidFill>
              </a:defRPr>
            </a:lvl7pPr>
            <a:lvl8pPr lvl="7" algn="l">
              <a:lnSpc>
                <a:spcPct val="100000"/>
              </a:lnSpc>
              <a:spcBef>
                <a:spcPts val="0"/>
              </a:spcBef>
              <a:spcAft>
                <a:spcPts val="0"/>
              </a:spcAft>
              <a:buSzPts val="3000"/>
              <a:buNone/>
              <a:defRPr sz="3000">
                <a:solidFill>
                  <a:srgbClr val="FFFFFF"/>
                </a:solidFill>
              </a:defRPr>
            </a:lvl8pPr>
            <a:lvl9pPr lvl="8" algn="l">
              <a:lnSpc>
                <a:spcPct val="100000"/>
              </a:lnSpc>
              <a:spcBef>
                <a:spcPts val="0"/>
              </a:spcBef>
              <a:spcAft>
                <a:spcPts val="0"/>
              </a:spcAft>
              <a:buSzPts val="3000"/>
              <a:buNone/>
              <a:defRPr sz="30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Dark content">
  <p:cSld name="CUSTOM_3_1_1_1_1_1_1_1_1_1_1_1_2">
    <p:bg>
      <p:bgPr>
        <a:solidFill>
          <a:srgbClr val="202124"/>
        </a:solidFill>
      </p:bgPr>
    </p:bg>
    <p:spTree>
      <p:nvGrpSpPr>
        <p:cNvPr id="81" name="Shape 81"/>
        <p:cNvGrpSpPr/>
        <p:nvPr/>
      </p:nvGrpSpPr>
      <p:grpSpPr>
        <a:xfrm>
          <a:off x="0" y="0"/>
          <a:ext cx="0" cy="0"/>
          <a:chOff x="0" y="0"/>
          <a:chExt cx="0" cy="0"/>
        </a:xfrm>
      </p:grpSpPr>
      <p:sp>
        <p:nvSpPr>
          <p:cNvPr id="82" name="Google Shape;82;p19"/>
          <p:cNvSpPr txBox="1"/>
          <p:nvPr>
            <p:ph type="title"/>
          </p:nvPr>
        </p:nvSpPr>
        <p:spPr>
          <a:xfrm>
            <a:off x="761950" y="809375"/>
            <a:ext cx="5079900" cy="35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solidFill>
                  <a:srgbClr val="FFFFFF"/>
                </a:solidFill>
              </a:defRPr>
            </a:lvl1pPr>
            <a:lvl2pPr lvl="1" algn="l">
              <a:lnSpc>
                <a:spcPct val="100000"/>
              </a:lnSpc>
              <a:spcBef>
                <a:spcPts val="0"/>
              </a:spcBef>
              <a:spcAft>
                <a:spcPts val="0"/>
              </a:spcAft>
              <a:buSzPts val="2400"/>
              <a:buNone/>
              <a:defRPr>
                <a:solidFill>
                  <a:srgbClr val="FFFFFF"/>
                </a:solidFill>
              </a:defRPr>
            </a:lvl2pPr>
            <a:lvl3pPr lvl="2" algn="l">
              <a:lnSpc>
                <a:spcPct val="100000"/>
              </a:lnSpc>
              <a:spcBef>
                <a:spcPts val="0"/>
              </a:spcBef>
              <a:spcAft>
                <a:spcPts val="0"/>
              </a:spcAft>
              <a:buSzPts val="2400"/>
              <a:buNone/>
              <a:defRPr>
                <a:solidFill>
                  <a:srgbClr val="FFFFFF"/>
                </a:solidFill>
              </a:defRPr>
            </a:lvl3pPr>
            <a:lvl4pPr lvl="3" algn="l">
              <a:lnSpc>
                <a:spcPct val="100000"/>
              </a:lnSpc>
              <a:spcBef>
                <a:spcPts val="0"/>
              </a:spcBef>
              <a:spcAft>
                <a:spcPts val="0"/>
              </a:spcAft>
              <a:buSzPts val="2400"/>
              <a:buNone/>
              <a:defRPr>
                <a:solidFill>
                  <a:srgbClr val="FFFFFF"/>
                </a:solidFill>
              </a:defRPr>
            </a:lvl4pPr>
            <a:lvl5pPr lvl="4" algn="l">
              <a:lnSpc>
                <a:spcPct val="100000"/>
              </a:lnSpc>
              <a:spcBef>
                <a:spcPts val="0"/>
              </a:spcBef>
              <a:spcAft>
                <a:spcPts val="0"/>
              </a:spcAft>
              <a:buSzPts val="2400"/>
              <a:buNone/>
              <a:defRPr>
                <a:solidFill>
                  <a:srgbClr val="FFFFFF"/>
                </a:solidFill>
              </a:defRPr>
            </a:lvl5pPr>
            <a:lvl6pPr lvl="5" algn="l">
              <a:lnSpc>
                <a:spcPct val="100000"/>
              </a:lnSpc>
              <a:spcBef>
                <a:spcPts val="0"/>
              </a:spcBef>
              <a:spcAft>
                <a:spcPts val="0"/>
              </a:spcAft>
              <a:buSzPts val="2400"/>
              <a:buNone/>
              <a:defRPr>
                <a:solidFill>
                  <a:srgbClr val="FFFFFF"/>
                </a:solidFill>
              </a:defRPr>
            </a:lvl6pPr>
            <a:lvl7pPr lvl="6" algn="l">
              <a:lnSpc>
                <a:spcPct val="100000"/>
              </a:lnSpc>
              <a:spcBef>
                <a:spcPts val="0"/>
              </a:spcBef>
              <a:spcAft>
                <a:spcPts val="0"/>
              </a:spcAft>
              <a:buSzPts val="2400"/>
              <a:buNone/>
              <a:defRPr>
                <a:solidFill>
                  <a:srgbClr val="FFFFFF"/>
                </a:solidFill>
              </a:defRPr>
            </a:lvl7pPr>
            <a:lvl8pPr lvl="7" algn="l">
              <a:lnSpc>
                <a:spcPct val="100000"/>
              </a:lnSpc>
              <a:spcBef>
                <a:spcPts val="0"/>
              </a:spcBef>
              <a:spcAft>
                <a:spcPts val="0"/>
              </a:spcAft>
              <a:buSzPts val="2400"/>
              <a:buNone/>
              <a:defRPr>
                <a:solidFill>
                  <a:srgbClr val="FFFFFF"/>
                </a:solidFill>
              </a:defRPr>
            </a:lvl8pPr>
            <a:lvl9pPr lvl="8" algn="l">
              <a:lnSpc>
                <a:spcPct val="100000"/>
              </a:lnSpc>
              <a:spcBef>
                <a:spcPts val="0"/>
              </a:spcBef>
              <a:spcAft>
                <a:spcPts val="0"/>
              </a:spcAft>
              <a:buSzPts val="2400"/>
              <a:buNone/>
              <a:defRPr>
                <a:solidFill>
                  <a:srgbClr val="FFFFFF"/>
                </a:solidFill>
              </a:defRPr>
            </a:lvl9pPr>
          </a:lstStyle>
          <a:p/>
        </p:txBody>
      </p:sp>
      <p:sp>
        <p:nvSpPr>
          <p:cNvPr id="83" name="Google Shape;83;p19"/>
          <p:cNvSpPr txBox="1"/>
          <p:nvPr>
            <p:ph idx="1" type="body"/>
          </p:nvPr>
        </p:nvSpPr>
        <p:spPr>
          <a:xfrm>
            <a:off x="761975" y="1514275"/>
            <a:ext cx="5079900" cy="246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Clr>
                <a:srgbClr val="FFFFFF"/>
              </a:buClr>
              <a:buSzPts val="1100"/>
              <a:buChar char="●"/>
              <a:defRPr>
                <a:solidFill>
                  <a:srgbClr val="FFFFFF"/>
                </a:solidFill>
              </a:defRPr>
            </a:lvl1pPr>
            <a:lvl2pPr indent="-298450" lvl="1" marL="914400" algn="l">
              <a:lnSpc>
                <a:spcPct val="115000"/>
              </a:lnSpc>
              <a:spcBef>
                <a:spcPts val="0"/>
              </a:spcBef>
              <a:spcAft>
                <a:spcPts val="0"/>
              </a:spcAft>
              <a:buClr>
                <a:srgbClr val="FFFFFF"/>
              </a:buClr>
              <a:buSzPts val="1100"/>
              <a:buChar char="○"/>
              <a:defRPr>
                <a:solidFill>
                  <a:srgbClr val="FFFFFF"/>
                </a:solidFill>
              </a:defRPr>
            </a:lvl2pPr>
            <a:lvl3pPr indent="-298450" lvl="2" marL="1371600" algn="l">
              <a:lnSpc>
                <a:spcPct val="115000"/>
              </a:lnSpc>
              <a:spcBef>
                <a:spcPts val="0"/>
              </a:spcBef>
              <a:spcAft>
                <a:spcPts val="0"/>
              </a:spcAft>
              <a:buClr>
                <a:srgbClr val="FFFFFF"/>
              </a:buClr>
              <a:buSzPts val="1100"/>
              <a:buChar char="■"/>
              <a:defRPr>
                <a:solidFill>
                  <a:srgbClr val="FFFFFF"/>
                </a:solidFill>
              </a:defRPr>
            </a:lvl3pPr>
            <a:lvl4pPr indent="-298450" lvl="3" marL="1828800" algn="l">
              <a:lnSpc>
                <a:spcPct val="115000"/>
              </a:lnSpc>
              <a:spcBef>
                <a:spcPts val="0"/>
              </a:spcBef>
              <a:spcAft>
                <a:spcPts val="0"/>
              </a:spcAft>
              <a:buClr>
                <a:srgbClr val="FFFFFF"/>
              </a:buClr>
              <a:buSzPts val="1100"/>
              <a:buChar char="●"/>
              <a:defRPr>
                <a:solidFill>
                  <a:srgbClr val="FFFFFF"/>
                </a:solidFill>
              </a:defRPr>
            </a:lvl4pPr>
            <a:lvl5pPr indent="-298450" lvl="4" marL="2286000" algn="l">
              <a:lnSpc>
                <a:spcPct val="115000"/>
              </a:lnSpc>
              <a:spcBef>
                <a:spcPts val="0"/>
              </a:spcBef>
              <a:spcAft>
                <a:spcPts val="0"/>
              </a:spcAft>
              <a:buClr>
                <a:srgbClr val="FFFFFF"/>
              </a:buClr>
              <a:buSzPts val="1100"/>
              <a:buChar char="○"/>
              <a:defRPr>
                <a:solidFill>
                  <a:srgbClr val="FFFFFF"/>
                </a:solidFill>
              </a:defRPr>
            </a:lvl5pPr>
            <a:lvl6pPr indent="-298450" lvl="5" marL="2743200" algn="l">
              <a:lnSpc>
                <a:spcPct val="115000"/>
              </a:lnSpc>
              <a:spcBef>
                <a:spcPts val="0"/>
              </a:spcBef>
              <a:spcAft>
                <a:spcPts val="0"/>
              </a:spcAft>
              <a:buClr>
                <a:srgbClr val="FFFFFF"/>
              </a:buClr>
              <a:buSzPts val="1100"/>
              <a:buChar char="■"/>
              <a:defRPr>
                <a:solidFill>
                  <a:srgbClr val="FFFFFF"/>
                </a:solidFill>
              </a:defRPr>
            </a:lvl6pPr>
            <a:lvl7pPr indent="-298450" lvl="6" marL="3200400" algn="l">
              <a:lnSpc>
                <a:spcPct val="115000"/>
              </a:lnSpc>
              <a:spcBef>
                <a:spcPts val="0"/>
              </a:spcBef>
              <a:spcAft>
                <a:spcPts val="0"/>
              </a:spcAft>
              <a:buClr>
                <a:srgbClr val="FFFFFF"/>
              </a:buClr>
              <a:buSzPts val="1100"/>
              <a:buChar char="●"/>
              <a:defRPr>
                <a:solidFill>
                  <a:srgbClr val="FFFFFF"/>
                </a:solidFill>
              </a:defRPr>
            </a:lvl7pPr>
            <a:lvl8pPr indent="-298450" lvl="7" marL="3657600" algn="l">
              <a:lnSpc>
                <a:spcPct val="115000"/>
              </a:lnSpc>
              <a:spcBef>
                <a:spcPts val="0"/>
              </a:spcBef>
              <a:spcAft>
                <a:spcPts val="0"/>
              </a:spcAft>
              <a:buClr>
                <a:srgbClr val="FFFFFF"/>
              </a:buClr>
              <a:buSzPts val="1100"/>
              <a:buChar char="○"/>
              <a:defRPr>
                <a:solidFill>
                  <a:srgbClr val="FFFFFF"/>
                </a:solidFill>
              </a:defRPr>
            </a:lvl8pPr>
            <a:lvl9pPr indent="-298450" lvl="8" marL="4114800" algn="l">
              <a:lnSpc>
                <a:spcPct val="115000"/>
              </a:lnSpc>
              <a:spcBef>
                <a:spcPts val="0"/>
              </a:spcBef>
              <a:spcAft>
                <a:spcPts val="0"/>
              </a:spcAft>
              <a:buClr>
                <a:srgbClr val="FFFFFF"/>
              </a:buClr>
              <a:buSzPts val="1100"/>
              <a:buChar char="■"/>
              <a:defRPr>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GCP break">
  <p:cSld name="CUSTOM_3_1_1_1_1_1_1_1_1_1_1_1_3">
    <p:bg>
      <p:bgPr>
        <a:solidFill>
          <a:srgbClr val="FFFFFF"/>
        </a:solidFill>
      </p:bgPr>
    </p:bg>
    <p:spTree>
      <p:nvGrpSpPr>
        <p:cNvPr id="84" name="Shape 84"/>
        <p:cNvGrpSpPr/>
        <p:nvPr/>
      </p:nvGrpSpPr>
      <p:grpSpPr>
        <a:xfrm>
          <a:off x="0" y="0"/>
          <a:ext cx="0" cy="0"/>
          <a:chOff x="0" y="0"/>
          <a:chExt cx="0" cy="0"/>
        </a:xfrm>
      </p:grpSpPr>
      <p:sp>
        <p:nvSpPr>
          <p:cNvPr id="85" name="Google Shape;85;p20"/>
          <p:cNvSpPr txBox="1"/>
          <p:nvPr>
            <p:ph type="title"/>
          </p:nvPr>
        </p:nvSpPr>
        <p:spPr>
          <a:xfrm>
            <a:off x="761950" y="809375"/>
            <a:ext cx="50799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86" name="Google Shape;86;p20"/>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87" name="Google Shape;87;p20"/>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GCP content">
  <p:cSld name="CUSTOM_3_1_1_1_1_1_1_1_1_1_1_1_2_1">
    <p:bg>
      <p:bgPr>
        <a:solidFill>
          <a:srgbClr val="FFFFFF"/>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761950" y="809375"/>
            <a:ext cx="5079900" cy="35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90" name="Google Shape;90;p21"/>
          <p:cNvSpPr txBox="1"/>
          <p:nvPr>
            <p:ph idx="1" type="body"/>
          </p:nvPr>
        </p:nvSpPr>
        <p:spPr>
          <a:xfrm>
            <a:off x="761975" y="1514275"/>
            <a:ext cx="5079900" cy="246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91" name="Google Shape;91;p21"/>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92" name="Google Shape;92;p21"/>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Maps break">
  <p:cSld name="CUSTOM_3_1_1_1_1_1_1_1_1_1_1_1_3_1_2">
    <p:bg>
      <p:bgPr>
        <a:solidFill>
          <a:srgbClr val="FFFFFF"/>
        </a:solidFill>
      </p:bgPr>
    </p:bg>
    <p:spTree>
      <p:nvGrpSpPr>
        <p:cNvPr id="93" name="Shape 93"/>
        <p:cNvGrpSpPr/>
        <p:nvPr/>
      </p:nvGrpSpPr>
      <p:grpSpPr>
        <a:xfrm>
          <a:off x="0" y="0"/>
          <a:ext cx="0" cy="0"/>
          <a:chOff x="0" y="0"/>
          <a:chExt cx="0" cy="0"/>
        </a:xfrm>
      </p:grpSpPr>
      <p:sp>
        <p:nvSpPr>
          <p:cNvPr id="94" name="Google Shape;94;p22"/>
          <p:cNvSpPr txBox="1"/>
          <p:nvPr>
            <p:ph type="title"/>
          </p:nvPr>
        </p:nvSpPr>
        <p:spPr>
          <a:xfrm>
            <a:off x="761950" y="809375"/>
            <a:ext cx="50799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95" name="Google Shape;95;p22"/>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96" name="Google Shape;96;p22"/>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Maps content">
  <p:cSld name="CUSTOM_3_1_1_1_1_1_1_1_1_1_1_1_2_1_1_2">
    <p:bg>
      <p:bgPr>
        <a:solidFill>
          <a:srgbClr val="FFFFFF"/>
        </a:solidFill>
      </p:bgPr>
    </p:bg>
    <p:spTree>
      <p:nvGrpSpPr>
        <p:cNvPr id="97" name="Shape 97"/>
        <p:cNvGrpSpPr/>
        <p:nvPr/>
      </p:nvGrpSpPr>
      <p:grpSpPr>
        <a:xfrm>
          <a:off x="0" y="0"/>
          <a:ext cx="0" cy="0"/>
          <a:chOff x="0" y="0"/>
          <a:chExt cx="0" cy="0"/>
        </a:xfrm>
      </p:grpSpPr>
      <p:sp>
        <p:nvSpPr>
          <p:cNvPr id="98" name="Google Shape;98;p23"/>
          <p:cNvSpPr txBox="1"/>
          <p:nvPr>
            <p:ph type="title"/>
          </p:nvPr>
        </p:nvSpPr>
        <p:spPr>
          <a:xfrm>
            <a:off x="761950" y="809375"/>
            <a:ext cx="5079900" cy="35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99" name="Google Shape;99;p23"/>
          <p:cNvSpPr txBox="1"/>
          <p:nvPr>
            <p:ph idx="1" type="body"/>
          </p:nvPr>
        </p:nvSpPr>
        <p:spPr>
          <a:xfrm>
            <a:off x="761975" y="1514275"/>
            <a:ext cx="5079900" cy="246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100" name="Google Shape;100;p23"/>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01" name="Google Shape;101;p23"/>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14" name="Shape 14"/>
        <p:cNvGrpSpPr/>
        <p:nvPr/>
      </p:nvGrpSpPr>
      <p:grpSpPr>
        <a:xfrm>
          <a:off x="0" y="0"/>
          <a:ext cx="0" cy="0"/>
          <a:chOff x="0" y="0"/>
          <a:chExt cx="0" cy="0"/>
        </a:xfrm>
      </p:grpSpPr>
      <p:sp>
        <p:nvSpPr>
          <p:cNvPr id="15" name="Google Shape;15;p6"/>
          <p:cNvSpPr txBox="1"/>
          <p:nvPr>
            <p:ph type="title"/>
          </p:nvPr>
        </p:nvSpPr>
        <p:spPr>
          <a:xfrm>
            <a:off x="761950" y="809575"/>
            <a:ext cx="5080200" cy="3522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6" name="Google Shape;16;p6"/>
          <p:cNvSpPr txBox="1"/>
          <p:nvPr>
            <p:ph idx="1" type="body"/>
          </p:nvPr>
        </p:nvSpPr>
        <p:spPr>
          <a:xfrm>
            <a:off x="762025" y="1514225"/>
            <a:ext cx="50802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17" name="Google Shape;17;p6"/>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8" name="Google Shape;18;p6"/>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hrome break">
  <p:cSld name="CUSTOM_3_1_1_1_1_1_1_1_1_1_1_1_3_1_2_1">
    <p:bg>
      <p:bgPr>
        <a:solidFill>
          <a:srgbClr val="FFFFFF"/>
        </a:solidFill>
      </p:bgPr>
    </p:bg>
    <p:spTree>
      <p:nvGrpSpPr>
        <p:cNvPr id="102" name="Shape 102"/>
        <p:cNvGrpSpPr/>
        <p:nvPr/>
      </p:nvGrpSpPr>
      <p:grpSpPr>
        <a:xfrm>
          <a:off x="0" y="0"/>
          <a:ext cx="0" cy="0"/>
          <a:chOff x="0" y="0"/>
          <a:chExt cx="0" cy="0"/>
        </a:xfrm>
      </p:grpSpPr>
      <p:sp>
        <p:nvSpPr>
          <p:cNvPr id="103" name="Google Shape;103;p24"/>
          <p:cNvSpPr txBox="1"/>
          <p:nvPr>
            <p:ph type="title"/>
          </p:nvPr>
        </p:nvSpPr>
        <p:spPr>
          <a:xfrm>
            <a:off x="761950" y="809375"/>
            <a:ext cx="50799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104" name="Google Shape;104;p24"/>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05" name="Google Shape;105;p24"/>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hrome content">
  <p:cSld name="CUSTOM_3_1_1_1_1_1_1_1_1_1_1_1_2_1_1_2_1">
    <p:bg>
      <p:bgPr>
        <a:solidFill>
          <a:srgbClr val="FFFFFF"/>
        </a:solidFill>
      </p:bgPr>
    </p:bg>
    <p:spTree>
      <p:nvGrpSpPr>
        <p:cNvPr id="106" name="Shape 106"/>
        <p:cNvGrpSpPr/>
        <p:nvPr/>
      </p:nvGrpSpPr>
      <p:grpSpPr>
        <a:xfrm>
          <a:off x="0" y="0"/>
          <a:ext cx="0" cy="0"/>
          <a:chOff x="0" y="0"/>
          <a:chExt cx="0" cy="0"/>
        </a:xfrm>
      </p:grpSpPr>
      <p:sp>
        <p:nvSpPr>
          <p:cNvPr id="107" name="Google Shape;107;p25"/>
          <p:cNvSpPr txBox="1"/>
          <p:nvPr>
            <p:ph type="title"/>
          </p:nvPr>
        </p:nvSpPr>
        <p:spPr>
          <a:xfrm>
            <a:off x="761950" y="809375"/>
            <a:ext cx="5079900" cy="35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8" name="Google Shape;108;p25"/>
          <p:cNvSpPr txBox="1"/>
          <p:nvPr>
            <p:ph idx="1" type="body"/>
          </p:nvPr>
        </p:nvSpPr>
        <p:spPr>
          <a:xfrm>
            <a:off x="761975" y="1514275"/>
            <a:ext cx="5079900" cy="246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109" name="Google Shape;109;p25"/>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10" name="Google Shape;110;p25"/>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G Suite break">
  <p:cSld name="CUSTOM_3_1_1_1_1_1_1_1_1_1_1_1_3_1_2_1_1">
    <p:bg>
      <p:bgPr>
        <a:solidFill>
          <a:srgbClr val="FFFFFF"/>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761950" y="809375"/>
            <a:ext cx="50799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113" name="Google Shape;113;p26"/>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14" name="Google Shape;114;p26"/>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G Suite content">
  <p:cSld name="CUSTOM_3_1_1_1_1_1_1_1_1_1_1_1_2_1_1_2_1_1">
    <p:bg>
      <p:bgPr>
        <a:solidFill>
          <a:srgbClr val="FFFFFF"/>
        </a:solidFill>
      </p:bgPr>
    </p:bg>
    <p:spTree>
      <p:nvGrpSpPr>
        <p:cNvPr id="115" name="Shape 115"/>
        <p:cNvGrpSpPr/>
        <p:nvPr/>
      </p:nvGrpSpPr>
      <p:grpSpPr>
        <a:xfrm>
          <a:off x="0" y="0"/>
          <a:ext cx="0" cy="0"/>
          <a:chOff x="0" y="0"/>
          <a:chExt cx="0" cy="0"/>
        </a:xfrm>
      </p:grpSpPr>
      <p:sp>
        <p:nvSpPr>
          <p:cNvPr id="116" name="Google Shape;116;p27"/>
          <p:cNvSpPr txBox="1"/>
          <p:nvPr>
            <p:ph type="title"/>
          </p:nvPr>
        </p:nvSpPr>
        <p:spPr>
          <a:xfrm>
            <a:off x="761950" y="809375"/>
            <a:ext cx="5079900" cy="35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17" name="Google Shape;117;p27"/>
          <p:cNvSpPr txBox="1"/>
          <p:nvPr>
            <p:ph idx="1" type="body"/>
          </p:nvPr>
        </p:nvSpPr>
        <p:spPr>
          <a:xfrm>
            <a:off x="761975" y="1514275"/>
            <a:ext cx="5079900" cy="246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118" name="Google Shape;118;p27"/>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119" name="Google Shape;119;p27"/>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CUSTOM_4">
    <p:spTree>
      <p:nvGrpSpPr>
        <p:cNvPr id="120" name="Shape 1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Break + image">
  <p:cSld name="CUSTOM_2_4">
    <p:spTree>
      <p:nvGrpSpPr>
        <p:cNvPr id="19" name="Shape 19"/>
        <p:cNvGrpSpPr/>
        <p:nvPr/>
      </p:nvGrpSpPr>
      <p:grpSpPr>
        <a:xfrm>
          <a:off x="0" y="0"/>
          <a:ext cx="0" cy="0"/>
          <a:chOff x="0" y="0"/>
          <a:chExt cx="0" cy="0"/>
        </a:xfrm>
      </p:grpSpPr>
      <p:sp>
        <p:nvSpPr>
          <p:cNvPr id="20" name="Google Shape;20;p7"/>
          <p:cNvSpPr txBox="1"/>
          <p:nvPr>
            <p:ph type="title"/>
          </p:nvPr>
        </p:nvSpPr>
        <p:spPr>
          <a:xfrm>
            <a:off x="761950" y="809375"/>
            <a:ext cx="3175200" cy="176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21" name="Google Shape;21;p7"/>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22" name="Google Shape;22;p7"/>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Title + photo">
  <p:cSld name="CUSTOM_1">
    <p:spTree>
      <p:nvGrpSpPr>
        <p:cNvPr id="23" name="Shape 23"/>
        <p:cNvGrpSpPr/>
        <p:nvPr/>
      </p:nvGrpSpPr>
      <p:grpSpPr>
        <a:xfrm>
          <a:off x="0" y="0"/>
          <a:ext cx="0" cy="0"/>
          <a:chOff x="0" y="0"/>
          <a:chExt cx="0" cy="0"/>
        </a:xfrm>
      </p:grpSpPr>
      <p:sp>
        <p:nvSpPr>
          <p:cNvPr id="24" name="Google Shape;24;p8"/>
          <p:cNvSpPr txBox="1"/>
          <p:nvPr>
            <p:ph type="title"/>
          </p:nvPr>
        </p:nvSpPr>
        <p:spPr>
          <a:xfrm>
            <a:off x="761950" y="2219400"/>
            <a:ext cx="3174900" cy="17622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pic>
        <p:nvPicPr>
          <p:cNvPr id="25" name="Google Shape;25;p8"/>
          <p:cNvPicPr preferRelativeResize="0"/>
          <p:nvPr/>
        </p:nvPicPr>
        <p:blipFill rotWithShape="1">
          <a:blip r:embed="rId2">
            <a:alphaModFix/>
          </a:blip>
          <a:srcRect b="0" l="0" r="0" t="0"/>
          <a:stretch/>
        </p:blipFill>
        <p:spPr>
          <a:xfrm>
            <a:off x="264225" y="341750"/>
            <a:ext cx="432605" cy="437250"/>
          </a:xfrm>
          <a:prstGeom prst="rect">
            <a:avLst/>
          </a:prstGeom>
          <a:noFill/>
          <a:ln>
            <a:noFill/>
          </a:ln>
        </p:spPr>
      </p:pic>
      <p:pic>
        <p:nvPicPr>
          <p:cNvPr id="26" name="Google Shape;26;p8"/>
          <p:cNvPicPr preferRelativeResize="0"/>
          <p:nvPr/>
        </p:nvPicPr>
        <p:blipFill rotWithShape="1">
          <a:blip r:embed="rId3">
            <a:alphaModFix/>
          </a:blip>
          <a:srcRect b="0" l="0" r="0" t="0"/>
          <a:stretch/>
        </p:blipFill>
        <p:spPr>
          <a:xfrm>
            <a:off x="412453" y="-117275"/>
            <a:ext cx="1382856" cy="1355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_Break">
  <p:cSld name="CUSTOM_2">
    <p:spTree>
      <p:nvGrpSpPr>
        <p:cNvPr id="27" name="Shape 27"/>
        <p:cNvGrpSpPr/>
        <p:nvPr/>
      </p:nvGrpSpPr>
      <p:grpSpPr>
        <a:xfrm>
          <a:off x="0" y="0"/>
          <a:ext cx="0" cy="0"/>
          <a:chOff x="0" y="0"/>
          <a:chExt cx="0" cy="0"/>
        </a:xfrm>
      </p:grpSpPr>
      <p:sp>
        <p:nvSpPr>
          <p:cNvPr id="28" name="Google Shape;28;p9"/>
          <p:cNvSpPr txBox="1"/>
          <p:nvPr>
            <p:ph type="title"/>
          </p:nvPr>
        </p:nvSpPr>
        <p:spPr>
          <a:xfrm>
            <a:off x="761950" y="809375"/>
            <a:ext cx="5080200" cy="17625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pic>
        <p:nvPicPr>
          <p:cNvPr id="29" name="Google Shape;29;p9"/>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30" name="Google Shape;30;p9"/>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_Two columns">
  <p:cSld name="CUSTOM_2_2">
    <p:spTree>
      <p:nvGrpSpPr>
        <p:cNvPr id="31" name="Shape 31"/>
        <p:cNvGrpSpPr/>
        <p:nvPr/>
      </p:nvGrpSpPr>
      <p:grpSpPr>
        <a:xfrm>
          <a:off x="0" y="0"/>
          <a:ext cx="0" cy="0"/>
          <a:chOff x="0" y="0"/>
          <a:chExt cx="0" cy="0"/>
        </a:xfrm>
      </p:grpSpPr>
      <p:sp>
        <p:nvSpPr>
          <p:cNvPr id="32" name="Google Shape;32;p10"/>
          <p:cNvSpPr txBox="1"/>
          <p:nvPr>
            <p:ph type="title"/>
          </p:nvPr>
        </p:nvSpPr>
        <p:spPr>
          <a:xfrm>
            <a:off x="761950" y="809575"/>
            <a:ext cx="5080200" cy="3522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3" name="Google Shape;33;p10"/>
          <p:cNvSpPr txBox="1"/>
          <p:nvPr>
            <p:ph idx="1" type="body"/>
          </p:nvPr>
        </p:nvSpPr>
        <p:spPr>
          <a:xfrm>
            <a:off x="762025" y="1514225"/>
            <a:ext cx="3810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4" name="Google Shape;34;p10"/>
          <p:cNvSpPr txBox="1"/>
          <p:nvPr>
            <p:ph idx="2" type="body"/>
          </p:nvPr>
        </p:nvSpPr>
        <p:spPr>
          <a:xfrm>
            <a:off x="4571950" y="1514225"/>
            <a:ext cx="3810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35" name="Google Shape;35;p10"/>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36" name="Google Shape;36;p10"/>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hree columns">
  <p:cSld name="CUSTOM_3">
    <p:spTree>
      <p:nvGrpSpPr>
        <p:cNvPr id="37" name="Shape 37"/>
        <p:cNvGrpSpPr/>
        <p:nvPr/>
      </p:nvGrpSpPr>
      <p:grpSpPr>
        <a:xfrm>
          <a:off x="0" y="0"/>
          <a:ext cx="0" cy="0"/>
          <a:chOff x="0" y="0"/>
          <a:chExt cx="0" cy="0"/>
        </a:xfrm>
      </p:grpSpPr>
      <p:sp>
        <p:nvSpPr>
          <p:cNvPr id="38" name="Google Shape;38;p11"/>
          <p:cNvSpPr txBox="1"/>
          <p:nvPr>
            <p:ph type="title"/>
          </p:nvPr>
        </p:nvSpPr>
        <p:spPr>
          <a:xfrm>
            <a:off x="761950" y="809575"/>
            <a:ext cx="5080200" cy="3522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11"/>
          <p:cNvSpPr txBox="1"/>
          <p:nvPr>
            <p:ph idx="1" type="body"/>
          </p:nvPr>
        </p:nvSpPr>
        <p:spPr>
          <a:xfrm>
            <a:off x="761950" y="1514225"/>
            <a:ext cx="25401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1"/>
          <p:cNvSpPr txBox="1"/>
          <p:nvPr>
            <p:ph idx="2" type="body"/>
          </p:nvPr>
        </p:nvSpPr>
        <p:spPr>
          <a:xfrm>
            <a:off x="3301950" y="1514225"/>
            <a:ext cx="25401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1"/>
          <p:cNvSpPr txBox="1"/>
          <p:nvPr>
            <p:ph idx="3" type="body"/>
          </p:nvPr>
        </p:nvSpPr>
        <p:spPr>
          <a:xfrm>
            <a:off x="5841900" y="1514225"/>
            <a:ext cx="25401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42" name="Google Shape;42;p11"/>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43" name="Google Shape;43;p11"/>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_Four columns">
  <p:cSld name="CUSTOM_3_1">
    <p:spTree>
      <p:nvGrpSpPr>
        <p:cNvPr id="44" name="Shape 44"/>
        <p:cNvGrpSpPr/>
        <p:nvPr/>
      </p:nvGrpSpPr>
      <p:grpSpPr>
        <a:xfrm>
          <a:off x="0" y="0"/>
          <a:ext cx="0" cy="0"/>
          <a:chOff x="0" y="0"/>
          <a:chExt cx="0" cy="0"/>
        </a:xfrm>
      </p:grpSpPr>
      <p:sp>
        <p:nvSpPr>
          <p:cNvPr id="45" name="Google Shape;45;p12"/>
          <p:cNvSpPr txBox="1"/>
          <p:nvPr>
            <p:ph type="title"/>
          </p:nvPr>
        </p:nvSpPr>
        <p:spPr>
          <a:xfrm>
            <a:off x="761950" y="809575"/>
            <a:ext cx="5080200" cy="352200"/>
          </a:xfrm>
          <a:prstGeom prst="rect">
            <a:avLst/>
          </a:prstGeom>
          <a:noFill/>
          <a:ln>
            <a:noFill/>
          </a:ln>
        </p:spPr>
        <p:txBody>
          <a:bodyPr anchorCtr="0" anchor="t" bIns="0" lIns="0" spcFirstLastPara="1" rIns="22860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6" name="Google Shape;46;p12"/>
          <p:cNvSpPr txBox="1"/>
          <p:nvPr>
            <p:ph idx="1" type="body"/>
          </p:nvPr>
        </p:nvSpPr>
        <p:spPr>
          <a:xfrm>
            <a:off x="761950" y="1514225"/>
            <a:ext cx="1905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12"/>
          <p:cNvSpPr txBox="1"/>
          <p:nvPr>
            <p:ph idx="2" type="body"/>
          </p:nvPr>
        </p:nvSpPr>
        <p:spPr>
          <a:xfrm>
            <a:off x="2666938" y="1514225"/>
            <a:ext cx="1905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12"/>
          <p:cNvSpPr txBox="1"/>
          <p:nvPr>
            <p:ph idx="3" type="body"/>
          </p:nvPr>
        </p:nvSpPr>
        <p:spPr>
          <a:xfrm>
            <a:off x="4571888" y="1514225"/>
            <a:ext cx="1905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12"/>
          <p:cNvSpPr txBox="1"/>
          <p:nvPr>
            <p:ph idx="4" type="body"/>
          </p:nvPr>
        </p:nvSpPr>
        <p:spPr>
          <a:xfrm>
            <a:off x="6476938" y="1514225"/>
            <a:ext cx="1905000" cy="28197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50" name="Google Shape;50;p12"/>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51" name="Google Shape;51;p12"/>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Quote">
  <p:cSld name="CUSTOM_3_1_1_1_1_1_2">
    <p:spTree>
      <p:nvGrpSpPr>
        <p:cNvPr id="52" name="Shape 52"/>
        <p:cNvGrpSpPr/>
        <p:nvPr/>
      </p:nvGrpSpPr>
      <p:grpSpPr>
        <a:xfrm>
          <a:off x="0" y="0"/>
          <a:ext cx="0" cy="0"/>
          <a:chOff x="0" y="0"/>
          <a:chExt cx="0" cy="0"/>
        </a:xfrm>
      </p:grpSpPr>
      <p:sp>
        <p:nvSpPr>
          <p:cNvPr id="53" name="Google Shape;53;p13"/>
          <p:cNvSpPr txBox="1"/>
          <p:nvPr>
            <p:ph type="title"/>
          </p:nvPr>
        </p:nvSpPr>
        <p:spPr>
          <a:xfrm>
            <a:off x="761950" y="1161825"/>
            <a:ext cx="5715000" cy="1762200"/>
          </a:xfrm>
          <a:prstGeom prst="rect">
            <a:avLst/>
          </a:prstGeom>
          <a:noFill/>
          <a:ln>
            <a:noFill/>
          </a:ln>
        </p:spPr>
        <p:txBody>
          <a:bodyPr anchorCtr="0" anchor="b" bIns="0" lIns="0" spcFirstLastPara="1" rIns="22860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13"/>
          <p:cNvSpPr txBox="1"/>
          <p:nvPr>
            <p:ph idx="1" type="body"/>
          </p:nvPr>
        </p:nvSpPr>
        <p:spPr>
          <a:xfrm>
            <a:off x="762000" y="3276400"/>
            <a:ext cx="2540100" cy="1057200"/>
          </a:xfrm>
          <a:prstGeom prst="rect">
            <a:avLst/>
          </a:prstGeom>
          <a:noFill/>
          <a:ln>
            <a:noFill/>
          </a:ln>
        </p:spPr>
        <p:txBody>
          <a:bodyPr anchorCtr="0" anchor="t" bIns="0" lIns="0" spcFirstLastPara="1" rIns="228600" wrap="square" tIns="0">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pic>
        <p:nvPicPr>
          <p:cNvPr id="55" name="Google Shape;55;p13"/>
          <p:cNvPicPr preferRelativeResize="0"/>
          <p:nvPr/>
        </p:nvPicPr>
        <p:blipFill rotWithShape="1">
          <a:blip r:embed="rId2">
            <a:alphaModFix/>
          </a:blip>
          <a:srcRect b="0" l="0" r="0" t="0"/>
          <a:stretch/>
        </p:blipFill>
        <p:spPr>
          <a:xfrm>
            <a:off x="264225" y="211355"/>
            <a:ext cx="299374" cy="313040"/>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366803" y="-117275"/>
            <a:ext cx="956971" cy="970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761950" y="457175"/>
            <a:ext cx="5080200" cy="352200"/>
          </a:xfrm>
          <a:prstGeom prst="rect">
            <a:avLst/>
          </a:prstGeom>
          <a:noFill/>
          <a:ln>
            <a:noFill/>
          </a:ln>
        </p:spPr>
        <p:txBody>
          <a:bodyPr anchorCtr="0" anchor="t" bIns="0" lIns="0" spcFirstLastPara="1" rIns="22860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1" i="0" sz="24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761825" y="1161825"/>
            <a:ext cx="5080200" cy="3171900"/>
          </a:xfrm>
          <a:prstGeom prst="rect">
            <a:avLst/>
          </a:prstGeom>
          <a:noFill/>
          <a:ln>
            <a:noFill/>
          </a:ln>
        </p:spPr>
        <p:txBody>
          <a:bodyPr anchorCtr="0" anchor="t" bIns="0" lIns="0" spcFirstLastPara="1" rIns="228600" wrap="square" tIns="0">
            <a:noAutofit/>
          </a:bodyPr>
          <a:lstStyle>
            <a:lvl1pPr indent="-298450" lvl="0" marL="4572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1pPr>
            <a:lvl2pPr indent="-298450" lvl="1" marL="9144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2pPr>
            <a:lvl3pPr indent="-298450" lvl="2" marL="13716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3pPr>
            <a:lvl4pPr indent="-298450" lvl="3" marL="18288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4pPr>
            <a:lvl5pPr indent="-298450" lvl="4" marL="22860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5pPr>
            <a:lvl6pPr indent="-298450" lvl="5" marL="27432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6pPr>
            <a:lvl7pPr indent="-298450" lvl="6" marL="32004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7pPr>
            <a:lvl8pPr indent="-298450" lvl="7" marL="36576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8pPr>
            <a:lvl9pPr indent="-298450" lvl="8" marL="4114800" marR="0" rtl="0" algn="l">
              <a:lnSpc>
                <a:spcPct val="115000"/>
              </a:lnSpc>
              <a:spcBef>
                <a:spcPts val="0"/>
              </a:spcBef>
              <a:spcAft>
                <a:spcPts val="0"/>
              </a:spcAft>
              <a:buClr>
                <a:schemeClr val="dk1"/>
              </a:buClr>
              <a:buSzPts val="1100"/>
              <a:buFont typeface="Roboto"/>
              <a:buChar char="■"/>
              <a:defRPr b="0" i="0" sz="11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10">
          <p15:clr>
            <a:srgbClr val="F06B4A"/>
          </p15:clr>
        </p15:guide>
        <p15:guide id="2" orient="horz" pos="732">
          <p15:clr>
            <a:srgbClr val="F06B4A"/>
          </p15:clr>
        </p15:guide>
        <p15:guide id="3" orient="horz" pos="954">
          <p15:clr>
            <a:srgbClr val="F06B4A"/>
          </p15:clr>
        </p15:guide>
        <p15:guide id="4" orient="horz" pos="1176">
          <p15:clr>
            <a:srgbClr val="F06B4A"/>
          </p15:clr>
        </p15:guide>
        <p15:guide id="5" orient="horz" pos="1398">
          <p15:clr>
            <a:srgbClr val="F06B4A"/>
          </p15:clr>
        </p15:guide>
        <p15:guide id="6" orient="horz" pos="1620">
          <p15:clr>
            <a:srgbClr val="F06B4A"/>
          </p15:clr>
        </p15:guide>
        <p15:guide id="7" orient="horz" pos="1842">
          <p15:clr>
            <a:srgbClr val="F06B4A"/>
          </p15:clr>
        </p15:guide>
        <p15:guide id="8" orient="horz" pos="2064">
          <p15:clr>
            <a:srgbClr val="F06B4A"/>
          </p15:clr>
        </p15:guide>
        <p15:guide id="9" orient="horz" pos="2286">
          <p15:clr>
            <a:srgbClr val="F06B4A"/>
          </p15:clr>
        </p15:guide>
        <p15:guide id="10" orient="horz" pos="2508">
          <p15:clr>
            <a:srgbClr val="F06B4A"/>
          </p15:clr>
        </p15:guide>
        <p15:guide id="11" orient="horz" pos="2730">
          <p15:clr>
            <a:srgbClr val="F06B4A"/>
          </p15:clr>
        </p15:guide>
        <p15:guide id="12" orient="horz" pos="2952">
          <p15:clr>
            <a:srgbClr val="F06B4A"/>
          </p15:clr>
        </p15:guide>
        <p15:guide id="13" orient="horz" pos="288">
          <p15:clr>
            <a:srgbClr val="F06B4A"/>
          </p15:clr>
        </p15:guide>
        <p15:guide id="14" pos="480">
          <p15:clr>
            <a:srgbClr val="F06B4A"/>
          </p15:clr>
        </p15:guide>
        <p15:guide id="15" pos="880">
          <p15:clr>
            <a:srgbClr val="F06B4A"/>
          </p15:clr>
        </p15:guide>
        <p15:guide id="16" pos="1280">
          <p15:clr>
            <a:srgbClr val="F06B4A"/>
          </p15:clr>
        </p15:guide>
        <p15:guide id="17" pos="1680">
          <p15:clr>
            <a:srgbClr val="F06B4A"/>
          </p15:clr>
        </p15:guide>
        <p15:guide id="18" pos="2080">
          <p15:clr>
            <a:srgbClr val="F06B4A"/>
          </p15:clr>
        </p15:guide>
        <p15:guide id="19" pos="2480">
          <p15:clr>
            <a:srgbClr val="F06B4A"/>
          </p15:clr>
        </p15:guide>
        <p15:guide id="20" pos="2880">
          <p15:clr>
            <a:srgbClr val="F06B4A"/>
          </p15:clr>
        </p15:guide>
        <p15:guide id="21" pos="3280">
          <p15:clr>
            <a:srgbClr val="F06B4A"/>
          </p15:clr>
        </p15:guide>
        <p15:guide id="22" pos="3680">
          <p15:clr>
            <a:srgbClr val="F06B4A"/>
          </p15:clr>
        </p15:guide>
        <p15:guide id="23" pos="4080">
          <p15:clr>
            <a:srgbClr val="F06B4A"/>
          </p15:clr>
        </p15:guide>
        <p15:guide id="24" pos="4480">
          <p15:clr>
            <a:srgbClr val="F06B4A"/>
          </p15:clr>
        </p15:guide>
        <p15:guide id="25" pos="4880">
          <p15:clr>
            <a:srgbClr val="F06B4A"/>
          </p15:clr>
        </p15:guide>
        <p15:guide id="26" pos="528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bioinf.jku.at/publications/older/2604.pdf"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title"/>
          </p:nvPr>
        </p:nvSpPr>
        <p:spPr>
          <a:xfrm>
            <a:off x="2128650" y="2173963"/>
            <a:ext cx="4886700" cy="504900"/>
          </a:xfrm>
          <a:prstGeom prst="rect">
            <a:avLst/>
          </a:prstGeom>
          <a:noFill/>
          <a:ln>
            <a:noFill/>
          </a:ln>
        </p:spPr>
        <p:txBody>
          <a:bodyPr anchorCtr="0" anchor="t" bIns="0" lIns="0" spcFirstLastPara="1" rIns="228600" wrap="square" tIns="0">
            <a:noAutofit/>
          </a:bodyPr>
          <a:lstStyle/>
          <a:p>
            <a:pPr indent="0" lvl="0" marL="0" rtl="0" algn="ctr">
              <a:spcBef>
                <a:spcPts val="0"/>
              </a:spcBef>
              <a:spcAft>
                <a:spcPts val="0"/>
              </a:spcAft>
              <a:buSzPts val="2400"/>
              <a:buNone/>
            </a:pPr>
            <a:r>
              <a:rPr lang="en" sz="2200">
                <a:solidFill>
                  <a:schemeClr val="accent1"/>
                </a:solidFill>
              </a:rPr>
              <a:t>Natural Language Processing Pt 3</a:t>
            </a:r>
            <a:endParaRPr sz="2400">
              <a:solidFill>
                <a:schemeClr val="accent1"/>
              </a:solidFill>
            </a:endParaRPr>
          </a:p>
        </p:txBody>
      </p:sp>
      <p:sp>
        <p:nvSpPr>
          <p:cNvPr id="126" name="Google Shape;126;p1"/>
          <p:cNvSpPr txBox="1"/>
          <p:nvPr/>
        </p:nvSpPr>
        <p:spPr>
          <a:xfrm>
            <a:off x="822000" y="1344775"/>
            <a:ext cx="7329600" cy="82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dk1"/>
                </a:solidFill>
                <a:latin typeface="Arial"/>
                <a:ea typeface="Arial"/>
                <a:cs typeface="Arial"/>
                <a:sym typeface="Arial"/>
              </a:rPr>
              <a:t>Digital Talent Scholarship 2022</a:t>
            </a:r>
            <a:endParaRPr b="0" i="0" sz="1400" u="none" cap="none" strike="noStrike">
              <a:solidFill>
                <a:srgbClr val="000000"/>
              </a:solidFill>
              <a:latin typeface="Arial"/>
              <a:ea typeface="Arial"/>
              <a:cs typeface="Arial"/>
              <a:sym typeface="Arial"/>
            </a:endParaRPr>
          </a:p>
        </p:txBody>
      </p:sp>
      <p:sp>
        <p:nvSpPr>
          <p:cNvPr id="127" name="Google Shape;127;p1"/>
          <p:cNvSpPr txBox="1"/>
          <p:nvPr/>
        </p:nvSpPr>
        <p:spPr>
          <a:xfrm>
            <a:off x="1991250" y="2771575"/>
            <a:ext cx="5161500" cy="504900"/>
          </a:xfrm>
          <a:prstGeom prst="rect">
            <a:avLst/>
          </a:prstGeom>
          <a:noFill/>
          <a:ln>
            <a:noFill/>
          </a:ln>
        </p:spPr>
        <p:txBody>
          <a:bodyPr anchorCtr="0" anchor="t" bIns="0" lIns="0" spcFirstLastPara="1" rIns="228600" wrap="square" tIns="0">
            <a:noAutofit/>
          </a:bodyPr>
          <a:lstStyle/>
          <a:p>
            <a:pPr indent="0" lvl="0" marL="0" marR="0" rtl="0" algn="ctr">
              <a:lnSpc>
                <a:spcPct val="115000"/>
              </a:lnSpc>
              <a:spcBef>
                <a:spcPts val="0"/>
              </a:spcBef>
              <a:spcAft>
                <a:spcPts val="0"/>
              </a:spcAft>
              <a:buClr>
                <a:srgbClr val="000000"/>
              </a:buClr>
              <a:buSzPts val="1500"/>
              <a:buFont typeface="Arial"/>
              <a:buNone/>
            </a:pPr>
            <a:r>
              <a:rPr b="0" i="0" lang="en" sz="1500" u="none" cap="none" strike="noStrike">
                <a:solidFill>
                  <a:srgbClr val="3C4043"/>
                </a:solidFill>
                <a:latin typeface="Roboto"/>
                <a:ea typeface="Roboto"/>
                <a:cs typeface="Roboto"/>
                <a:sym typeface="Roboto"/>
              </a:rPr>
              <a:t>Lead a sprint through the </a:t>
            </a:r>
            <a:r>
              <a:rPr lang="en" sz="1500">
                <a:solidFill>
                  <a:srgbClr val="3C4043"/>
                </a:solidFill>
                <a:latin typeface="Roboto"/>
                <a:ea typeface="Roboto"/>
                <a:cs typeface="Roboto"/>
                <a:sym typeface="Roboto"/>
              </a:rPr>
              <a:t>Machine Learning </a:t>
            </a:r>
            <a:r>
              <a:rPr b="0" i="0" lang="en" sz="1500" u="none" cap="none" strike="noStrike">
                <a:solidFill>
                  <a:srgbClr val="3C4043"/>
                </a:solidFill>
                <a:latin typeface="Roboto"/>
                <a:ea typeface="Roboto"/>
                <a:cs typeface="Roboto"/>
                <a:sym typeface="Roboto"/>
              </a:rPr>
              <a:t>Track</a:t>
            </a:r>
            <a:endParaRPr b="0" i="0" sz="1500" u="none" cap="none" strike="noStrike">
              <a:solidFill>
                <a:srgbClr val="3C404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44040ddbe_0_22"/>
          <p:cNvSpPr txBox="1"/>
          <p:nvPr>
            <p:ph type="title"/>
          </p:nvPr>
        </p:nvSpPr>
        <p:spPr>
          <a:xfrm>
            <a:off x="671800" y="70972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LSTM</a:t>
            </a:r>
            <a:endParaRPr/>
          </a:p>
        </p:txBody>
      </p:sp>
      <p:sp>
        <p:nvSpPr>
          <p:cNvPr id="179" name="Google Shape;179;gf44040ddbe_0_22"/>
          <p:cNvSpPr txBox="1"/>
          <p:nvPr>
            <p:ph idx="1" type="body"/>
          </p:nvPr>
        </p:nvSpPr>
        <p:spPr>
          <a:xfrm>
            <a:off x="671800" y="1237525"/>
            <a:ext cx="7710300" cy="30318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LSTM diciptakan oleh </a:t>
            </a:r>
            <a:r>
              <a:rPr lang="en" sz="1800" u="sng">
                <a:solidFill>
                  <a:schemeClr val="hlink"/>
                </a:solidFill>
                <a:latin typeface="Arial"/>
                <a:ea typeface="Arial"/>
                <a:cs typeface="Arial"/>
                <a:sym typeface="Arial"/>
                <a:hlinkClick r:id="rId3"/>
              </a:rPr>
              <a:t>Hochreiter &amp; Schmidhuber (1997)</a:t>
            </a:r>
            <a:r>
              <a:rPr lang="en" sz="1800">
                <a:solidFill>
                  <a:srgbClr val="000000"/>
                </a:solidFill>
                <a:latin typeface="Arial"/>
                <a:ea typeface="Arial"/>
                <a:cs typeface="Arial"/>
                <a:sym typeface="Arial"/>
              </a:rPr>
              <a:t> dan kemudian dikembangkan dan dipopulerkan oleh banyak periset.</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Modul LSTM (satu kotak hijau) mempunyai pemrosesan yang berbeda dengan modul RNN biasa. Perbedaan lain adalah adanya tambahan sinyal yang diberikan dari satu langkah waktu ke langkah waktu berikutnya, yaitu</a:t>
            </a:r>
            <a:r>
              <a:rPr i="1" lang="en" sz="1800">
                <a:solidFill>
                  <a:srgbClr val="000000"/>
                </a:solidFill>
                <a:latin typeface="Arial"/>
                <a:ea typeface="Arial"/>
                <a:cs typeface="Arial"/>
                <a:sym typeface="Arial"/>
              </a:rPr>
              <a:t> </a:t>
            </a:r>
            <a:r>
              <a:rPr lang="en" sz="1800">
                <a:solidFill>
                  <a:srgbClr val="000000"/>
                </a:solidFill>
                <a:latin typeface="Arial"/>
                <a:ea typeface="Arial"/>
                <a:cs typeface="Arial"/>
                <a:sym typeface="Arial"/>
              </a:rPr>
              <a:t>konteks, direpresentasikan dengan simbol </a:t>
            </a:r>
            <a:r>
              <a:rPr b="1" i="1" lang="en" sz="1800">
                <a:solidFill>
                  <a:srgbClr val="000000"/>
                </a:solidFill>
                <a:latin typeface="Arial"/>
                <a:ea typeface="Arial"/>
                <a:cs typeface="Arial"/>
                <a:sym typeface="Arial"/>
              </a:rPr>
              <a:t>C</a:t>
            </a:r>
            <a:r>
              <a:rPr b="1" baseline="-25000" i="1" lang="en" sz="1800">
                <a:solidFill>
                  <a:srgbClr val="000000"/>
                </a:solidFill>
                <a:latin typeface="Arial"/>
                <a:ea typeface="Arial"/>
                <a:cs typeface="Arial"/>
                <a:sym typeface="Arial"/>
              </a:rPr>
              <a:t>t</a:t>
            </a:r>
            <a:endParaRPr b="1" baseline="-25000" i="1" sz="1800">
              <a:solidFill>
                <a:srgbClr val="000000"/>
              </a:solidFill>
              <a:latin typeface="Arial"/>
              <a:ea typeface="Arial"/>
              <a:cs typeface="Arial"/>
              <a:sym typeface="Arial"/>
            </a:endParaRPr>
          </a:p>
          <a:p>
            <a:pPr indent="0" lvl="0" marL="0" rtl="0" algn="l">
              <a:spcBef>
                <a:spcPts val="0"/>
              </a:spcBef>
              <a:spcAft>
                <a:spcPts val="0"/>
              </a:spcAft>
              <a:buNone/>
            </a:pPr>
            <a:r>
              <a:t/>
            </a:r>
            <a:endParaRPr b="1" baseline="-25000" i="1" sz="1800">
              <a:solidFill>
                <a:srgbClr val="000000"/>
              </a:solidFill>
              <a:latin typeface="Arial"/>
              <a:ea typeface="Arial"/>
              <a:cs typeface="Arial"/>
              <a:sym typeface="Arial"/>
            </a:endParaRPr>
          </a:p>
          <a:p>
            <a:pPr indent="0" lvl="0" marL="0" rtl="0" algn="l">
              <a:spcBef>
                <a:spcPts val="0"/>
              </a:spcBef>
              <a:spcAft>
                <a:spcPts val="0"/>
              </a:spcAft>
              <a:buNone/>
            </a:pPr>
            <a:r>
              <a:t/>
            </a:r>
            <a:endParaRPr b="1" baseline="-25000" i="1" sz="1800">
              <a:solidFill>
                <a:srgbClr val="000000"/>
              </a:solidFill>
              <a:latin typeface="Arial"/>
              <a:ea typeface="Arial"/>
              <a:cs typeface="Arial"/>
              <a:sym typeface="Arial"/>
            </a:endParaRPr>
          </a:p>
        </p:txBody>
      </p:sp>
      <p:pic>
        <p:nvPicPr>
          <p:cNvPr id="180" name="Google Shape;180;gf44040ddbe_0_22"/>
          <p:cNvPicPr preferRelativeResize="0"/>
          <p:nvPr/>
        </p:nvPicPr>
        <p:blipFill>
          <a:blip r:embed="rId4">
            <a:alphaModFix/>
          </a:blip>
          <a:stretch>
            <a:fillRect/>
          </a:stretch>
        </p:blipFill>
        <p:spPr>
          <a:xfrm>
            <a:off x="1320975" y="3463101"/>
            <a:ext cx="6172727" cy="16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f44040ddbe_0_27"/>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Pemrosesan pada LSTM</a:t>
            </a:r>
            <a:endParaRPr/>
          </a:p>
        </p:txBody>
      </p:sp>
      <p:sp>
        <p:nvSpPr>
          <p:cNvPr id="186" name="Google Shape;186;gf44040ddbe_0_27"/>
          <p:cNvSpPr txBox="1"/>
          <p:nvPr>
            <p:ph idx="1" type="body"/>
          </p:nvPr>
        </p:nvSpPr>
        <p:spPr>
          <a:xfrm>
            <a:off x="762025" y="1514225"/>
            <a:ext cx="74625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pemrosesan dalam satu modul RNN cukup sederhana, hanya ada satu lapis tanh, dan kalau dikehendaki output dari modul itu maka state internal akan dilewatkan pada fungsi aktivasi seperti softmax untuk mendapatkan output ŷt:</a:t>
            </a:r>
            <a:endParaRPr/>
          </a:p>
        </p:txBody>
      </p:sp>
      <p:pic>
        <p:nvPicPr>
          <p:cNvPr id="187" name="Google Shape;187;gf44040ddbe_0_27"/>
          <p:cNvPicPr preferRelativeResize="0"/>
          <p:nvPr/>
        </p:nvPicPr>
        <p:blipFill>
          <a:blip r:embed="rId3">
            <a:alphaModFix/>
          </a:blip>
          <a:stretch>
            <a:fillRect/>
          </a:stretch>
        </p:blipFill>
        <p:spPr>
          <a:xfrm>
            <a:off x="2791525" y="2009875"/>
            <a:ext cx="3919598" cy="26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f44040ddbe_0_32"/>
          <p:cNvSpPr txBox="1"/>
          <p:nvPr>
            <p:ph idx="1" type="body"/>
          </p:nvPr>
        </p:nvSpPr>
        <p:spPr>
          <a:xfrm>
            <a:off x="762025" y="809625"/>
            <a:ext cx="6405300" cy="35244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b="1" lang="en"/>
              <a:t>Sedangkan modul LSTM mengandung lebih banyak komputasi:</a:t>
            </a:r>
            <a:endParaRPr b="1"/>
          </a:p>
          <a:p>
            <a:pPr indent="0" lvl="0" marL="0" rtl="0" algn="l">
              <a:spcBef>
                <a:spcPts val="0"/>
              </a:spcBef>
              <a:spcAft>
                <a:spcPts val="0"/>
              </a:spcAft>
              <a:buNone/>
            </a:pPr>
            <a:r>
              <a:t/>
            </a:r>
            <a:endParaRPr b="1"/>
          </a:p>
        </p:txBody>
      </p:sp>
      <p:pic>
        <p:nvPicPr>
          <p:cNvPr id="193" name="Google Shape;193;gf44040ddbe_0_32"/>
          <p:cNvPicPr preferRelativeResize="0"/>
          <p:nvPr/>
        </p:nvPicPr>
        <p:blipFill rotWithShape="1">
          <a:blip r:embed="rId3">
            <a:alphaModFix/>
          </a:blip>
          <a:srcRect b="0" l="0" r="0" t="3836"/>
          <a:stretch/>
        </p:blipFill>
        <p:spPr>
          <a:xfrm>
            <a:off x="1442125" y="1069950"/>
            <a:ext cx="6259741" cy="3263925"/>
          </a:xfrm>
          <a:prstGeom prst="rect">
            <a:avLst/>
          </a:prstGeom>
          <a:noFill/>
          <a:ln>
            <a:noFill/>
          </a:ln>
        </p:spPr>
      </p:pic>
      <p:sp>
        <p:nvSpPr>
          <p:cNvPr id="194" name="Google Shape;194;gf44040ddbe_0_32"/>
          <p:cNvSpPr txBox="1"/>
          <p:nvPr/>
        </p:nvSpPr>
        <p:spPr>
          <a:xfrm>
            <a:off x="2512300" y="460207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Terlihat rumit bukan? Mari kita bahas satu per satu</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44040ddbe_0_37"/>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Notasi</a:t>
            </a:r>
            <a:endParaRPr/>
          </a:p>
        </p:txBody>
      </p:sp>
      <p:pic>
        <p:nvPicPr>
          <p:cNvPr id="200" name="Google Shape;200;gf44040ddbe_0_37"/>
          <p:cNvPicPr preferRelativeResize="0"/>
          <p:nvPr/>
        </p:nvPicPr>
        <p:blipFill>
          <a:blip r:embed="rId3">
            <a:alphaModFix/>
          </a:blip>
          <a:stretch>
            <a:fillRect/>
          </a:stretch>
        </p:blipFill>
        <p:spPr>
          <a:xfrm>
            <a:off x="990600" y="1457325"/>
            <a:ext cx="7162800" cy="222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f44040ddbe_0_66"/>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Mekanisme Kunci LSTM</a:t>
            </a:r>
            <a:endParaRPr/>
          </a:p>
        </p:txBody>
      </p:sp>
      <p:sp>
        <p:nvSpPr>
          <p:cNvPr id="206" name="Google Shape;206;gf44040ddbe_0_66"/>
          <p:cNvSpPr txBox="1"/>
          <p:nvPr>
            <p:ph idx="1" type="body"/>
          </p:nvPr>
        </p:nvSpPr>
        <p:spPr>
          <a:xfrm>
            <a:off x="762025" y="1514225"/>
            <a:ext cx="72432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Ide kunci dari LSTM adalah jalur yang menghubungkan konteks lama (Ct-1) ke konteks baru (Ct) di bagian atas modul LSTM</a:t>
            </a:r>
            <a:endParaRPr/>
          </a:p>
        </p:txBody>
      </p:sp>
      <p:pic>
        <p:nvPicPr>
          <p:cNvPr id="207" name="Google Shape;207;gf44040ddbe_0_66"/>
          <p:cNvPicPr preferRelativeResize="0"/>
          <p:nvPr/>
        </p:nvPicPr>
        <p:blipFill>
          <a:blip r:embed="rId3">
            <a:alphaModFix/>
          </a:blip>
          <a:stretch>
            <a:fillRect/>
          </a:stretch>
        </p:blipFill>
        <p:spPr>
          <a:xfrm>
            <a:off x="3233347" y="1866900"/>
            <a:ext cx="2677300" cy="240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44040ddbe_0_86"/>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Mekanisme Kunci LSTM</a:t>
            </a:r>
            <a:endParaRPr/>
          </a:p>
        </p:txBody>
      </p:sp>
      <p:sp>
        <p:nvSpPr>
          <p:cNvPr id="213" name="Google Shape;213;gf44040ddbe_0_86"/>
          <p:cNvSpPr txBox="1"/>
          <p:nvPr>
            <p:ph idx="1" type="body"/>
          </p:nvPr>
        </p:nvSpPr>
        <p:spPr>
          <a:xfrm>
            <a:off x="762025" y="1514225"/>
            <a:ext cx="72432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Ide kunci yang lain adalah adanya gerbang sigmoid (sigmoid gate) yang mengatur seberapa banyak informasi bisa lewat.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dari gerbang sigmoid akan dikalikan dengan suatu nilai lain untuk mengontrol seberapa banyak nilai tersebut dipakai.Dengan gerbang sigmoid, LSTM bisa mengatur seberapa banyak informasi dari Ct-1 yang diikutkan menjadi Ct.</a:t>
            </a:r>
            <a:endParaRPr/>
          </a:p>
          <a:p>
            <a:pPr indent="0" lvl="0" marL="0" rtl="0" algn="l">
              <a:spcBef>
                <a:spcPts val="0"/>
              </a:spcBef>
              <a:spcAft>
                <a:spcPts val="0"/>
              </a:spcAft>
              <a:buNone/>
            </a:pPr>
            <a:r>
              <a:t/>
            </a:r>
            <a:endParaRPr/>
          </a:p>
        </p:txBody>
      </p:sp>
      <p:pic>
        <p:nvPicPr>
          <p:cNvPr id="214" name="Google Shape;214;gf44040ddbe_0_86"/>
          <p:cNvPicPr preferRelativeResize="0"/>
          <p:nvPr/>
        </p:nvPicPr>
        <p:blipFill>
          <a:blip r:embed="rId3">
            <a:alphaModFix/>
          </a:blip>
          <a:stretch>
            <a:fillRect/>
          </a:stretch>
        </p:blipFill>
        <p:spPr>
          <a:xfrm>
            <a:off x="2916762" y="1729275"/>
            <a:ext cx="2784450" cy="1194900"/>
          </a:xfrm>
          <a:prstGeom prst="rect">
            <a:avLst/>
          </a:prstGeom>
          <a:noFill/>
          <a:ln>
            <a:noFill/>
          </a:ln>
        </p:spPr>
      </p:pic>
      <p:pic>
        <p:nvPicPr>
          <p:cNvPr id="215" name="Google Shape;215;gf44040ddbe_0_86"/>
          <p:cNvPicPr preferRelativeResize="0"/>
          <p:nvPr/>
        </p:nvPicPr>
        <p:blipFill>
          <a:blip r:embed="rId4">
            <a:alphaModFix/>
          </a:blip>
          <a:stretch>
            <a:fillRect/>
          </a:stretch>
        </p:blipFill>
        <p:spPr>
          <a:xfrm>
            <a:off x="3672775" y="3629025"/>
            <a:ext cx="1212825" cy="125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77e494f6b_0_34"/>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Langkah 1</a:t>
            </a:r>
            <a:endParaRPr/>
          </a:p>
        </p:txBody>
      </p:sp>
      <p:sp>
        <p:nvSpPr>
          <p:cNvPr id="221" name="Google Shape;221;g1377e494f6b_0_34"/>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200"/>
              <a:t>M</a:t>
            </a:r>
            <a:r>
              <a:rPr lang="en" sz="1200"/>
              <a:t>emutuskan informasi apa yang akan dibuang dari konteks Ct-1 , dengan menggunakan gerbang sigmoid yang kita sebut “gerbang lupa” (forget gate, ft).</a:t>
            </a:r>
            <a:endParaRPr sz="1200"/>
          </a:p>
        </p:txBody>
      </p:sp>
      <p:pic>
        <p:nvPicPr>
          <p:cNvPr id="222" name="Google Shape;222;g1377e494f6b_0_34"/>
          <p:cNvPicPr preferRelativeResize="0"/>
          <p:nvPr/>
        </p:nvPicPr>
        <p:blipFill>
          <a:blip r:embed="rId3">
            <a:alphaModFix/>
          </a:blip>
          <a:stretch>
            <a:fillRect/>
          </a:stretch>
        </p:blipFill>
        <p:spPr>
          <a:xfrm>
            <a:off x="2347342" y="1949100"/>
            <a:ext cx="4320507" cy="281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77e494f6b_0_41"/>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Langkah 2</a:t>
            </a:r>
            <a:endParaRPr/>
          </a:p>
        </p:txBody>
      </p:sp>
      <p:sp>
        <p:nvSpPr>
          <p:cNvPr id="228" name="Google Shape;228;g1377e494f6b_0_41"/>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200"/>
              <a:t>Memutuskan informasi baru apa yang akan kita gunakan di Ct. Proses ini memiliki dua bagian</a:t>
            </a:r>
            <a:endParaRPr sz="1200"/>
          </a:p>
        </p:txBody>
      </p:sp>
      <p:pic>
        <p:nvPicPr>
          <p:cNvPr id="229" name="Google Shape;229;g1377e494f6b_0_41"/>
          <p:cNvPicPr preferRelativeResize="0"/>
          <p:nvPr/>
        </p:nvPicPr>
        <p:blipFill>
          <a:blip r:embed="rId3">
            <a:alphaModFix/>
          </a:blip>
          <a:stretch>
            <a:fillRect/>
          </a:stretch>
        </p:blipFill>
        <p:spPr>
          <a:xfrm>
            <a:off x="2346175" y="1948127"/>
            <a:ext cx="4924699" cy="289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377e494f6b_0_54"/>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Langkah 3</a:t>
            </a:r>
            <a:endParaRPr/>
          </a:p>
        </p:txBody>
      </p:sp>
      <p:sp>
        <p:nvSpPr>
          <p:cNvPr id="235" name="Google Shape;235;g1377e494f6b_0_54"/>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200"/>
              <a:t>Memperbarui konteks lama Ct-1 ke konteks baru Ct</a:t>
            </a:r>
            <a:endParaRPr sz="1200"/>
          </a:p>
        </p:txBody>
      </p:sp>
      <p:pic>
        <p:nvPicPr>
          <p:cNvPr id="236" name="Google Shape;236;g1377e494f6b_0_54"/>
          <p:cNvPicPr preferRelativeResize="0"/>
          <p:nvPr/>
        </p:nvPicPr>
        <p:blipFill>
          <a:blip r:embed="rId3">
            <a:alphaModFix/>
          </a:blip>
          <a:stretch>
            <a:fillRect/>
          </a:stretch>
        </p:blipFill>
        <p:spPr>
          <a:xfrm>
            <a:off x="2487948" y="1799725"/>
            <a:ext cx="4402174" cy="275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377e494f6b_0_62"/>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Langkah 4</a:t>
            </a:r>
            <a:endParaRPr/>
          </a:p>
        </p:txBody>
      </p:sp>
      <p:sp>
        <p:nvSpPr>
          <p:cNvPr id="242" name="Google Shape;242;g1377e494f6b_0_62"/>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200"/>
              <a:t>Memutuskan apa yang akan kita hasilkan</a:t>
            </a:r>
            <a:endParaRPr sz="1200"/>
          </a:p>
        </p:txBody>
      </p:sp>
      <p:pic>
        <p:nvPicPr>
          <p:cNvPr id="243" name="Google Shape;243;g1377e494f6b_0_62"/>
          <p:cNvPicPr preferRelativeResize="0"/>
          <p:nvPr/>
        </p:nvPicPr>
        <p:blipFill>
          <a:blip r:embed="rId3">
            <a:alphaModFix/>
          </a:blip>
          <a:stretch>
            <a:fillRect/>
          </a:stretch>
        </p:blipFill>
        <p:spPr>
          <a:xfrm>
            <a:off x="2201275" y="1734675"/>
            <a:ext cx="4741450" cy="295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idx="1" type="body"/>
          </p:nvPr>
        </p:nvSpPr>
        <p:spPr>
          <a:xfrm>
            <a:off x="761950" y="1294450"/>
            <a:ext cx="6463500" cy="3497700"/>
          </a:xfrm>
          <a:prstGeom prst="rect">
            <a:avLst/>
          </a:prstGeom>
          <a:noFill/>
          <a:ln>
            <a:noFill/>
          </a:ln>
        </p:spPr>
        <p:txBody>
          <a:bodyPr anchorCtr="0" anchor="t" bIns="0" lIns="0" spcFirstLastPara="1" rIns="228600" wrap="square" tIns="0">
            <a:noAutofit/>
          </a:bodyPr>
          <a:lstStyle/>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Introduction to </a:t>
            </a:r>
            <a:r>
              <a:rPr lang="en" sz="1800">
                <a:latin typeface="Arial"/>
                <a:ea typeface="Arial"/>
                <a:cs typeface="Arial"/>
                <a:sym typeface="Arial"/>
              </a:rPr>
              <a:t>Sequence model &amp; Literature</a:t>
            </a:r>
            <a:endParaRPr sz="1800">
              <a:latin typeface="Arial"/>
              <a:ea typeface="Arial"/>
              <a:cs typeface="Arial"/>
              <a:sym typeface="Arial"/>
            </a:endParaRPr>
          </a:p>
          <a:p>
            <a:pPr indent="-342900" lvl="0" marL="457200" rtl="0" algn="l">
              <a:lnSpc>
                <a:spcPct val="115000"/>
              </a:lnSpc>
              <a:spcBef>
                <a:spcPts val="1000"/>
              </a:spcBef>
              <a:spcAft>
                <a:spcPts val="0"/>
              </a:spcAft>
              <a:buSzPts val="1800"/>
              <a:buFont typeface="Arial"/>
              <a:buChar char="●"/>
            </a:pPr>
            <a:r>
              <a:rPr lang="en" sz="1800">
                <a:latin typeface="Arial"/>
                <a:ea typeface="Arial"/>
                <a:cs typeface="Arial"/>
                <a:sym typeface="Arial"/>
              </a:rPr>
              <a:t>Next steps</a:t>
            </a:r>
            <a:endParaRPr sz="1800">
              <a:latin typeface="Arial"/>
              <a:ea typeface="Arial"/>
              <a:cs typeface="Arial"/>
              <a:sym typeface="Arial"/>
            </a:endParaRPr>
          </a:p>
          <a:p>
            <a:pPr indent="0" lvl="0" marL="457200" rtl="0" algn="l">
              <a:lnSpc>
                <a:spcPct val="115000"/>
              </a:lnSpc>
              <a:spcBef>
                <a:spcPts val="1000"/>
              </a:spcBef>
              <a:spcAft>
                <a:spcPts val="1000"/>
              </a:spcAft>
              <a:buSzPts val="1100"/>
              <a:buNone/>
            </a:pPr>
            <a:r>
              <a:t/>
            </a:r>
            <a:endParaRPr sz="1800">
              <a:latin typeface="Arial"/>
              <a:ea typeface="Arial"/>
              <a:cs typeface="Arial"/>
              <a:sym typeface="Arial"/>
            </a:endParaRPr>
          </a:p>
        </p:txBody>
      </p:sp>
      <p:sp>
        <p:nvSpPr>
          <p:cNvPr id="133" name="Google Shape;133;p2"/>
          <p:cNvSpPr txBox="1"/>
          <p:nvPr>
            <p:ph type="title"/>
          </p:nvPr>
        </p:nvSpPr>
        <p:spPr>
          <a:xfrm>
            <a:off x="761950" y="736800"/>
            <a:ext cx="5080200" cy="352200"/>
          </a:xfrm>
          <a:prstGeom prst="rect">
            <a:avLst/>
          </a:prstGeom>
          <a:noFill/>
          <a:ln>
            <a:noFill/>
          </a:ln>
        </p:spPr>
        <p:txBody>
          <a:bodyPr anchorCtr="0" anchor="t" bIns="0" lIns="0" spcFirstLastPara="1" rIns="228600" wrap="square" tIns="0">
            <a:noAutofit/>
          </a:bodyPr>
          <a:lstStyle/>
          <a:p>
            <a:pPr indent="0" lvl="0" marL="0" rtl="0" algn="l">
              <a:lnSpc>
                <a:spcPct val="100000"/>
              </a:lnSpc>
              <a:spcBef>
                <a:spcPts val="0"/>
              </a:spcBef>
              <a:spcAft>
                <a:spcPts val="0"/>
              </a:spcAft>
              <a:buSzPts val="2400"/>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377e494f6b_0_71"/>
          <p:cNvSpPr txBox="1"/>
          <p:nvPr>
            <p:ph idx="1" type="body"/>
          </p:nvPr>
        </p:nvSpPr>
        <p:spPr>
          <a:xfrm>
            <a:off x="762025" y="1276200"/>
            <a:ext cx="7307700" cy="30576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b="1" lang="en" sz="1300"/>
              <a:t>Bidirectional LSTM</a:t>
            </a:r>
            <a:r>
              <a:rPr lang="en" sz="1200"/>
              <a:t> menjalankan input dalam dua cara, forward dan backward.</a:t>
            </a:r>
            <a:endParaRPr sz="1200"/>
          </a:p>
        </p:txBody>
      </p:sp>
      <p:pic>
        <p:nvPicPr>
          <p:cNvPr id="249" name="Google Shape;249;g1377e494f6b_0_71"/>
          <p:cNvPicPr preferRelativeResize="0"/>
          <p:nvPr/>
        </p:nvPicPr>
        <p:blipFill>
          <a:blip r:embed="rId3">
            <a:alphaModFix/>
          </a:blip>
          <a:stretch>
            <a:fillRect/>
          </a:stretch>
        </p:blipFill>
        <p:spPr>
          <a:xfrm>
            <a:off x="1282788" y="1609725"/>
            <a:ext cx="6372225"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377e494f6b_0_9"/>
          <p:cNvSpPr txBox="1"/>
          <p:nvPr>
            <p:ph type="title"/>
          </p:nvPr>
        </p:nvSpPr>
        <p:spPr>
          <a:xfrm>
            <a:off x="761950" y="809375"/>
            <a:ext cx="53742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Gated Recurrent Unit (GRU)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377e494f6b_0_4"/>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GRU</a:t>
            </a:r>
            <a:endParaRPr/>
          </a:p>
        </p:txBody>
      </p:sp>
      <p:sp>
        <p:nvSpPr>
          <p:cNvPr id="260" name="Google Shape;260;g1377e494f6b_0_4"/>
          <p:cNvSpPr txBox="1"/>
          <p:nvPr>
            <p:ph idx="1" type="body"/>
          </p:nvPr>
        </p:nvSpPr>
        <p:spPr>
          <a:xfrm>
            <a:off x="762025" y="1514225"/>
            <a:ext cx="50802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200"/>
              <a:t>LSTM mempunyai banyak sekali varian, misalnya LSTM dengan koneksi lubang intip (peephole connection), LSTM yang menggabungkan gerbang input dengan gerbang lupa, dan sebagainya. Salah satu varian yang populer adalah Gated Recurrent Unit atau disingkat GRU. GRU dimunculkan dalam makalah oleh Cho dkk (2014) dan Chung dkk (2014)</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377e494f6b_0_16"/>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Kelebihan Gru </a:t>
            </a:r>
            <a:endParaRPr/>
          </a:p>
        </p:txBody>
      </p:sp>
      <p:sp>
        <p:nvSpPr>
          <p:cNvPr id="266" name="Google Shape;266;g1377e494f6b_0_16"/>
          <p:cNvSpPr txBox="1"/>
          <p:nvPr>
            <p:ph idx="1" type="body"/>
          </p:nvPr>
        </p:nvSpPr>
        <p:spPr>
          <a:xfrm>
            <a:off x="762025" y="1514225"/>
            <a:ext cx="50802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300"/>
              <a:t>Komputasi pada GRU lebih sederhana dari LSTM, namun mempunyai akurasi yang setara dan masih cukup efektif untuk menghindari permasalahan gradien yang menghilang.</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77e494f6b_0_22"/>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GRU </a:t>
            </a:r>
            <a:endParaRPr/>
          </a:p>
        </p:txBody>
      </p:sp>
      <p:pic>
        <p:nvPicPr>
          <p:cNvPr id="272" name="Google Shape;272;g1377e494f6b_0_22"/>
          <p:cNvPicPr preferRelativeResize="0"/>
          <p:nvPr/>
        </p:nvPicPr>
        <p:blipFill>
          <a:blip r:embed="rId3">
            <a:alphaModFix/>
          </a:blip>
          <a:stretch>
            <a:fillRect/>
          </a:stretch>
        </p:blipFill>
        <p:spPr>
          <a:xfrm>
            <a:off x="1894400" y="1528750"/>
            <a:ext cx="5638800" cy="2790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77e494f6b_0_28"/>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Komputasi Gru yang lengkap</a:t>
            </a:r>
            <a:endParaRPr/>
          </a:p>
        </p:txBody>
      </p:sp>
      <p:pic>
        <p:nvPicPr>
          <p:cNvPr id="278" name="Google Shape;278;g1377e494f6b_0_28"/>
          <p:cNvPicPr preferRelativeResize="0"/>
          <p:nvPr/>
        </p:nvPicPr>
        <p:blipFill>
          <a:blip r:embed="rId3">
            <a:alphaModFix/>
          </a:blip>
          <a:stretch>
            <a:fillRect/>
          </a:stretch>
        </p:blipFill>
        <p:spPr>
          <a:xfrm>
            <a:off x="1803400" y="1204913"/>
            <a:ext cx="5943600" cy="3438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f44040ddbe_0_71"/>
          <p:cNvSpPr txBox="1"/>
          <p:nvPr>
            <p:ph type="title"/>
          </p:nvPr>
        </p:nvSpPr>
        <p:spPr>
          <a:xfrm>
            <a:off x="761950" y="809375"/>
            <a:ext cx="31752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377e494f6b_0_0"/>
          <p:cNvSpPr txBox="1"/>
          <p:nvPr>
            <p:ph type="title"/>
          </p:nvPr>
        </p:nvSpPr>
        <p:spPr>
          <a:xfrm>
            <a:off x="761950" y="809375"/>
            <a:ext cx="31752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Q n 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37789ff86d_0_0"/>
          <p:cNvSpPr txBox="1"/>
          <p:nvPr>
            <p:ph type="title"/>
          </p:nvPr>
        </p:nvSpPr>
        <p:spPr>
          <a:xfrm>
            <a:off x="761950" y="809375"/>
            <a:ext cx="31752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761950" y="809375"/>
            <a:ext cx="5017200" cy="1762500"/>
          </a:xfrm>
          <a:prstGeom prst="rect">
            <a:avLst/>
          </a:prstGeom>
          <a:noFill/>
          <a:ln>
            <a:noFill/>
          </a:ln>
        </p:spPr>
        <p:txBody>
          <a:bodyPr anchorCtr="0" anchor="b" bIns="0" lIns="0" spcFirstLastPara="1" rIns="228600" wrap="square" tIns="0">
            <a:noAutofit/>
          </a:bodyPr>
          <a:lstStyle/>
          <a:p>
            <a:pPr indent="0" lvl="0" marL="0" rtl="0" algn="l">
              <a:lnSpc>
                <a:spcPct val="100000"/>
              </a:lnSpc>
              <a:spcBef>
                <a:spcPts val="0"/>
              </a:spcBef>
              <a:spcAft>
                <a:spcPts val="0"/>
              </a:spcAft>
              <a:buSzPts val="4200"/>
              <a:buNone/>
            </a:pPr>
            <a:r>
              <a:rPr lang="en" sz="4200"/>
              <a:t>Are your students ML-ready?</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4e9a1a66f_0_0"/>
          <p:cNvSpPr txBox="1"/>
          <p:nvPr>
            <p:ph type="title"/>
          </p:nvPr>
        </p:nvSpPr>
        <p:spPr>
          <a:xfrm>
            <a:off x="1337400" y="1690500"/>
            <a:ext cx="6469200" cy="1762500"/>
          </a:xfrm>
          <a:prstGeom prst="rect">
            <a:avLst/>
          </a:prstGeom>
        </p:spPr>
        <p:txBody>
          <a:bodyPr anchorCtr="0" anchor="ctr" bIns="0" lIns="0" spcFirstLastPara="1" rIns="228600" wrap="square" tIns="0">
            <a:noAutofit/>
          </a:bodyPr>
          <a:lstStyle/>
          <a:p>
            <a:pPr indent="0" lvl="0" marL="0" rtl="0" algn="ctr">
              <a:spcBef>
                <a:spcPts val="0"/>
              </a:spcBef>
              <a:spcAft>
                <a:spcPts val="0"/>
              </a:spcAft>
              <a:buNone/>
            </a:pPr>
            <a:r>
              <a:rPr lang="en"/>
              <a:t>Recap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317b06ce99_0_1"/>
          <p:cNvSpPr txBox="1"/>
          <p:nvPr>
            <p:ph type="title"/>
          </p:nvPr>
        </p:nvSpPr>
        <p:spPr>
          <a:xfrm>
            <a:off x="761950" y="809375"/>
            <a:ext cx="38916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Sequence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f44040ddbe_0_0"/>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What is sequence model?</a:t>
            </a:r>
            <a:endParaRPr/>
          </a:p>
        </p:txBody>
      </p:sp>
      <p:sp>
        <p:nvSpPr>
          <p:cNvPr id="154" name="Google Shape;154;gf44040ddbe_0_0"/>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900">
                <a:latin typeface="Arial"/>
                <a:ea typeface="Arial"/>
                <a:cs typeface="Arial"/>
                <a:sym typeface="Arial"/>
              </a:rPr>
              <a:t>Sequence model adalah pemrosesan pada input yang berurutan, misalnya pemrosesan bahasa alami (NLP), audio, atau data sekuensial lainnya. Dalam konteks deep learning, model yang berkaitan adalah recurrent neural network (RNN)</a:t>
            </a:r>
            <a:endParaRPr sz="19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f44040ddbe_0_11"/>
          <p:cNvSpPr txBox="1"/>
          <p:nvPr>
            <p:ph type="title"/>
          </p:nvPr>
        </p:nvSpPr>
        <p:spPr>
          <a:xfrm>
            <a:off x="761950" y="809375"/>
            <a:ext cx="3175200" cy="1762500"/>
          </a:xfrm>
          <a:prstGeom prst="rect">
            <a:avLst/>
          </a:prstGeom>
        </p:spPr>
        <p:txBody>
          <a:bodyPr anchorCtr="0" anchor="b" bIns="0" lIns="0" spcFirstLastPara="1" rIns="228600" wrap="square" tIns="0">
            <a:noAutofit/>
          </a:bodyPr>
          <a:lstStyle/>
          <a:p>
            <a:pPr indent="0" lvl="0" marL="0" rtl="0" algn="l">
              <a:spcBef>
                <a:spcPts val="0"/>
              </a:spcBef>
              <a:spcAft>
                <a:spcPts val="0"/>
              </a:spcAft>
              <a:buNone/>
            </a:pPr>
            <a:r>
              <a:rPr lang="en"/>
              <a:t>LSTM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44040ddbe_0_6"/>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What is LSTM?</a:t>
            </a:r>
            <a:endParaRPr/>
          </a:p>
        </p:txBody>
      </p:sp>
      <p:sp>
        <p:nvSpPr>
          <p:cNvPr id="165" name="Google Shape;165;gf44040ddbe_0_6"/>
          <p:cNvSpPr txBox="1"/>
          <p:nvPr>
            <p:ph idx="1" type="body"/>
          </p:nvPr>
        </p:nvSpPr>
        <p:spPr>
          <a:xfrm>
            <a:off x="762025" y="1514225"/>
            <a:ext cx="7620000" cy="28197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sz="1900">
                <a:latin typeface="Arial"/>
                <a:ea typeface="Arial"/>
                <a:cs typeface="Arial"/>
                <a:sym typeface="Arial"/>
              </a:rPr>
              <a:t>Long Short-Term Memory (LSTM) adalah salah satu jenis dari Recurrent Neural Network (RNN) dimana dilakukan modifikasi pada RNN dengan menambahkan memory cell yang dapat menyimpan informasi untuk jangka waktu yang lama. LSTM diusulkan sebagai solusi untuk mengatasi terjadinya vanishing gradient pada RNN saat memproses data sequential yang panjang</a:t>
            </a:r>
            <a:endParaRPr sz="1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44040ddbe_0_17"/>
          <p:cNvSpPr txBox="1"/>
          <p:nvPr>
            <p:ph type="title"/>
          </p:nvPr>
        </p:nvSpPr>
        <p:spPr>
          <a:xfrm>
            <a:off x="761950" y="809575"/>
            <a:ext cx="5080200" cy="352200"/>
          </a:xfrm>
          <a:prstGeom prst="rect">
            <a:avLst/>
          </a:prstGeom>
        </p:spPr>
        <p:txBody>
          <a:bodyPr anchorCtr="0" anchor="t" bIns="0" lIns="0" spcFirstLastPara="1" rIns="228600" wrap="square" tIns="0">
            <a:noAutofit/>
          </a:bodyPr>
          <a:lstStyle/>
          <a:p>
            <a:pPr indent="0" lvl="0" marL="0" rtl="0" algn="l">
              <a:spcBef>
                <a:spcPts val="0"/>
              </a:spcBef>
              <a:spcAft>
                <a:spcPts val="0"/>
              </a:spcAft>
              <a:buNone/>
            </a:pPr>
            <a:r>
              <a:rPr lang="en"/>
              <a:t>Arsitektur LSTM</a:t>
            </a:r>
            <a:endParaRPr/>
          </a:p>
        </p:txBody>
      </p:sp>
      <p:pic>
        <p:nvPicPr>
          <p:cNvPr id="171" name="Google Shape;171;gf44040ddbe_0_17"/>
          <p:cNvPicPr preferRelativeResize="0"/>
          <p:nvPr/>
        </p:nvPicPr>
        <p:blipFill>
          <a:blip r:embed="rId3">
            <a:alphaModFix/>
          </a:blip>
          <a:stretch>
            <a:fillRect/>
          </a:stretch>
        </p:blipFill>
        <p:spPr>
          <a:xfrm>
            <a:off x="2498110" y="1701179"/>
            <a:ext cx="4147775" cy="2222050"/>
          </a:xfrm>
          <a:prstGeom prst="rect">
            <a:avLst/>
          </a:prstGeom>
          <a:noFill/>
          <a:ln>
            <a:noFill/>
          </a:ln>
        </p:spPr>
      </p:pic>
      <p:sp>
        <p:nvSpPr>
          <p:cNvPr id="172" name="Google Shape;172;gf44040ddbe_0_17"/>
          <p:cNvSpPr txBox="1"/>
          <p:nvPr/>
        </p:nvSpPr>
        <p:spPr>
          <a:xfrm>
            <a:off x="1121525" y="2449275"/>
            <a:ext cx="91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LSTM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t-1</a:t>
            </a:r>
            <a:endParaRPr>
              <a:latin typeface="Roboto"/>
              <a:ea typeface="Roboto"/>
              <a:cs typeface="Roboto"/>
              <a:sym typeface="Roboto"/>
            </a:endParaRPr>
          </a:p>
        </p:txBody>
      </p:sp>
      <p:sp>
        <p:nvSpPr>
          <p:cNvPr id="173" name="Google Shape;173;gf44040ddbe_0_17"/>
          <p:cNvSpPr txBox="1"/>
          <p:nvPr/>
        </p:nvSpPr>
        <p:spPr>
          <a:xfrm>
            <a:off x="6933075" y="2449275"/>
            <a:ext cx="91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LSTM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t+1</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ud Template">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