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45"/>
  </p:notesMasterIdLst>
  <p:sldIdLst>
    <p:sldId id="256" r:id="rId2"/>
    <p:sldId id="259" r:id="rId3"/>
    <p:sldId id="260" r:id="rId4"/>
    <p:sldId id="272" r:id="rId5"/>
    <p:sldId id="289" r:id="rId6"/>
    <p:sldId id="290" r:id="rId7"/>
    <p:sldId id="325" r:id="rId8"/>
    <p:sldId id="293" r:id="rId9"/>
    <p:sldId id="294" r:id="rId10"/>
    <p:sldId id="295" r:id="rId11"/>
    <p:sldId id="296" r:id="rId12"/>
    <p:sldId id="297" r:id="rId13"/>
    <p:sldId id="298" r:id="rId14"/>
    <p:sldId id="292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21" r:id="rId29"/>
    <p:sldId id="312" r:id="rId30"/>
    <p:sldId id="313" r:id="rId31"/>
    <p:sldId id="322" r:id="rId32"/>
    <p:sldId id="314" r:id="rId33"/>
    <p:sldId id="315" r:id="rId34"/>
    <p:sldId id="323" r:id="rId35"/>
    <p:sldId id="316" r:id="rId36"/>
    <p:sldId id="317" r:id="rId37"/>
    <p:sldId id="324" r:id="rId38"/>
    <p:sldId id="318" r:id="rId39"/>
    <p:sldId id="319" r:id="rId40"/>
    <p:sldId id="320" r:id="rId41"/>
    <p:sldId id="326" r:id="rId42"/>
    <p:sldId id="327" r:id="rId43"/>
    <p:sldId id="285" r:id="rId4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6"/>
    </p:embeddedFont>
    <p:embeddedFont>
      <p:font typeface="DM Sans" pitchFamily="2" charset="0"/>
      <p:regular r:id="rId47"/>
      <p:bold r:id="rId48"/>
      <p:italic r:id="rId49"/>
      <p:boldItalic r:id="rId50"/>
    </p:embeddedFont>
    <p:embeddedFont>
      <p:font typeface="Inter" panose="020B0604020202020204" charset="0"/>
      <p:regular r:id="rId51"/>
      <p:bold r:id="rId52"/>
    </p:embeddedFont>
    <p:embeddedFont>
      <p:font typeface="Montserrat" panose="00000500000000000000" pitchFamily="2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  <p:embeddedFont>
      <p:font typeface="PT Sans" panose="020B0503020203020204" pitchFamily="34" charset="0"/>
      <p:regular r:id="rId61"/>
      <p:bold r:id="rId62"/>
      <p:italic r:id="rId63"/>
      <p:boldItalic r:id="rId64"/>
    </p:embeddedFont>
    <p:embeddedFont>
      <p:font typeface="Segoe UI" panose="020B0502040204020203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A2FD0-3B7B-40C2-B09A-500D383EB12C}">
  <a:tblStyle styleId="{A4CA2FD0-3B7B-40C2-B09A-500D383EB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font" Target="fonts/font2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38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2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5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4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3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7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4571998" y="609989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4572000" y="1718261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4572000" y="3459550"/>
            <a:ext cx="38589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6981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6" r:id="rId5"/>
    <p:sldLayoutId id="2147483669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attribute_selectors.as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specificity.asp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858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dirty="0" err="1"/>
              <a:t>Kelompok</a:t>
            </a:r>
            <a:r>
              <a:rPr lang="en-ID" sz="5000" dirty="0"/>
              <a:t> 4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2607440"/>
            <a:ext cx="4530600" cy="1392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Febrianto</a:t>
            </a:r>
            <a:endParaRPr lang="en-ID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/>
              <a:t>Gilang Akram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Trianisa</a:t>
            </a:r>
            <a:r>
              <a:rPr lang="en-ID" dirty="0"/>
              <a:t> </a:t>
            </a:r>
            <a:r>
              <a:rPr lang="en-ID" dirty="0" err="1"/>
              <a:t>Shafiera</a:t>
            </a:r>
            <a:endParaRPr lang="en-ID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E990-E1A6-440B-9FDC-771485C7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Penerapan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E4525-4E71-49C7-82C0-99FB97DF6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396" b="-3644"/>
          <a:stretch/>
        </p:blipFill>
        <p:spPr>
          <a:xfrm>
            <a:off x="5484780" y="2308745"/>
            <a:ext cx="3363140" cy="782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7C2FF-CABF-4E6B-9847-DE28C08DB01A}"/>
              </a:ext>
            </a:extLst>
          </p:cNvPr>
          <p:cNvSpPr txBox="1"/>
          <p:nvPr/>
        </p:nvSpPr>
        <p:spPr>
          <a:xfrm>
            <a:off x="6767002" y="1760017"/>
            <a:ext cx="131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52A57-A8D2-4C03-9C16-2C5737C3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8" y="1534331"/>
            <a:ext cx="4950672" cy="265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5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2CBC887-0C0E-45BB-8B44-AB14083F30B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08397" y="2107405"/>
            <a:ext cx="4794032" cy="1904700"/>
          </a:xfrm>
        </p:spPr>
        <p:txBody>
          <a:bodyPr/>
          <a:lstStyle/>
          <a:p>
            <a:pPr algn="ctr"/>
            <a:endParaRPr lang="en-US" sz="1400" b="1" dirty="0"/>
          </a:p>
          <a:p>
            <a:pPr algn="ctr"/>
            <a:r>
              <a:rPr lang="en-US" sz="3600" b="1" dirty="0"/>
              <a:t>ID SELECTOR</a:t>
            </a:r>
          </a:p>
          <a:p>
            <a:endParaRPr lang="en-US" dirty="0"/>
          </a:p>
        </p:txBody>
      </p:sp>
      <p:grpSp>
        <p:nvGrpSpPr>
          <p:cNvPr id="5" name="Google Shape;3939;p63">
            <a:extLst>
              <a:ext uri="{FF2B5EF4-FFF2-40B4-BE49-F238E27FC236}">
                <a16:creationId xmlns:a16="http://schemas.microsoft.com/office/drawing/2014/main" id="{9CD797E4-EAAD-4DF4-96AE-6188C10CC482}"/>
              </a:ext>
            </a:extLst>
          </p:cNvPr>
          <p:cNvGrpSpPr/>
          <p:nvPr/>
        </p:nvGrpSpPr>
        <p:grpSpPr>
          <a:xfrm>
            <a:off x="5316583" y="1472900"/>
            <a:ext cx="2847704" cy="2539205"/>
            <a:chOff x="4093948" y="1308595"/>
            <a:chExt cx="379821" cy="326796"/>
          </a:xfrm>
        </p:grpSpPr>
        <p:sp>
          <p:nvSpPr>
            <p:cNvPr id="6" name="Google Shape;3940;p63">
              <a:extLst>
                <a:ext uri="{FF2B5EF4-FFF2-40B4-BE49-F238E27FC236}">
                  <a16:creationId xmlns:a16="http://schemas.microsoft.com/office/drawing/2014/main" id="{36F3FC02-CF1D-4709-AFAA-7D8480FB95F9}"/>
                </a:ext>
              </a:extLst>
            </p:cNvPr>
            <p:cNvSpPr/>
            <p:nvPr/>
          </p:nvSpPr>
          <p:spPr>
            <a:xfrm>
              <a:off x="4099675" y="1524295"/>
              <a:ext cx="368367" cy="47648"/>
            </a:xfrm>
            <a:custGeom>
              <a:avLst/>
              <a:gdLst/>
              <a:ahLst/>
              <a:cxnLst/>
              <a:rect l="l" t="t" r="r" b="b"/>
              <a:pathLst>
                <a:path w="18910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18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09" y="2029"/>
                    <a:pt x="18909" y="1494"/>
                  </a:cubicBezTo>
                  <a:lnTo>
                    <a:pt x="18909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41;p63">
              <a:extLst>
                <a:ext uri="{FF2B5EF4-FFF2-40B4-BE49-F238E27FC236}">
                  <a16:creationId xmlns:a16="http://schemas.microsoft.com/office/drawing/2014/main" id="{5DFBFE91-95C9-4C7C-8D67-6F9A6E768BA0}"/>
                </a:ext>
              </a:extLst>
            </p:cNvPr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42;p63">
              <a:extLst>
                <a:ext uri="{FF2B5EF4-FFF2-40B4-BE49-F238E27FC236}">
                  <a16:creationId xmlns:a16="http://schemas.microsoft.com/office/drawing/2014/main" id="{F62BDD33-01A5-45FC-A9DD-C3DC7FDF6BA2}"/>
                </a:ext>
              </a:extLst>
            </p:cNvPr>
            <p:cNvSpPr/>
            <p:nvPr/>
          </p:nvSpPr>
          <p:spPr>
            <a:xfrm>
              <a:off x="4099675" y="1314302"/>
              <a:ext cx="368367" cy="210014"/>
            </a:xfrm>
            <a:custGeom>
              <a:avLst/>
              <a:gdLst/>
              <a:ahLst/>
              <a:cxnLst/>
              <a:rect l="l" t="t" r="r" b="b"/>
              <a:pathLst>
                <a:path w="18910" h="10781" extrusionOk="0">
                  <a:moveTo>
                    <a:pt x="959" y="1"/>
                  </a:moveTo>
                  <a:cubicBezTo>
                    <a:pt x="418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09" y="10781"/>
                  </a:lnTo>
                  <a:lnTo>
                    <a:pt x="18909" y="959"/>
                  </a:lnTo>
                  <a:cubicBezTo>
                    <a:pt x="18909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43;p63">
              <a:extLst>
                <a:ext uri="{FF2B5EF4-FFF2-40B4-BE49-F238E27FC236}">
                  <a16:creationId xmlns:a16="http://schemas.microsoft.com/office/drawing/2014/main" id="{17CF3782-D810-4A2B-A63C-D1C5C179B1FD}"/>
                </a:ext>
              </a:extLst>
            </p:cNvPr>
            <p:cNvSpPr/>
            <p:nvPr/>
          </p:nvSpPr>
          <p:spPr>
            <a:xfrm>
              <a:off x="4434592" y="1314302"/>
              <a:ext cx="33447" cy="210014"/>
            </a:xfrm>
            <a:custGeom>
              <a:avLst/>
              <a:gdLst/>
              <a:ahLst/>
              <a:cxnLst/>
              <a:rect l="l" t="t" r="r" b="b"/>
              <a:pathLst>
                <a:path w="1717" h="10781" extrusionOk="0">
                  <a:moveTo>
                    <a:pt x="0" y="1"/>
                  </a:moveTo>
                  <a:cubicBezTo>
                    <a:pt x="541" y="1"/>
                    <a:pt x="958" y="418"/>
                    <a:pt x="958" y="959"/>
                  </a:cubicBezTo>
                  <a:lnTo>
                    <a:pt x="958" y="10781"/>
                  </a:lnTo>
                  <a:lnTo>
                    <a:pt x="1716" y="10781"/>
                  </a:lnTo>
                  <a:lnTo>
                    <a:pt x="1716" y="959"/>
                  </a:lnTo>
                  <a:cubicBezTo>
                    <a:pt x="1716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44;p63">
              <a:extLst>
                <a:ext uri="{FF2B5EF4-FFF2-40B4-BE49-F238E27FC236}">
                  <a16:creationId xmlns:a16="http://schemas.microsoft.com/office/drawing/2014/main" id="{24C9C44E-1F33-4D4F-A9DD-626AED02EA52}"/>
                </a:ext>
              </a:extLst>
            </p:cNvPr>
            <p:cNvSpPr/>
            <p:nvPr/>
          </p:nvSpPr>
          <p:spPr>
            <a:xfrm>
              <a:off x="4434592" y="1524295"/>
              <a:ext cx="33447" cy="47648"/>
            </a:xfrm>
            <a:custGeom>
              <a:avLst/>
              <a:gdLst/>
              <a:ahLst/>
              <a:cxnLst/>
              <a:rect l="l" t="t" r="r" b="b"/>
              <a:pathLst>
                <a:path w="1717" h="2446" extrusionOk="0">
                  <a:moveTo>
                    <a:pt x="958" y="1"/>
                  </a:moveTo>
                  <a:lnTo>
                    <a:pt x="958" y="1494"/>
                  </a:lnTo>
                  <a:cubicBezTo>
                    <a:pt x="958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16" y="2029"/>
                    <a:pt x="1716" y="1494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45;p63">
              <a:extLst>
                <a:ext uri="{FF2B5EF4-FFF2-40B4-BE49-F238E27FC236}">
                  <a16:creationId xmlns:a16="http://schemas.microsoft.com/office/drawing/2014/main" id="{1DF9AE89-7B4C-48BF-96BC-26DC58E4EA89}"/>
                </a:ext>
              </a:extLst>
            </p:cNvPr>
            <p:cNvSpPr/>
            <p:nvPr/>
          </p:nvSpPr>
          <p:spPr>
            <a:xfrm>
              <a:off x="4241878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46;p63">
              <a:extLst>
                <a:ext uri="{FF2B5EF4-FFF2-40B4-BE49-F238E27FC236}">
                  <a16:creationId xmlns:a16="http://schemas.microsoft.com/office/drawing/2014/main" id="{BE2A3147-4B03-4309-B369-4BFF06B7BA46}"/>
                </a:ext>
              </a:extLst>
            </p:cNvPr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47;p63">
              <a:extLst>
                <a:ext uri="{FF2B5EF4-FFF2-40B4-BE49-F238E27FC236}">
                  <a16:creationId xmlns:a16="http://schemas.microsoft.com/office/drawing/2014/main" id="{43960427-CD83-4AD1-BA7E-344A11F68224}"/>
                </a:ext>
              </a:extLst>
            </p:cNvPr>
            <p:cNvSpPr/>
            <p:nvPr/>
          </p:nvSpPr>
          <p:spPr>
            <a:xfrm>
              <a:off x="4247605" y="1571923"/>
              <a:ext cx="72505" cy="14805"/>
            </a:xfrm>
            <a:custGeom>
              <a:avLst/>
              <a:gdLst/>
              <a:ahLst/>
              <a:cxnLst/>
              <a:rect l="l" t="t" r="r" b="b"/>
              <a:pathLst>
                <a:path w="3722" h="760" extrusionOk="0">
                  <a:moveTo>
                    <a:pt x="24" y="1"/>
                  </a:moveTo>
                  <a:cubicBezTo>
                    <a:pt x="24" y="1"/>
                    <a:pt x="1" y="318"/>
                    <a:pt x="1" y="759"/>
                  </a:cubicBezTo>
                  <a:lnTo>
                    <a:pt x="3721" y="759"/>
                  </a:lnTo>
                  <a:cubicBezTo>
                    <a:pt x="3721" y="318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48;p63">
              <a:extLst>
                <a:ext uri="{FF2B5EF4-FFF2-40B4-BE49-F238E27FC236}">
                  <a16:creationId xmlns:a16="http://schemas.microsoft.com/office/drawing/2014/main" id="{1B98B079-4B89-44FA-B06C-EFF368557B68}"/>
                </a:ext>
              </a:extLst>
            </p:cNvPr>
            <p:cNvSpPr/>
            <p:nvPr/>
          </p:nvSpPr>
          <p:spPr>
            <a:xfrm>
              <a:off x="4122583" y="1339607"/>
              <a:ext cx="322550" cy="184709"/>
            </a:xfrm>
            <a:custGeom>
              <a:avLst/>
              <a:gdLst/>
              <a:ahLst/>
              <a:cxnLst/>
              <a:rect l="l" t="t" r="r" b="b"/>
              <a:pathLst>
                <a:path w="16558" h="9482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9482"/>
                  </a:lnTo>
                  <a:lnTo>
                    <a:pt x="16558" y="9482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49;p63">
              <a:extLst>
                <a:ext uri="{FF2B5EF4-FFF2-40B4-BE49-F238E27FC236}">
                  <a16:creationId xmlns:a16="http://schemas.microsoft.com/office/drawing/2014/main" id="{056A4306-EBD8-4700-8EDD-75707CB48491}"/>
                </a:ext>
              </a:extLst>
            </p:cNvPr>
            <p:cNvSpPr/>
            <p:nvPr/>
          </p:nvSpPr>
          <p:spPr>
            <a:xfrm>
              <a:off x="4421755" y="1339607"/>
              <a:ext cx="23376" cy="184709"/>
            </a:xfrm>
            <a:custGeom>
              <a:avLst/>
              <a:gdLst/>
              <a:ahLst/>
              <a:cxnLst/>
              <a:rect l="l" t="t" r="r" b="b"/>
              <a:pathLst>
                <a:path w="1200" h="9482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9482"/>
                  </a:lnTo>
                  <a:lnTo>
                    <a:pt x="1200" y="9482"/>
                  </a:lnTo>
                  <a:lnTo>
                    <a:pt x="1200" y="442"/>
                  </a:lnTo>
                  <a:cubicBezTo>
                    <a:pt x="1200" y="195"/>
                    <a:pt x="1006" y="1"/>
                    <a:pt x="759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50;p63">
              <a:extLst>
                <a:ext uri="{FF2B5EF4-FFF2-40B4-BE49-F238E27FC236}">
                  <a16:creationId xmlns:a16="http://schemas.microsoft.com/office/drawing/2014/main" id="{CE377E21-45CD-4731-9845-673C9BC78ACE}"/>
                </a:ext>
              </a:extLst>
            </p:cNvPr>
            <p:cNvSpPr/>
            <p:nvPr/>
          </p:nvSpPr>
          <p:spPr>
            <a:xfrm>
              <a:off x="4122583" y="1339607"/>
              <a:ext cx="322550" cy="33915"/>
            </a:xfrm>
            <a:custGeom>
              <a:avLst/>
              <a:gdLst/>
              <a:ahLst/>
              <a:cxnLst/>
              <a:rect l="l" t="t" r="r" b="b"/>
              <a:pathLst>
                <a:path w="16558" h="1741" extrusionOk="0">
                  <a:moveTo>
                    <a:pt x="441" y="1"/>
                  </a:moveTo>
                  <a:cubicBezTo>
                    <a:pt x="200" y="1"/>
                    <a:pt x="0" y="195"/>
                    <a:pt x="0" y="442"/>
                  </a:cubicBezTo>
                  <a:lnTo>
                    <a:pt x="0" y="1741"/>
                  </a:lnTo>
                  <a:lnTo>
                    <a:pt x="16558" y="1741"/>
                  </a:lnTo>
                  <a:lnTo>
                    <a:pt x="16558" y="442"/>
                  </a:lnTo>
                  <a:cubicBezTo>
                    <a:pt x="16558" y="195"/>
                    <a:pt x="16364" y="1"/>
                    <a:pt x="16117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51;p63">
              <a:extLst>
                <a:ext uri="{FF2B5EF4-FFF2-40B4-BE49-F238E27FC236}">
                  <a16:creationId xmlns:a16="http://schemas.microsoft.com/office/drawing/2014/main" id="{1479A67D-211E-4962-8AC0-A5246595FD6D}"/>
                </a:ext>
              </a:extLst>
            </p:cNvPr>
            <p:cNvSpPr/>
            <p:nvPr/>
          </p:nvSpPr>
          <p:spPr>
            <a:xfrm>
              <a:off x="4421755" y="1339607"/>
              <a:ext cx="23376" cy="33915"/>
            </a:xfrm>
            <a:custGeom>
              <a:avLst/>
              <a:gdLst/>
              <a:ahLst/>
              <a:cxnLst/>
              <a:rect l="l" t="t" r="r" b="b"/>
              <a:pathLst>
                <a:path w="1200" h="1741" extrusionOk="0">
                  <a:moveTo>
                    <a:pt x="1" y="1"/>
                  </a:moveTo>
                  <a:cubicBezTo>
                    <a:pt x="242" y="1"/>
                    <a:pt x="442" y="195"/>
                    <a:pt x="442" y="442"/>
                  </a:cubicBezTo>
                  <a:lnTo>
                    <a:pt x="442" y="1741"/>
                  </a:lnTo>
                  <a:lnTo>
                    <a:pt x="1200" y="1741"/>
                  </a:lnTo>
                  <a:lnTo>
                    <a:pt x="1200" y="442"/>
                  </a:lnTo>
                  <a:cubicBezTo>
                    <a:pt x="1200" y="224"/>
                    <a:pt x="1029" y="48"/>
                    <a:pt x="830" y="24"/>
                  </a:cubicBezTo>
                  <a:cubicBezTo>
                    <a:pt x="806" y="1"/>
                    <a:pt x="782" y="1"/>
                    <a:pt x="759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52;p63">
              <a:extLst>
                <a:ext uri="{FF2B5EF4-FFF2-40B4-BE49-F238E27FC236}">
                  <a16:creationId xmlns:a16="http://schemas.microsoft.com/office/drawing/2014/main" id="{EBCCEE82-5DC3-41FE-873E-13F5CE7968FC}"/>
                </a:ext>
              </a:extLst>
            </p:cNvPr>
            <p:cNvSpPr/>
            <p:nvPr/>
          </p:nvSpPr>
          <p:spPr>
            <a:xfrm>
              <a:off x="4148336" y="1394910"/>
              <a:ext cx="91614" cy="104569"/>
            </a:xfrm>
            <a:custGeom>
              <a:avLst/>
              <a:gdLst/>
              <a:ahLst/>
              <a:cxnLst/>
              <a:rect l="l" t="t" r="r" b="b"/>
              <a:pathLst>
                <a:path w="4703" h="5368" extrusionOk="0">
                  <a:moveTo>
                    <a:pt x="1" y="1"/>
                  </a:moveTo>
                  <a:lnTo>
                    <a:pt x="1" y="5367"/>
                  </a:lnTo>
                  <a:lnTo>
                    <a:pt x="4703" y="5367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53;p63">
              <a:extLst>
                <a:ext uri="{FF2B5EF4-FFF2-40B4-BE49-F238E27FC236}">
                  <a16:creationId xmlns:a16="http://schemas.microsoft.com/office/drawing/2014/main" id="{53D396FF-0012-45D5-ABC5-E8A8AC91C589}"/>
                </a:ext>
              </a:extLst>
            </p:cNvPr>
            <p:cNvSpPr/>
            <p:nvPr/>
          </p:nvSpPr>
          <p:spPr>
            <a:xfrm>
              <a:off x="4265234" y="1394910"/>
              <a:ext cx="154145" cy="48232"/>
            </a:xfrm>
            <a:custGeom>
              <a:avLst/>
              <a:gdLst/>
              <a:ahLst/>
              <a:cxnLst/>
              <a:rect l="l" t="t" r="r" b="b"/>
              <a:pathLst>
                <a:path w="7913" h="2476" extrusionOk="0">
                  <a:moveTo>
                    <a:pt x="1" y="1"/>
                  </a:moveTo>
                  <a:lnTo>
                    <a:pt x="1" y="2475"/>
                  </a:lnTo>
                  <a:lnTo>
                    <a:pt x="7912" y="2475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54;p63">
              <a:extLst>
                <a:ext uri="{FF2B5EF4-FFF2-40B4-BE49-F238E27FC236}">
                  <a16:creationId xmlns:a16="http://schemas.microsoft.com/office/drawing/2014/main" id="{E85DEC47-1776-4877-8CAB-707E768378C0}"/>
                </a:ext>
              </a:extLst>
            </p:cNvPr>
            <p:cNvSpPr/>
            <p:nvPr/>
          </p:nvSpPr>
          <p:spPr>
            <a:xfrm>
              <a:off x="4144557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94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55;p63">
              <a:extLst>
                <a:ext uri="{FF2B5EF4-FFF2-40B4-BE49-F238E27FC236}">
                  <a16:creationId xmlns:a16="http://schemas.microsoft.com/office/drawing/2014/main" id="{9DA12EC5-116F-445E-91EE-0C840B54F1E7}"/>
                </a:ext>
              </a:extLst>
            </p:cNvPr>
            <p:cNvSpPr/>
            <p:nvPr/>
          </p:nvSpPr>
          <p:spPr>
            <a:xfrm>
              <a:off x="4165965" y="1351450"/>
              <a:ext cx="12039" cy="11162"/>
            </a:xfrm>
            <a:custGeom>
              <a:avLst/>
              <a:gdLst/>
              <a:ahLst/>
              <a:cxnLst/>
              <a:rect l="l" t="t" r="r" b="b"/>
              <a:pathLst>
                <a:path w="618" h="573" extrusionOk="0">
                  <a:moveTo>
                    <a:pt x="314" y="1"/>
                  </a:moveTo>
                  <a:cubicBezTo>
                    <a:pt x="300" y="1"/>
                    <a:pt x="285" y="2"/>
                    <a:pt x="271" y="4"/>
                  </a:cubicBezTo>
                  <a:cubicBezTo>
                    <a:pt x="124" y="28"/>
                    <a:pt x="1" y="175"/>
                    <a:pt x="30" y="322"/>
                  </a:cubicBezTo>
                  <a:cubicBezTo>
                    <a:pt x="51" y="480"/>
                    <a:pt x="172" y="572"/>
                    <a:pt x="320" y="572"/>
                  </a:cubicBezTo>
                  <a:cubicBezTo>
                    <a:pt x="337" y="572"/>
                    <a:pt x="354" y="571"/>
                    <a:pt x="371" y="568"/>
                  </a:cubicBezTo>
                  <a:cubicBezTo>
                    <a:pt x="518" y="545"/>
                    <a:pt x="618" y="398"/>
                    <a:pt x="588" y="251"/>
                  </a:cubicBezTo>
                  <a:cubicBezTo>
                    <a:pt x="567" y="97"/>
                    <a:pt x="445" y="1"/>
                    <a:pt x="31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56;p63">
              <a:extLst>
                <a:ext uri="{FF2B5EF4-FFF2-40B4-BE49-F238E27FC236}">
                  <a16:creationId xmlns:a16="http://schemas.microsoft.com/office/drawing/2014/main" id="{AF127B6D-67F5-4F85-ABE2-C1B42F1B11E6}"/>
                </a:ext>
              </a:extLst>
            </p:cNvPr>
            <p:cNvSpPr/>
            <p:nvPr/>
          </p:nvSpPr>
          <p:spPr>
            <a:xfrm>
              <a:off x="4188406" y="1351450"/>
              <a:ext cx="11941" cy="11162"/>
            </a:xfrm>
            <a:custGeom>
              <a:avLst/>
              <a:gdLst/>
              <a:ahLst/>
              <a:cxnLst/>
              <a:rect l="l" t="t" r="r" b="b"/>
              <a:pathLst>
                <a:path w="613" h="573" extrusionOk="0">
                  <a:moveTo>
                    <a:pt x="297" y="1"/>
                  </a:moveTo>
                  <a:cubicBezTo>
                    <a:pt x="281" y="1"/>
                    <a:pt x="264" y="2"/>
                    <a:pt x="248" y="4"/>
                  </a:cubicBezTo>
                  <a:cubicBezTo>
                    <a:pt x="101" y="28"/>
                    <a:pt x="1" y="175"/>
                    <a:pt x="24" y="322"/>
                  </a:cubicBezTo>
                  <a:cubicBezTo>
                    <a:pt x="51" y="480"/>
                    <a:pt x="172" y="572"/>
                    <a:pt x="303" y="572"/>
                  </a:cubicBezTo>
                  <a:cubicBezTo>
                    <a:pt x="318" y="572"/>
                    <a:pt x="333" y="571"/>
                    <a:pt x="348" y="568"/>
                  </a:cubicBezTo>
                  <a:cubicBezTo>
                    <a:pt x="494" y="545"/>
                    <a:pt x="612" y="398"/>
                    <a:pt x="589" y="251"/>
                  </a:cubicBezTo>
                  <a:cubicBezTo>
                    <a:pt x="567" y="97"/>
                    <a:pt x="445" y="1"/>
                    <a:pt x="2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57;p63">
              <a:extLst>
                <a:ext uri="{FF2B5EF4-FFF2-40B4-BE49-F238E27FC236}">
                  <a16:creationId xmlns:a16="http://schemas.microsoft.com/office/drawing/2014/main" id="{976E6F5A-E2E0-4E4B-A585-FD93276424F8}"/>
                </a:ext>
              </a:extLst>
            </p:cNvPr>
            <p:cNvSpPr/>
            <p:nvPr/>
          </p:nvSpPr>
          <p:spPr>
            <a:xfrm>
              <a:off x="4265702" y="1542392"/>
              <a:ext cx="36311" cy="11474"/>
            </a:xfrm>
            <a:custGeom>
              <a:avLst/>
              <a:gdLst/>
              <a:ahLst/>
              <a:cxnLst/>
              <a:rect l="l" t="t" r="r" b="b"/>
              <a:pathLst>
                <a:path w="1864" h="589" extrusionOk="0">
                  <a:moveTo>
                    <a:pt x="271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71" y="588"/>
                  </a:cubicBezTo>
                  <a:lnTo>
                    <a:pt x="1593" y="588"/>
                  </a:lnTo>
                  <a:cubicBezTo>
                    <a:pt x="1740" y="588"/>
                    <a:pt x="1864" y="465"/>
                    <a:pt x="1864" y="294"/>
                  </a:cubicBezTo>
                  <a:cubicBezTo>
                    <a:pt x="1864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58;p63">
              <a:extLst>
                <a:ext uri="{FF2B5EF4-FFF2-40B4-BE49-F238E27FC236}">
                  <a16:creationId xmlns:a16="http://schemas.microsoft.com/office/drawing/2014/main" id="{69CAC561-EB40-4B48-81A9-00E5A78C238C}"/>
                </a:ext>
              </a:extLst>
            </p:cNvPr>
            <p:cNvSpPr/>
            <p:nvPr/>
          </p:nvSpPr>
          <p:spPr>
            <a:xfrm>
              <a:off x="4093948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8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87" y="1934"/>
                    <a:pt x="1840" y="1887"/>
                    <a:pt x="1911" y="1887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8933" y="11368"/>
                  </a:moveTo>
                  <a:lnTo>
                    <a:pt x="18933" y="12567"/>
                  </a:lnTo>
                  <a:cubicBezTo>
                    <a:pt x="18933" y="12931"/>
                    <a:pt x="18616" y="13249"/>
                    <a:pt x="18245" y="13249"/>
                  </a:cubicBezTo>
                  <a:lnTo>
                    <a:pt x="1253" y="13249"/>
                  </a:lnTo>
                  <a:cubicBezTo>
                    <a:pt x="882" y="13249"/>
                    <a:pt x="565" y="12931"/>
                    <a:pt x="565" y="12567"/>
                  </a:cubicBezTo>
                  <a:lnTo>
                    <a:pt x="565" y="11368"/>
                  </a:ln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96" y="16775"/>
                  </a:cubicBezTo>
                  <a:lnTo>
                    <a:pt x="1310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3527"/>
                  </a:lnTo>
                  <a:cubicBezTo>
                    <a:pt x="19497" y="3356"/>
                    <a:pt x="19374" y="3233"/>
                    <a:pt x="19203" y="3233"/>
                  </a:cubicBezTo>
                  <a:cubicBezTo>
                    <a:pt x="19056" y="3233"/>
                    <a:pt x="18933" y="3356"/>
                    <a:pt x="18933" y="3527"/>
                  </a:cubicBezTo>
                  <a:lnTo>
                    <a:pt x="18933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911" y="1323"/>
                  </a:lnTo>
                  <a:cubicBezTo>
                    <a:pt x="1546" y="1323"/>
                    <a:pt x="1229" y="1593"/>
                    <a:pt x="1200" y="1963"/>
                  </a:cubicBezTo>
                  <a:lnTo>
                    <a:pt x="1200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82" y="564"/>
                    <a:pt x="1253" y="564"/>
                  </a:cubicBezTo>
                  <a:lnTo>
                    <a:pt x="18245" y="564"/>
                  </a:lnTo>
                  <a:cubicBezTo>
                    <a:pt x="18616" y="564"/>
                    <a:pt x="18933" y="882"/>
                    <a:pt x="18933" y="1252"/>
                  </a:cubicBezTo>
                  <a:lnTo>
                    <a:pt x="18933" y="2204"/>
                  </a:lnTo>
                  <a:cubicBezTo>
                    <a:pt x="18933" y="2351"/>
                    <a:pt x="19056" y="2475"/>
                    <a:pt x="19203" y="2475"/>
                  </a:cubicBezTo>
                  <a:cubicBezTo>
                    <a:pt x="19374" y="2475"/>
                    <a:pt x="19497" y="2351"/>
                    <a:pt x="19497" y="2204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59;p63">
              <a:extLst>
                <a:ext uri="{FF2B5EF4-FFF2-40B4-BE49-F238E27FC236}">
                  <a16:creationId xmlns:a16="http://schemas.microsoft.com/office/drawing/2014/main" id="{E85C6B84-2BCC-4EE7-AC1E-6E15363F7E55}"/>
                </a:ext>
              </a:extLst>
            </p:cNvPr>
            <p:cNvSpPr/>
            <p:nvPr/>
          </p:nvSpPr>
          <p:spPr>
            <a:xfrm>
              <a:off x="4142609" y="1389202"/>
              <a:ext cx="102621" cy="116003"/>
            </a:xfrm>
            <a:custGeom>
              <a:avLst/>
              <a:gdLst/>
              <a:ahLst/>
              <a:cxnLst/>
              <a:rect l="l" t="t" r="r" b="b"/>
              <a:pathLst>
                <a:path w="5268" h="5955" extrusionOk="0">
                  <a:moveTo>
                    <a:pt x="4362" y="588"/>
                  </a:moveTo>
                  <a:lnTo>
                    <a:pt x="2646" y="2551"/>
                  </a:lnTo>
                  <a:lnTo>
                    <a:pt x="906" y="588"/>
                  </a:lnTo>
                  <a:close/>
                  <a:moveTo>
                    <a:pt x="4703" y="1058"/>
                  </a:moveTo>
                  <a:lnTo>
                    <a:pt x="4703" y="4902"/>
                  </a:lnTo>
                  <a:lnTo>
                    <a:pt x="3016" y="2992"/>
                  </a:lnTo>
                  <a:lnTo>
                    <a:pt x="4703" y="1058"/>
                  </a:lnTo>
                  <a:close/>
                  <a:moveTo>
                    <a:pt x="2646" y="3409"/>
                  </a:moveTo>
                  <a:lnTo>
                    <a:pt x="4362" y="5390"/>
                  </a:lnTo>
                  <a:lnTo>
                    <a:pt x="906" y="5390"/>
                  </a:lnTo>
                  <a:lnTo>
                    <a:pt x="2646" y="3409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157"/>
                  </a:lnTo>
                  <a:cubicBezTo>
                    <a:pt x="1" y="2304"/>
                    <a:pt x="124" y="2428"/>
                    <a:pt x="295" y="2428"/>
                  </a:cubicBezTo>
                  <a:cubicBezTo>
                    <a:pt x="441" y="2428"/>
                    <a:pt x="565" y="2304"/>
                    <a:pt x="565" y="2157"/>
                  </a:cubicBezTo>
                  <a:lnTo>
                    <a:pt x="565" y="1058"/>
                  </a:lnTo>
                  <a:lnTo>
                    <a:pt x="2258" y="2992"/>
                  </a:lnTo>
                  <a:lnTo>
                    <a:pt x="565" y="4902"/>
                  </a:lnTo>
                  <a:lnTo>
                    <a:pt x="565" y="3480"/>
                  </a:lnTo>
                  <a:cubicBezTo>
                    <a:pt x="565" y="3333"/>
                    <a:pt x="441" y="3209"/>
                    <a:pt x="295" y="3209"/>
                  </a:cubicBezTo>
                  <a:cubicBezTo>
                    <a:pt x="124" y="3209"/>
                    <a:pt x="1" y="3333"/>
                    <a:pt x="1" y="3480"/>
                  </a:cubicBezTo>
                  <a:lnTo>
                    <a:pt x="1" y="5660"/>
                  </a:lnTo>
                  <a:cubicBezTo>
                    <a:pt x="1" y="5831"/>
                    <a:pt x="124" y="5954"/>
                    <a:pt x="295" y="5954"/>
                  </a:cubicBezTo>
                  <a:lnTo>
                    <a:pt x="4997" y="5954"/>
                  </a:lnTo>
                  <a:cubicBezTo>
                    <a:pt x="5144" y="5954"/>
                    <a:pt x="5267" y="5831"/>
                    <a:pt x="5267" y="5660"/>
                  </a:cubicBezTo>
                  <a:lnTo>
                    <a:pt x="5267" y="294"/>
                  </a:lnTo>
                  <a:cubicBezTo>
                    <a:pt x="5267" y="123"/>
                    <a:pt x="5144" y="0"/>
                    <a:pt x="499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60;p63">
              <a:extLst>
                <a:ext uri="{FF2B5EF4-FFF2-40B4-BE49-F238E27FC236}">
                  <a16:creationId xmlns:a16="http://schemas.microsoft.com/office/drawing/2014/main" id="{A2883B58-C1A5-47E5-938C-78E590F690BF}"/>
                </a:ext>
              </a:extLst>
            </p:cNvPr>
            <p:cNvSpPr/>
            <p:nvPr/>
          </p:nvSpPr>
          <p:spPr>
            <a:xfrm>
              <a:off x="4259507" y="1389202"/>
              <a:ext cx="165599" cy="59200"/>
            </a:xfrm>
            <a:custGeom>
              <a:avLst/>
              <a:gdLst/>
              <a:ahLst/>
              <a:cxnLst/>
              <a:rect l="l" t="t" r="r" b="b"/>
              <a:pathLst>
                <a:path w="8501" h="3039" extrusionOk="0">
                  <a:moveTo>
                    <a:pt x="6343" y="588"/>
                  </a:moveTo>
                  <a:lnTo>
                    <a:pt x="4262" y="1228"/>
                  </a:lnTo>
                  <a:lnTo>
                    <a:pt x="2158" y="588"/>
                  </a:lnTo>
                  <a:close/>
                  <a:moveTo>
                    <a:pt x="565" y="688"/>
                  </a:moveTo>
                  <a:lnTo>
                    <a:pt x="3281" y="1522"/>
                  </a:lnTo>
                  <a:lnTo>
                    <a:pt x="565" y="2381"/>
                  </a:lnTo>
                  <a:lnTo>
                    <a:pt x="565" y="688"/>
                  </a:lnTo>
                  <a:close/>
                  <a:moveTo>
                    <a:pt x="7936" y="688"/>
                  </a:moveTo>
                  <a:lnTo>
                    <a:pt x="7936" y="2381"/>
                  </a:lnTo>
                  <a:lnTo>
                    <a:pt x="5220" y="1522"/>
                  </a:lnTo>
                  <a:lnTo>
                    <a:pt x="7936" y="688"/>
                  </a:lnTo>
                  <a:close/>
                  <a:moveTo>
                    <a:pt x="4262" y="1840"/>
                  </a:moveTo>
                  <a:lnTo>
                    <a:pt x="6343" y="2475"/>
                  </a:lnTo>
                  <a:lnTo>
                    <a:pt x="2158" y="2475"/>
                  </a:lnTo>
                  <a:lnTo>
                    <a:pt x="4262" y="1840"/>
                  </a:lnTo>
                  <a:close/>
                  <a:moveTo>
                    <a:pt x="295" y="0"/>
                  </a:moveTo>
                  <a:cubicBezTo>
                    <a:pt x="124" y="0"/>
                    <a:pt x="1" y="123"/>
                    <a:pt x="1" y="294"/>
                  </a:cubicBezTo>
                  <a:lnTo>
                    <a:pt x="1" y="2768"/>
                  </a:lnTo>
                  <a:cubicBezTo>
                    <a:pt x="1" y="2915"/>
                    <a:pt x="124" y="3039"/>
                    <a:pt x="295" y="3039"/>
                  </a:cubicBezTo>
                  <a:lnTo>
                    <a:pt x="8206" y="3039"/>
                  </a:lnTo>
                  <a:cubicBezTo>
                    <a:pt x="8377" y="3039"/>
                    <a:pt x="8500" y="2915"/>
                    <a:pt x="8500" y="2768"/>
                  </a:cubicBezTo>
                  <a:lnTo>
                    <a:pt x="8500" y="294"/>
                  </a:ln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61;p63">
              <a:extLst>
                <a:ext uri="{FF2B5EF4-FFF2-40B4-BE49-F238E27FC236}">
                  <a16:creationId xmlns:a16="http://schemas.microsoft.com/office/drawing/2014/main" id="{085FC9C9-8CD9-4104-B536-0367E4D9AB27}"/>
                </a:ext>
              </a:extLst>
            </p:cNvPr>
            <p:cNvSpPr/>
            <p:nvPr/>
          </p:nvSpPr>
          <p:spPr>
            <a:xfrm>
              <a:off x="4259507" y="1464648"/>
              <a:ext cx="165599" cy="11474"/>
            </a:xfrm>
            <a:custGeom>
              <a:avLst/>
              <a:gdLst/>
              <a:ahLst/>
              <a:cxnLst/>
              <a:rect l="l" t="t" r="r" b="b"/>
              <a:pathLst>
                <a:path w="8501" h="589" extrusionOk="0">
                  <a:moveTo>
                    <a:pt x="295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88"/>
                    <a:pt x="295" y="588"/>
                  </a:cubicBezTo>
                  <a:lnTo>
                    <a:pt x="8206" y="588"/>
                  </a:lnTo>
                  <a:cubicBezTo>
                    <a:pt x="8377" y="588"/>
                    <a:pt x="8500" y="441"/>
                    <a:pt x="8500" y="294"/>
                  </a:cubicBezTo>
                  <a:cubicBezTo>
                    <a:pt x="8500" y="124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62;p63">
              <a:extLst>
                <a:ext uri="{FF2B5EF4-FFF2-40B4-BE49-F238E27FC236}">
                  <a16:creationId xmlns:a16="http://schemas.microsoft.com/office/drawing/2014/main" id="{222991BE-3E1A-4D20-ADE4-26501221AE04}"/>
                </a:ext>
              </a:extLst>
            </p:cNvPr>
            <p:cNvSpPr/>
            <p:nvPr/>
          </p:nvSpPr>
          <p:spPr>
            <a:xfrm>
              <a:off x="4259507" y="1487556"/>
              <a:ext cx="165599" cy="11006"/>
            </a:xfrm>
            <a:custGeom>
              <a:avLst/>
              <a:gdLst/>
              <a:ahLst/>
              <a:cxnLst/>
              <a:rect l="l" t="t" r="r" b="b"/>
              <a:pathLst>
                <a:path w="8501" h="565" extrusionOk="0">
                  <a:moveTo>
                    <a:pt x="295" y="0"/>
                  </a:moveTo>
                  <a:cubicBezTo>
                    <a:pt x="124" y="0"/>
                    <a:pt x="1" y="123"/>
                    <a:pt x="1" y="270"/>
                  </a:cubicBezTo>
                  <a:cubicBezTo>
                    <a:pt x="1" y="441"/>
                    <a:pt x="124" y="564"/>
                    <a:pt x="295" y="564"/>
                  </a:cubicBezTo>
                  <a:lnTo>
                    <a:pt x="8206" y="564"/>
                  </a:lnTo>
                  <a:cubicBezTo>
                    <a:pt x="8377" y="564"/>
                    <a:pt x="8500" y="441"/>
                    <a:pt x="8500" y="270"/>
                  </a:cubicBezTo>
                  <a:cubicBezTo>
                    <a:pt x="8500" y="123"/>
                    <a:pt x="8377" y="0"/>
                    <a:pt x="820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314;p49">
            <a:extLst>
              <a:ext uri="{FF2B5EF4-FFF2-40B4-BE49-F238E27FC236}">
                <a16:creationId xmlns:a16="http://schemas.microsoft.com/office/drawing/2014/main" id="{52BE4650-38C4-49B1-8F1F-0C77B71DED09}"/>
              </a:ext>
            </a:extLst>
          </p:cNvPr>
          <p:cNvSpPr txBox="1">
            <a:spLocks/>
          </p:cNvSpPr>
          <p:nvPr/>
        </p:nvSpPr>
        <p:spPr>
          <a:xfrm>
            <a:off x="-4039" y="2171641"/>
            <a:ext cx="1967504" cy="11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sz="4800" dirty="0">
                <a:solidFill>
                  <a:schemeClr val="accent1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53711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F049-DAAF-4FB3-8A00-04BD4B1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E63F6B-50F6-42BD-B6CB-214E1CEF338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97210" y="1644006"/>
            <a:ext cx="7656193" cy="1904700"/>
          </a:xfrm>
        </p:spPr>
        <p:txBody>
          <a:bodyPr/>
          <a:lstStyle/>
          <a:p>
            <a:pPr algn="just"/>
            <a:r>
              <a:rPr lang="en-US" dirty="0"/>
              <a:t>	</a:t>
            </a:r>
            <a:r>
              <a:rPr lang="en-US" dirty="0" err="1"/>
              <a:t>Penggunaan</a:t>
            </a:r>
            <a:r>
              <a:rPr lang="en-US" dirty="0"/>
              <a:t> ID selector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selector,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ID selector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(#)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selectornya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{}.</a:t>
            </a:r>
          </a:p>
        </p:txBody>
      </p:sp>
      <p:grpSp>
        <p:nvGrpSpPr>
          <p:cNvPr id="31" name="Google Shape;3454;p63">
            <a:extLst>
              <a:ext uri="{FF2B5EF4-FFF2-40B4-BE49-F238E27FC236}">
                <a16:creationId xmlns:a16="http://schemas.microsoft.com/office/drawing/2014/main" id="{2C31763D-3AA2-4003-91CA-4E68B92505B2}"/>
              </a:ext>
            </a:extLst>
          </p:cNvPr>
          <p:cNvGrpSpPr/>
          <p:nvPr/>
        </p:nvGrpSpPr>
        <p:grpSpPr>
          <a:xfrm>
            <a:off x="7329880" y="3765909"/>
            <a:ext cx="1305779" cy="1093227"/>
            <a:chOff x="5822432" y="2819976"/>
            <a:chExt cx="379802" cy="326329"/>
          </a:xfrm>
        </p:grpSpPr>
        <p:sp>
          <p:nvSpPr>
            <p:cNvPr id="32" name="Google Shape;3455;p63">
              <a:extLst>
                <a:ext uri="{FF2B5EF4-FFF2-40B4-BE49-F238E27FC236}">
                  <a16:creationId xmlns:a16="http://schemas.microsoft.com/office/drawing/2014/main" id="{C7348B14-E9A3-4A0F-BCDC-C0E38A076CB1}"/>
                </a:ext>
              </a:extLst>
            </p:cNvPr>
            <p:cNvSpPr/>
            <p:nvPr/>
          </p:nvSpPr>
          <p:spPr>
            <a:xfrm>
              <a:off x="5827692" y="3035111"/>
              <a:ext cx="368815" cy="48232"/>
            </a:xfrm>
            <a:custGeom>
              <a:avLst/>
              <a:gdLst/>
              <a:ahLst/>
              <a:cxnLst/>
              <a:rect l="l" t="t" r="r" b="b"/>
              <a:pathLst>
                <a:path w="18933" h="2476" extrusionOk="0">
                  <a:moveTo>
                    <a:pt x="0" y="1"/>
                  </a:moveTo>
                  <a:lnTo>
                    <a:pt x="0" y="1499"/>
                  </a:lnTo>
                  <a:cubicBezTo>
                    <a:pt x="0" y="2034"/>
                    <a:pt x="441" y="2475"/>
                    <a:pt x="982" y="2475"/>
                  </a:cubicBezTo>
                  <a:lnTo>
                    <a:pt x="17975" y="2475"/>
                  </a:lnTo>
                  <a:cubicBezTo>
                    <a:pt x="18492" y="2475"/>
                    <a:pt x="18933" y="2034"/>
                    <a:pt x="18933" y="1499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56;p63">
              <a:extLst>
                <a:ext uri="{FF2B5EF4-FFF2-40B4-BE49-F238E27FC236}">
                  <a16:creationId xmlns:a16="http://schemas.microsoft.com/office/drawing/2014/main" id="{AF55473E-34F4-47C9-B42E-2E1231B1507C}"/>
                </a:ext>
              </a:extLst>
            </p:cNvPr>
            <p:cNvSpPr/>
            <p:nvPr/>
          </p:nvSpPr>
          <p:spPr>
            <a:xfrm>
              <a:off x="5827692" y="2825236"/>
              <a:ext cx="368815" cy="209897"/>
            </a:xfrm>
            <a:custGeom>
              <a:avLst/>
              <a:gdLst/>
              <a:ahLst/>
              <a:cxnLst/>
              <a:rect l="l" t="t" r="r" b="b"/>
              <a:pathLst>
                <a:path w="18933" h="10775" extrusionOk="0">
                  <a:moveTo>
                    <a:pt x="982" y="1"/>
                  </a:moveTo>
                  <a:cubicBezTo>
                    <a:pt x="441" y="1"/>
                    <a:pt x="0" y="441"/>
                    <a:pt x="0" y="982"/>
                  </a:cubicBezTo>
                  <a:lnTo>
                    <a:pt x="0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57;p63">
              <a:extLst>
                <a:ext uri="{FF2B5EF4-FFF2-40B4-BE49-F238E27FC236}">
                  <a16:creationId xmlns:a16="http://schemas.microsoft.com/office/drawing/2014/main" id="{43F7D5E1-BAF3-4936-B8A2-44753B01AD21}"/>
                </a:ext>
              </a:extLst>
            </p:cNvPr>
            <p:cNvSpPr/>
            <p:nvPr/>
          </p:nvSpPr>
          <p:spPr>
            <a:xfrm>
              <a:off x="5827692" y="2825236"/>
              <a:ext cx="368815" cy="209897"/>
            </a:xfrm>
            <a:custGeom>
              <a:avLst/>
              <a:gdLst/>
              <a:ahLst/>
              <a:cxnLst/>
              <a:rect l="l" t="t" r="r" b="b"/>
              <a:pathLst>
                <a:path w="18933" h="10775" extrusionOk="0">
                  <a:moveTo>
                    <a:pt x="982" y="1"/>
                  </a:moveTo>
                  <a:cubicBezTo>
                    <a:pt x="441" y="1"/>
                    <a:pt x="0" y="441"/>
                    <a:pt x="0" y="982"/>
                  </a:cubicBezTo>
                  <a:lnTo>
                    <a:pt x="0" y="10775"/>
                  </a:lnTo>
                  <a:lnTo>
                    <a:pt x="18933" y="10775"/>
                  </a:lnTo>
                  <a:lnTo>
                    <a:pt x="18933" y="982"/>
                  </a:lnTo>
                  <a:cubicBezTo>
                    <a:pt x="18933" y="441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58;p63">
              <a:extLst>
                <a:ext uri="{FF2B5EF4-FFF2-40B4-BE49-F238E27FC236}">
                  <a16:creationId xmlns:a16="http://schemas.microsoft.com/office/drawing/2014/main" id="{4A9C6E4A-947B-4D93-B7F5-9F313FCC162E}"/>
                </a:ext>
              </a:extLst>
            </p:cNvPr>
            <p:cNvSpPr/>
            <p:nvPr/>
          </p:nvSpPr>
          <p:spPr>
            <a:xfrm>
              <a:off x="6163056" y="2825236"/>
              <a:ext cx="33447" cy="209897"/>
            </a:xfrm>
            <a:custGeom>
              <a:avLst/>
              <a:gdLst/>
              <a:ahLst/>
              <a:cxnLst/>
              <a:rect l="l" t="t" r="r" b="b"/>
              <a:pathLst>
                <a:path w="1717" h="10775" extrusionOk="0">
                  <a:moveTo>
                    <a:pt x="1" y="1"/>
                  </a:moveTo>
                  <a:cubicBezTo>
                    <a:pt x="518" y="1"/>
                    <a:pt x="959" y="441"/>
                    <a:pt x="959" y="982"/>
                  </a:cubicBezTo>
                  <a:lnTo>
                    <a:pt x="959" y="10775"/>
                  </a:lnTo>
                  <a:lnTo>
                    <a:pt x="1717" y="10775"/>
                  </a:lnTo>
                  <a:lnTo>
                    <a:pt x="1717" y="982"/>
                  </a:lnTo>
                  <a:cubicBezTo>
                    <a:pt x="1717" y="441"/>
                    <a:pt x="1276" y="1"/>
                    <a:pt x="759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59;p63">
              <a:extLst>
                <a:ext uri="{FF2B5EF4-FFF2-40B4-BE49-F238E27FC236}">
                  <a16:creationId xmlns:a16="http://schemas.microsoft.com/office/drawing/2014/main" id="{A563F06D-05D9-45EB-8DDE-5FF76A8C65AA}"/>
                </a:ext>
              </a:extLst>
            </p:cNvPr>
            <p:cNvSpPr/>
            <p:nvPr/>
          </p:nvSpPr>
          <p:spPr>
            <a:xfrm>
              <a:off x="6163056" y="3035111"/>
              <a:ext cx="33447" cy="48232"/>
            </a:xfrm>
            <a:custGeom>
              <a:avLst/>
              <a:gdLst/>
              <a:ahLst/>
              <a:cxnLst/>
              <a:rect l="l" t="t" r="r" b="b"/>
              <a:pathLst>
                <a:path w="1717" h="2476" extrusionOk="0">
                  <a:moveTo>
                    <a:pt x="959" y="1"/>
                  </a:moveTo>
                  <a:lnTo>
                    <a:pt x="959" y="1499"/>
                  </a:lnTo>
                  <a:cubicBezTo>
                    <a:pt x="959" y="2034"/>
                    <a:pt x="518" y="2475"/>
                    <a:pt x="1" y="2475"/>
                  </a:cubicBezTo>
                  <a:lnTo>
                    <a:pt x="759" y="2475"/>
                  </a:lnTo>
                  <a:cubicBezTo>
                    <a:pt x="1276" y="2475"/>
                    <a:pt x="1717" y="2034"/>
                    <a:pt x="1717" y="1499"/>
                  </a:cubicBezTo>
                  <a:lnTo>
                    <a:pt x="1717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60;p63">
              <a:extLst>
                <a:ext uri="{FF2B5EF4-FFF2-40B4-BE49-F238E27FC236}">
                  <a16:creationId xmlns:a16="http://schemas.microsoft.com/office/drawing/2014/main" id="{27B616CC-CCCC-4918-BA91-214460D8B239}"/>
                </a:ext>
              </a:extLst>
            </p:cNvPr>
            <p:cNvSpPr/>
            <p:nvPr/>
          </p:nvSpPr>
          <p:spPr>
            <a:xfrm>
              <a:off x="5970362" y="3083324"/>
              <a:ext cx="83939" cy="57719"/>
            </a:xfrm>
            <a:custGeom>
              <a:avLst/>
              <a:gdLst/>
              <a:ahLst/>
              <a:cxnLst/>
              <a:rect l="l" t="t" r="r" b="b"/>
              <a:pathLst>
                <a:path w="4309" h="2963" extrusionOk="0">
                  <a:moveTo>
                    <a:pt x="294" y="0"/>
                  </a:moveTo>
                  <a:cubicBezTo>
                    <a:pt x="294" y="0"/>
                    <a:pt x="271" y="2157"/>
                    <a:pt x="0" y="2963"/>
                  </a:cubicBezTo>
                  <a:lnTo>
                    <a:pt x="4309" y="2963"/>
                  </a:lnTo>
                  <a:cubicBezTo>
                    <a:pt x="4038" y="2157"/>
                    <a:pt x="3991" y="0"/>
                    <a:pt x="3991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61;p63">
              <a:extLst>
                <a:ext uri="{FF2B5EF4-FFF2-40B4-BE49-F238E27FC236}">
                  <a16:creationId xmlns:a16="http://schemas.microsoft.com/office/drawing/2014/main" id="{B8DE27E7-6898-4C83-97AE-3A18A8B12AD7}"/>
                </a:ext>
              </a:extLst>
            </p:cNvPr>
            <p:cNvSpPr/>
            <p:nvPr/>
          </p:nvSpPr>
          <p:spPr>
            <a:xfrm>
              <a:off x="5975621" y="3083324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0"/>
                  </a:moveTo>
                  <a:cubicBezTo>
                    <a:pt x="24" y="0"/>
                    <a:pt x="24" y="318"/>
                    <a:pt x="1" y="758"/>
                  </a:cubicBezTo>
                  <a:lnTo>
                    <a:pt x="3745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62;p63">
              <a:extLst>
                <a:ext uri="{FF2B5EF4-FFF2-40B4-BE49-F238E27FC236}">
                  <a16:creationId xmlns:a16="http://schemas.microsoft.com/office/drawing/2014/main" id="{33C78A1C-4A31-4053-B4AE-26490B329040}"/>
                </a:ext>
              </a:extLst>
            </p:cNvPr>
            <p:cNvSpPr/>
            <p:nvPr/>
          </p:nvSpPr>
          <p:spPr>
            <a:xfrm>
              <a:off x="5975621" y="3083324"/>
              <a:ext cx="72953" cy="14785"/>
            </a:xfrm>
            <a:custGeom>
              <a:avLst/>
              <a:gdLst/>
              <a:ahLst/>
              <a:cxnLst/>
              <a:rect l="l" t="t" r="r" b="b"/>
              <a:pathLst>
                <a:path w="3745" h="759" extrusionOk="0">
                  <a:moveTo>
                    <a:pt x="24" y="0"/>
                  </a:moveTo>
                  <a:cubicBezTo>
                    <a:pt x="24" y="0"/>
                    <a:pt x="24" y="318"/>
                    <a:pt x="1" y="758"/>
                  </a:cubicBezTo>
                  <a:lnTo>
                    <a:pt x="3745" y="758"/>
                  </a:lnTo>
                  <a:cubicBezTo>
                    <a:pt x="3721" y="318"/>
                    <a:pt x="3721" y="0"/>
                    <a:pt x="372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63;p63">
              <a:extLst>
                <a:ext uri="{FF2B5EF4-FFF2-40B4-BE49-F238E27FC236}">
                  <a16:creationId xmlns:a16="http://schemas.microsoft.com/office/drawing/2014/main" id="{C581EDF4-7C17-4A96-8C90-BE4C8F8570C5}"/>
                </a:ext>
              </a:extLst>
            </p:cNvPr>
            <p:cNvSpPr/>
            <p:nvPr/>
          </p:nvSpPr>
          <p:spPr>
            <a:xfrm>
              <a:off x="5851048" y="2851008"/>
              <a:ext cx="322102" cy="184125"/>
            </a:xfrm>
            <a:custGeom>
              <a:avLst/>
              <a:gdLst/>
              <a:ahLst/>
              <a:cxnLst/>
              <a:rect l="l" t="t" r="r" b="b"/>
              <a:pathLst>
                <a:path w="16535" h="9452" extrusionOk="0">
                  <a:moveTo>
                    <a:pt x="418" y="0"/>
                  </a:moveTo>
                  <a:cubicBezTo>
                    <a:pt x="194" y="0"/>
                    <a:pt x="1" y="171"/>
                    <a:pt x="1" y="417"/>
                  </a:cubicBezTo>
                  <a:lnTo>
                    <a:pt x="1" y="9452"/>
                  </a:lnTo>
                  <a:lnTo>
                    <a:pt x="16535" y="9452"/>
                  </a:lnTo>
                  <a:lnTo>
                    <a:pt x="16535" y="417"/>
                  </a:lnTo>
                  <a:cubicBezTo>
                    <a:pt x="16535" y="171"/>
                    <a:pt x="16358" y="0"/>
                    <a:pt x="16117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64;p63">
              <a:extLst>
                <a:ext uri="{FF2B5EF4-FFF2-40B4-BE49-F238E27FC236}">
                  <a16:creationId xmlns:a16="http://schemas.microsoft.com/office/drawing/2014/main" id="{B288C7BF-53F7-490B-A228-5BB65CAA8F2B}"/>
                </a:ext>
              </a:extLst>
            </p:cNvPr>
            <p:cNvSpPr/>
            <p:nvPr/>
          </p:nvSpPr>
          <p:spPr>
            <a:xfrm>
              <a:off x="6150239" y="2851008"/>
              <a:ext cx="22908" cy="184125"/>
            </a:xfrm>
            <a:custGeom>
              <a:avLst/>
              <a:gdLst/>
              <a:ahLst/>
              <a:cxnLst/>
              <a:rect l="l" t="t" r="r" b="b"/>
              <a:pathLst>
                <a:path w="1176" h="9452" extrusionOk="0">
                  <a:moveTo>
                    <a:pt x="0" y="0"/>
                  </a:moveTo>
                  <a:cubicBezTo>
                    <a:pt x="241" y="0"/>
                    <a:pt x="412" y="171"/>
                    <a:pt x="412" y="417"/>
                  </a:cubicBezTo>
                  <a:lnTo>
                    <a:pt x="412" y="9452"/>
                  </a:lnTo>
                  <a:lnTo>
                    <a:pt x="1176" y="9452"/>
                  </a:lnTo>
                  <a:lnTo>
                    <a:pt x="1176" y="417"/>
                  </a:lnTo>
                  <a:cubicBezTo>
                    <a:pt x="1176" y="171"/>
                    <a:pt x="999" y="0"/>
                    <a:pt x="758" y="0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65;p63">
              <a:extLst>
                <a:ext uri="{FF2B5EF4-FFF2-40B4-BE49-F238E27FC236}">
                  <a16:creationId xmlns:a16="http://schemas.microsoft.com/office/drawing/2014/main" id="{2C1CFC34-9F27-4797-B2CB-89FB222F5809}"/>
                </a:ext>
              </a:extLst>
            </p:cNvPr>
            <p:cNvSpPr/>
            <p:nvPr/>
          </p:nvSpPr>
          <p:spPr>
            <a:xfrm>
              <a:off x="5958908" y="2883403"/>
              <a:ext cx="186989" cy="51544"/>
            </a:xfrm>
            <a:custGeom>
              <a:avLst/>
              <a:gdLst/>
              <a:ahLst/>
              <a:cxnLst/>
              <a:rect l="l" t="t" r="r" b="b"/>
              <a:pathLst>
                <a:path w="9599" h="2646" extrusionOk="0">
                  <a:moveTo>
                    <a:pt x="218" y="0"/>
                  </a:moveTo>
                  <a:cubicBezTo>
                    <a:pt x="94" y="0"/>
                    <a:pt x="0" y="100"/>
                    <a:pt x="0" y="224"/>
                  </a:cubicBezTo>
                  <a:lnTo>
                    <a:pt x="0" y="2452"/>
                  </a:lnTo>
                  <a:cubicBezTo>
                    <a:pt x="0" y="2551"/>
                    <a:pt x="94" y="2645"/>
                    <a:pt x="218" y="2645"/>
                  </a:cubicBezTo>
                  <a:lnTo>
                    <a:pt x="9381" y="2645"/>
                  </a:lnTo>
                  <a:cubicBezTo>
                    <a:pt x="9499" y="2645"/>
                    <a:pt x="9599" y="2551"/>
                    <a:pt x="9599" y="2452"/>
                  </a:cubicBezTo>
                  <a:lnTo>
                    <a:pt x="9599" y="224"/>
                  </a:lnTo>
                  <a:cubicBezTo>
                    <a:pt x="9599" y="100"/>
                    <a:pt x="9499" y="0"/>
                    <a:pt x="9381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66;p63">
              <a:extLst>
                <a:ext uri="{FF2B5EF4-FFF2-40B4-BE49-F238E27FC236}">
                  <a16:creationId xmlns:a16="http://schemas.microsoft.com/office/drawing/2014/main" id="{BE76CDA8-589F-4123-A885-F5E8EBC9B9C4}"/>
                </a:ext>
              </a:extLst>
            </p:cNvPr>
            <p:cNvSpPr/>
            <p:nvPr/>
          </p:nvSpPr>
          <p:spPr>
            <a:xfrm>
              <a:off x="6126765" y="2883403"/>
              <a:ext cx="19129" cy="51544"/>
            </a:xfrm>
            <a:custGeom>
              <a:avLst/>
              <a:gdLst/>
              <a:ahLst/>
              <a:cxnLst/>
              <a:rect l="l" t="t" r="r" b="b"/>
              <a:pathLst>
                <a:path w="982" h="2646" extrusionOk="0">
                  <a:moveTo>
                    <a:pt x="0" y="0"/>
                  </a:moveTo>
                  <a:cubicBezTo>
                    <a:pt x="124" y="0"/>
                    <a:pt x="224" y="100"/>
                    <a:pt x="224" y="224"/>
                  </a:cubicBezTo>
                  <a:lnTo>
                    <a:pt x="224" y="2452"/>
                  </a:lnTo>
                  <a:cubicBezTo>
                    <a:pt x="224" y="2551"/>
                    <a:pt x="124" y="2645"/>
                    <a:pt x="0" y="2645"/>
                  </a:cubicBezTo>
                  <a:lnTo>
                    <a:pt x="764" y="2645"/>
                  </a:lnTo>
                  <a:cubicBezTo>
                    <a:pt x="882" y="2645"/>
                    <a:pt x="982" y="2551"/>
                    <a:pt x="982" y="2452"/>
                  </a:cubicBezTo>
                  <a:lnTo>
                    <a:pt x="982" y="224"/>
                  </a:lnTo>
                  <a:cubicBezTo>
                    <a:pt x="982" y="100"/>
                    <a:pt x="882" y="0"/>
                    <a:pt x="764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67;p63">
              <a:extLst>
                <a:ext uri="{FF2B5EF4-FFF2-40B4-BE49-F238E27FC236}">
                  <a16:creationId xmlns:a16="http://schemas.microsoft.com/office/drawing/2014/main" id="{BC1ACD88-8BFF-46FA-AD72-A2FFEF548266}"/>
                </a:ext>
              </a:extLst>
            </p:cNvPr>
            <p:cNvSpPr/>
            <p:nvPr/>
          </p:nvSpPr>
          <p:spPr>
            <a:xfrm>
              <a:off x="5994166" y="3053773"/>
              <a:ext cx="36330" cy="11006"/>
            </a:xfrm>
            <a:custGeom>
              <a:avLst/>
              <a:gdLst/>
              <a:ahLst/>
              <a:cxnLst/>
              <a:rect l="l" t="t" r="r" b="b"/>
              <a:pathLst>
                <a:path w="1865" h="565" extrusionOk="0">
                  <a:moveTo>
                    <a:pt x="271" y="1"/>
                  </a:moveTo>
                  <a:cubicBezTo>
                    <a:pt x="124" y="1"/>
                    <a:pt x="1" y="124"/>
                    <a:pt x="1" y="271"/>
                  </a:cubicBezTo>
                  <a:cubicBezTo>
                    <a:pt x="1" y="441"/>
                    <a:pt x="124" y="565"/>
                    <a:pt x="271" y="565"/>
                  </a:cubicBezTo>
                  <a:lnTo>
                    <a:pt x="1570" y="565"/>
                  </a:lnTo>
                  <a:cubicBezTo>
                    <a:pt x="1741" y="565"/>
                    <a:pt x="1864" y="441"/>
                    <a:pt x="1864" y="271"/>
                  </a:cubicBezTo>
                  <a:cubicBezTo>
                    <a:pt x="1864" y="124"/>
                    <a:pt x="1741" y="1"/>
                    <a:pt x="15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68;p63">
              <a:extLst>
                <a:ext uri="{FF2B5EF4-FFF2-40B4-BE49-F238E27FC236}">
                  <a16:creationId xmlns:a16="http://schemas.microsoft.com/office/drawing/2014/main" id="{F9FC76D3-7CB8-4C95-8405-1C182DBE24E5}"/>
                </a:ext>
              </a:extLst>
            </p:cNvPr>
            <p:cNvSpPr/>
            <p:nvPr/>
          </p:nvSpPr>
          <p:spPr>
            <a:xfrm>
              <a:off x="5822432" y="2819976"/>
              <a:ext cx="379802" cy="326329"/>
            </a:xfrm>
            <a:custGeom>
              <a:avLst/>
              <a:gdLst/>
              <a:ahLst/>
              <a:cxnLst/>
              <a:rect l="l" t="t" r="r" b="b"/>
              <a:pathLst>
                <a:path w="19497" h="16752" extrusionOk="0">
                  <a:moveTo>
                    <a:pt x="17586" y="1863"/>
                  </a:moveTo>
                  <a:cubicBezTo>
                    <a:pt x="17657" y="1863"/>
                    <a:pt x="17733" y="1934"/>
                    <a:pt x="17733" y="2010"/>
                  </a:cubicBezTo>
                  <a:lnTo>
                    <a:pt x="17733" y="10780"/>
                  </a:lnTo>
                  <a:lnTo>
                    <a:pt x="1763" y="10780"/>
                  </a:lnTo>
                  <a:lnTo>
                    <a:pt x="1763" y="2010"/>
                  </a:lnTo>
                  <a:cubicBezTo>
                    <a:pt x="1763" y="1934"/>
                    <a:pt x="1810" y="1863"/>
                    <a:pt x="1887" y="1863"/>
                  </a:cubicBezTo>
                  <a:close/>
                  <a:moveTo>
                    <a:pt x="18909" y="11338"/>
                  </a:moveTo>
                  <a:lnTo>
                    <a:pt x="18909" y="12543"/>
                  </a:lnTo>
                  <a:cubicBezTo>
                    <a:pt x="18909" y="12908"/>
                    <a:pt x="18615" y="13225"/>
                    <a:pt x="18245" y="13225"/>
                  </a:cubicBezTo>
                  <a:lnTo>
                    <a:pt x="1252" y="13225"/>
                  </a:lnTo>
                  <a:cubicBezTo>
                    <a:pt x="882" y="13225"/>
                    <a:pt x="564" y="12908"/>
                    <a:pt x="564" y="12543"/>
                  </a:cubicBezTo>
                  <a:lnTo>
                    <a:pt x="564" y="11338"/>
                  </a:lnTo>
                  <a:close/>
                  <a:moveTo>
                    <a:pt x="11315" y="13790"/>
                  </a:moveTo>
                  <a:cubicBezTo>
                    <a:pt x="11315" y="14330"/>
                    <a:pt x="11391" y="15453"/>
                    <a:pt x="11538" y="16188"/>
                  </a:cubicBezTo>
                  <a:lnTo>
                    <a:pt x="7959" y="16188"/>
                  </a:lnTo>
                  <a:cubicBezTo>
                    <a:pt x="8106" y="15453"/>
                    <a:pt x="8158" y="14330"/>
                    <a:pt x="8182" y="13790"/>
                  </a:cubicBezTo>
                  <a:close/>
                  <a:moveTo>
                    <a:pt x="1252" y="0"/>
                  </a:moveTo>
                  <a:cubicBezTo>
                    <a:pt x="564" y="0"/>
                    <a:pt x="0" y="541"/>
                    <a:pt x="0" y="1252"/>
                  </a:cubicBezTo>
                  <a:lnTo>
                    <a:pt x="0" y="12543"/>
                  </a:lnTo>
                  <a:cubicBezTo>
                    <a:pt x="0" y="13225"/>
                    <a:pt x="564" y="13790"/>
                    <a:pt x="1252" y="13790"/>
                  </a:cubicBezTo>
                  <a:lnTo>
                    <a:pt x="7594" y="13790"/>
                  </a:lnTo>
                  <a:cubicBezTo>
                    <a:pt x="7594" y="14454"/>
                    <a:pt x="7518" y="15576"/>
                    <a:pt x="7371" y="16188"/>
                  </a:cubicBezTo>
                  <a:lnTo>
                    <a:pt x="6366" y="16188"/>
                  </a:lnTo>
                  <a:cubicBezTo>
                    <a:pt x="6219" y="16188"/>
                    <a:pt x="6101" y="16311"/>
                    <a:pt x="6101" y="16482"/>
                  </a:cubicBezTo>
                  <a:cubicBezTo>
                    <a:pt x="6101" y="16628"/>
                    <a:pt x="6219" y="16752"/>
                    <a:pt x="6366" y="16752"/>
                  </a:cubicBezTo>
                  <a:lnTo>
                    <a:pt x="13102" y="16752"/>
                  </a:lnTo>
                  <a:cubicBezTo>
                    <a:pt x="13249" y="16752"/>
                    <a:pt x="13396" y="16628"/>
                    <a:pt x="13396" y="16482"/>
                  </a:cubicBezTo>
                  <a:cubicBezTo>
                    <a:pt x="13396" y="16311"/>
                    <a:pt x="13249" y="16188"/>
                    <a:pt x="13102" y="16188"/>
                  </a:cubicBezTo>
                  <a:lnTo>
                    <a:pt x="12126" y="16188"/>
                  </a:lnTo>
                  <a:cubicBezTo>
                    <a:pt x="11979" y="15576"/>
                    <a:pt x="11903" y="14454"/>
                    <a:pt x="11879" y="13790"/>
                  </a:cubicBezTo>
                  <a:lnTo>
                    <a:pt x="18245" y="13790"/>
                  </a:lnTo>
                  <a:cubicBezTo>
                    <a:pt x="18933" y="13790"/>
                    <a:pt x="19497" y="13225"/>
                    <a:pt x="19497" y="12543"/>
                  </a:cubicBezTo>
                  <a:lnTo>
                    <a:pt x="19497" y="9311"/>
                  </a:lnTo>
                  <a:cubicBezTo>
                    <a:pt x="19497" y="9164"/>
                    <a:pt x="19373" y="9040"/>
                    <a:pt x="19203" y="9040"/>
                  </a:cubicBezTo>
                  <a:cubicBezTo>
                    <a:pt x="19056" y="9040"/>
                    <a:pt x="18909" y="9164"/>
                    <a:pt x="18909" y="9311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10"/>
                  </a:lnTo>
                  <a:cubicBezTo>
                    <a:pt x="18298" y="1617"/>
                    <a:pt x="17974" y="1299"/>
                    <a:pt x="17586" y="1299"/>
                  </a:cubicBezTo>
                  <a:lnTo>
                    <a:pt x="1887" y="1299"/>
                  </a:lnTo>
                  <a:cubicBezTo>
                    <a:pt x="1493" y="1299"/>
                    <a:pt x="1176" y="1617"/>
                    <a:pt x="1176" y="2010"/>
                  </a:cubicBezTo>
                  <a:lnTo>
                    <a:pt x="1176" y="10780"/>
                  </a:lnTo>
                  <a:lnTo>
                    <a:pt x="564" y="10780"/>
                  </a:lnTo>
                  <a:lnTo>
                    <a:pt x="564" y="1252"/>
                  </a:lnTo>
                  <a:cubicBezTo>
                    <a:pt x="564" y="858"/>
                    <a:pt x="882" y="564"/>
                    <a:pt x="1252" y="564"/>
                  </a:cubicBezTo>
                  <a:lnTo>
                    <a:pt x="18245" y="564"/>
                  </a:lnTo>
                  <a:cubicBezTo>
                    <a:pt x="18615" y="564"/>
                    <a:pt x="18909" y="858"/>
                    <a:pt x="18909" y="1252"/>
                  </a:cubicBezTo>
                  <a:lnTo>
                    <a:pt x="18909" y="7988"/>
                  </a:lnTo>
                  <a:cubicBezTo>
                    <a:pt x="18909" y="8135"/>
                    <a:pt x="19056" y="8282"/>
                    <a:pt x="19203" y="8282"/>
                  </a:cubicBezTo>
                  <a:cubicBezTo>
                    <a:pt x="19373" y="8282"/>
                    <a:pt x="19497" y="8135"/>
                    <a:pt x="19497" y="7988"/>
                  </a:cubicBezTo>
                  <a:lnTo>
                    <a:pt x="19497" y="1252"/>
                  </a:lnTo>
                  <a:cubicBezTo>
                    <a:pt x="19497" y="541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69;p63">
              <a:extLst>
                <a:ext uri="{FF2B5EF4-FFF2-40B4-BE49-F238E27FC236}">
                  <a16:creationId xmlns:a16="http://schemas.microsoft.com/office/drawing/2014/main" id="{D5C81974-D2A8-4007-8944-B89A9C57C2C4}"/>
                </a:ext>
              </a:extLst>
            </p:cNvPr>
            <p:cNvSpPr/>
            <p:nvPr/>
          </p:nvSpPr>
          <p:spPr>
            <a:xfrm>
              <a:off x="5927428" y="2868637"/>
              <a:ext cx="11454" cy="149314"/>
            </a:xfrm>
            <a:custGeom>
              <a:avLst/>
              <a:gdLst/>
              <a:ahLst/>
              <a:cxnLst/>
              <a:rect l="l" t="t" r="r" b="b"/>
              <a:pathLst>
                <a:path w="588" h="7665" extrusionOk="0">
                  <a:moveTo>
                    <a:pt x="294" y="0"/>
                  </a:moveTo>
                  <a:cubicBezTo>
                    <a:pt x="147" y="0"/>
                    <a:pt x="0" y="124"/>
                    <a:pt x="0" y="271"/>
                  </a:cubicBezTo>
                  <a:lnTo>
                    <a:pt x="0" y="7371"/>
                  </a:lnTo>
                  <a:cubicBezTo>
                    <a:pt x="0" y="7518"/>
                    <a:pt x="147" y="7665"/>
                    <a:pt x="294" y="7665"/>
                  </a:cubicBezTo>
                  <a:cubicBezTo>
                    <a:pt x="464" y="7665"/>
                    <a:pt x="588" y="7518"/>
                    <a:pt x="588" y="7371"/>
                  </a:cubicBezTo>
                  <a:lnTo>
                    <a:pt x="588" y="271"/>
                  </a:lnTo>
                  <a:cubicBezTo>
                    <a:pt x="588" y="124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70;p63">
              <a:extLst>
                <a:ext uri="{FF2B5EF4-FFF2-40B4-BE49-F238E27FC236}">
                  <a16:creationId xmlns:a16="http://schemas.microsoft.com/office/drawing/2014/main" id="{A225CD26-DF96-410D-94EA-3877DC6CD1C5}"/>
                </a:ext>
              </a:extLst>
            </p:cNvPr>
            <p:cNvSpPr/>
            <p:nvPr/>
          </p:nvSpPr>
          <p:spPr>
            <a:xfrm>
              <a:off x="5873041" y="2881571"/>
              <a:ext cx="41453" cy="11006"/>
            </a:xfrm>
            <a:custGeom>
              <a:avLst/>
              <a:gdLst/>
              <a:ahLst/>
              <a:cxnLst/>
              <a:rect l="l" t="t" r="r" b="b"/>
              <a:pathLst>
                <a:path w="2128" h="565" extrusionOk="0">
                  <a:moveTo>
                    <a:pt x="270" y="0"/>
                  </a:moveTo>
                  <a:cubicBezTo>
                    <a:pt x="123" y="0"/>
                    <a:pt x="0" y="124"/>
                    <a:pt x="0" y="294"/>
                  </a:cubicBezTo>
                  <a:cubicBezTo>
                    <a:pt x="0" y="441"/>
                    <a:pt x="123" y="565"/>
                    <a:pt x="270" y="565"/>
                  </a:cubicBezTo>
                  <a:lnTo>
                    <a:pt x="1857" y="565"/>
                  </a:lnTo>
                  <a:cubicBezTo>
                    <a:pt x="2004" y="565"/>
                    <a:pt x="2128" y="441"/>
                    <a:pt x="2128" y="294"/>
                  </a:cubicBezTo>
                  <a:cubicBezTo>
                    <a:pt x="2128" y="124"/>
                    <a:pt x="2004" y="0"/>
                    <a:pt x="185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71;p63">
              <a:extLst>
                <a:ext uri="{FF2B5EF4-FFF2-40B4-BE49-F238E27FC236}">
                  <a16:creationId xmlns:a16="http://schemas.microsoft.com/office/drawing/2014/main" id="{B69474F8-E49B-4B70-936F-1DAD13A4CE75}"/>
                </a:ext>
              </a:extLst>
            </p:cNvPr>
            <p:cNvSpPr/>
            <p:nvPr/>
          </p:nvSpPr>
          <p:spPr>
            <a:xfrm>
              <a:off x="5873041" y="2904012"/>
              <a:ext cx="41453" cy="10889"/>
            </a:xfrm>
            <a:custGeom>
              <a:avLst/>
              <a:gdLst/>
              <a:ahLst/>
              <a:cxnLst/>
              <a:rect l="l" t="t" r="r" b="b"/>
              <a:pathLst>
                <a:path w="2128" h="559" extrusionOk="0">
                  <a:moveTo>
                    <a:pt x="270" y="0"/>
                  </a:moveTo>
                  <a:cubicBezTo>
                    <a:pt x="123" y="0"/>
                    <a:pt x="0" y="118"/>
                    <a:pt x="0" y="265"/>
                  </a:cubicBezTo>
                  <a:cubicBezTo>
                    <a:pt x="0" y="441"/>
                    <a:pt x="123" y="559"/>
                    <a:pt x="270" y="559"/>
                  </a:cubicBezTo>
                  <a:lnTo>
                    <a:pt x="1857" y="559"/>
                  </a:lnTo>
                  <a:cubicBezTo>
                    <a:pt x="2004" y="559"/>
                    <a:pt x="2128" y="441"/>
                    <a:pt x="2128" y="265"/>
                  </a:cubicBezTo>
                  <a:cubicBezTo>
                    <a:pt x="2128" y="118"/>
                    <a:pt x="2004" y="0"/>
                    <a:pt x="185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72;p63">
              <a:extLst>
                <a:ext uri="{FF2B5EF4-FFF2-40B4-BE49-F238E27FC236}">
                  <a16:creationId xmlns:a16="http://schemas.microsoft.com/office/drawing/2014/main" id="{A2E5A922-3BF4-45AC-B394-1436F4BDC6B7}"/>
                </a:ext>
              </a:extLst>
            </p:cNvPr>
            <p:cNvSpPr/>
            <p:nvPr/>
          </p:nvSpPr>
          <p:spPr>
            <a:xfrm>
              <a:off x="5873041" y="2925888"/>
              <a:ext cx="41453" cy="11454"/>
            </a:xfrm>
            <a:custGeom>
              <a:avLst/>
              <a:gdLst/>
              <a:ahLst/>
              <a:cxnLst/>
              <a:rect l="l" t="t" r="r" b="b"/>
              <a:pathLst>
                <a:path w="2128" h="588" extrusionOk="0">
                  <a:moveTo>
                    <a:pt x="270" y="0"/>
                  </a:moveTo>
                  <a:cubicBezTo>
                    <a:pt x="123" y="0"/>
                    <a:pt x="0" y="147"/>
                    <a:pt x="0" y="294"/>
                  </a:cubicBezTo>
                  <a:cubicBezTo>
                    <a:pt x="0" y="441"/>
                    <a:pt x="123" y="588"/>
                    <a:pt x="270" y="588"/>
                  </a:cubicBezTo>
                  <a:lnTo>
                    <a:pt x="1857" y="588"/>
                  </a:lnTo>
                  <a:cubicBezTo>
                    <a:pt x="2004" y="588"/>
                    <a:pt x="2128" y="441"/>
                    <a:pt x="2128" y="294"/>
                  </a:cubicBezTo>
                  <a:cubicBezTo>
                    <a:pt x="2128" y="147"/>
                    <a:pt x="2004" y="0"/>
                    <a:pt x="185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73;p63">
              <a:extLst>
                <a:ext uri="{FF2B5EF4-FFF2-40B4-BE49-F238E27FC236}">
                  <a16:creationId xmlns:a16="http://schemas.microsoft.com/office/drawing/2014/main" id="{A4B1AC28-CA05-41CD-B2DE-67332A92C2AA}"/>
                </a:ext>
              </a:extLst>
            </p:cNvPr>
            <p:cNvSpPr/>
            <p:nvPr/>
          </p:nvSpPr>
          <p:spPr>
            <a:xfrm>
              <a:off x="5953648" y="2878240"/>
              <a:ext cx="197975" cy="62433"/>
            </a:xfrm>
            <a:custGeom>
              <a:avLst/>
              <a:gdLst/>
              <a:ahLst/>
              <a:cxnLst/>
              <a:rect l="l" t="t" r="r" b="b"/>
              <a:pathLst>
                <a:path w="10163" h="3205" extrusionOk="0">
                  <a:moveTo>
                    <a:pt x="488" y="1"/>
                  </a:moveTo>
                  <a:cubicBezTo>
                    <a:pt x="218" y="1"/>
                    <a:pt x="0" y="218"/>
                    <a:pt x="0" y="489"/>
                  </a:cubicBezTo>
                  <a:lnTo>
                    <a:pt x="0" y="2717"/>
                  </a:lnTo>
                  <a:cubicBezTo>
                    <a:pt x="0" y="2987"/>
                    <a:pt x="218" y="3204"/>
                    <a:pt x="488" y="3204"/>
                  </a:cubicBezTo>
                  <a:lnTo>
                    <a:pt x="9651" y="3204"/>
                  </a:lnTo>
                  <a:cubicBezTo>
                    <a:pt x="9945" y="3204"/>
                    <a:pt x="10163" y="2987"/>
                    <a:pt x="10163" y="2717"/>
                  </a:cubicBezTo>
                  <a:lnTo>
                    <a:pt x="10163" y="489"/>
                  </a:lnTo>
                  <a:cubicBezTo>
                    <a:pt x="10163" y="218"/>
                    <a:pt x="9945" y="1"/>
                    <a:pt x="9651" y="1"/>
                  </a:cubicBezTo>
                  <a:lnTo>
                    <a:pt x="3156" y="1"/>
                  </a:lnTo>
                  <a:cubicBezTo>
                    <a:pt x="3009" y="1"/>
                    <a:pt x="2863" y="119"/>
                    <a:pt x="2863" y="265"/>
                  </a:cubicBezTo>
                  <a:cubicBezTo>
                    <a:pt x="2863" y="442"/>
                    <a:pt x="3009" y="559"/>
                    <a:pt x="3156" y="559"/>
                  </a:cubicBezTo>
                  <a:lnTo>
                    <a:pt x="9599" y="559"/>
                  </a:lnTo>
                  <a:lnTo>
                    <a:pt x="9599" y="2646"/>
                  </a:lnTo>
                  <a:lnTo>
                    <a:pt x="564" y="2646"/>
                  </a:lnTo>
                  <a:lnTo>
                    <a:pt x="564" y="559"/>
                  </a:lnTo>
                  <a:lnTo>
                    <a:pt x="1834" y="559"/>
                  </a:lnTo>
                  <a:cubicBezTo>
                    <a:pt x="1981" y="559"/>
                    <a:pt x="2104" y="442"/>
                    <a:pt x="2104" y="265"/>
                  </a:cubicBezTo>
                  <a:cubicBezTo>
                    <a:pt x="2104" y="119"/>
                    <a:pt x="1981" y="1"/>
                    <a:pt x="18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74;p63">
              <a:extLst>
                <a:ext uri="{FF2B5EF4-FFF2-40B4-BE49-F238E27FC236}">
                  <a16:creationId xmlns:a16="http://schemas.microsoft.com/office/drawing/2014/main" id="{B4CCC56F-8E1B-40A1-9BC9-2C3313A151E3}"/>
                </a:ext>
              </a:extLst>
            </p:cNvPr>
            <p:cNvSpPr/>
            <p:nvPr/>
          </p:nvSpPr>
          <p:spPr>
            <a:xfrm>
              <a:off x="5953648" y="2954056"/>
              <a:ext cx="197975" cy="11006"/>
            </a:xfrm>
            <a:custGeom>
              <a:avLst/>
              <a:gdLst/>
              <a:ahLst/>
              <a:cxnLst/>
              <a:rect l="l" t="t" r="r" b="b"/>
              <a:pathLst>
                <a:path w="10163" h="565" extrusionOk="0">
                  <a:moveTo>
                    <a:pt x="270" y="0"/>
                  </a:moveTo>
                  <a:cubicBezTo>
                    <a:pt x="123" y="0"/>
                    <a:pt x="0" y="124"/>
                    <a:pt x="0" y="270"/>
                  </a:cubicBezTo>
                  <a:cubicBezTo>
                    <a:pt x="0" y="441"/>
                    <a:pt x="123" y="564"/>
                    <a:pt x="270" y="564"/>
                  </a:cubicBezTo>
                  <a:lnTo>
                    <a:pt x="9869" y="564"/>
                  </a:lnTo>
                  <a:cubicBezTo>
                    <a:pt x="10039" y="564"/>
                    <a:pt x="10163" y="441"/>
                    <a:pt x="10163" y="270"/>
                  </a:cubicBezTo>
                  <a:cubicBezTo>
                    <a:pt x="10163" y="124"/>
                    <a:pt x="10039" y="0"/>
                    <a:pt x="98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75;p63">
              <a:extLst>
                <a:ext uri="{FF2B5EF4-FFF2-40B4-BE49-F238E27FC236}">
                  <a16:creationId xmlns:a16="http://schemas.microsoft.com/office/drawing/2014/main" id="{3EB7EC7F-8D65-4F20-AB4D-50AFFD10801F}"/>
                </a:ext>
              </a:extLst>
            </p:cNvPr>
            <p:cNvSpPr/>
            <p:nvPr/>
          </p:nvSpPr>
          <p:spPr>
            <a:xfrm>
              <a:off x="6030477" y="2976029"/>
              <a:ext cx="121146" cy="11474"/>
            </a:xfrm>
            <a:custGeom>
              <a:avLst/>
              <a:gdLst/>
              <a:ahLst/>
              <a:cxnLst/>
              <a:rect l="l" t="t" r="r" b="b"/>
              <a:pathLst>
                <a:path w="6219" h="589" extrusionOk="0">
                  <a:moveTo>
                    <a:pt x="294" y="1"/>
                  </a:moveTo>
                  <a:cubicBezTo>
                    <a:pt x="123" y="1"/>
                    <a:pt x="0" y="148"/>
                    <a:pt x="0" y="295"/>
                  </a:cubicBezTo>
                  <a:cubicBezTo>
                    <a:pt x="0" y="441"/>
                    <a:pt x="123" y="588"/>
                    <a:pt x="294" y="588"/>
                  </a:cubicBezTo>
                  <a:lnTo>
                    <a:pt x="5925" y="588"/>
                  </a:lnTo>
                  <a:cubicBezTo>
                    <a:pt x="6095" y="588"/>
                    <a:pt x="6219" y="441"/>
                    <a:pt x="6219" y="295"/>
                  </a:cubicBezTo>
                  <a:cubicBezTo>
                    <a:pt x="6219" y="148"/>
                    <a:pt x="6095" y="1"/>
                    <a:pt x="59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76;p63">
              <a:extLst>
                <a:ext uri="{FF2B5EF4-FFF2-40B4-BE49-F238E27FC236}">
                  <a16:creationId xmlns:a16="http://schemas.microsoft.com/office/drawing/2014/main" id="{F6E61237-EF47-4C51-9BED-DDFE7182AC52}"/>
                </a:ext>
              </a:extLst>
            </p:cNvPr>
            <p:cNvSpPr/>
            <p:nvPr/>
          </p:nvSpPr>
          <p:spPr>
            <a:xfrm>
              <a:off x="5953648" y="2976029"/>
              <a:ext cx="53940" cy="11474"/>
            </a:xfrm>
            <a:custGeom>
              <a:avLst/>
              <a:gdLst/>
              <a:ahLst/>
              <a:cxnLst/>
              <a:rect l="l" t="t" r="r" b="b"/>
              <a:pathLst>
                <a:path w="2769" h="589" extrusionOk="0">
                  <a:moveTo>
                    <a:pt x="270" y="1"/>
                  </a:moveTo>
                  <a:cubicBezTo>
                    <a:pt x="123" y="1"/>
                    <a:pt x="0" y="148"/>
                    <a:pt x="0" y="295"/>
                  </a:cubicBezTo>
                  <a:cubicBezTo>
                    <a:pt x="0" y="441"/>
                    <a:pt x="123" y="588"/>
                    <a:pt x="270" y="588"/>
                  </a:cubicBezTo>
                  <a:lnTo>
                    <a:pt x="2498" y="588"/>
                  </a:lnTo>
                  <a:cubicBezTo>
                    <a:pt x="2645" y="588"/>
                    <a:pt x="2768" y="441"/>
                    <a:pt x="2768" y="295"/>
                  </a:cubicBezTo>
                  <a:cubicBezTo>
                    <a:pt x="2768" y="148"/>
                    <a:pt x="2645" y="1"/>
                    <a:pt x="249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77;p63">
              <a:extLst>
                <a:ext uri="{FF2B5EF4-FFF2-40B4-BE49-F238E27FC236}">
                  <a16:creationId xmlns:a16="http://schemas.microsoft.com/office/drawing/2014/main" id="{0FD08857-AA47-4D41-858C-8C2059AAEEC2}"/>
                </a:ext>
              </a:extLst>
            </p:cNvPr>
            <p:cNvSpPr/>
            <p:nvPr/>
          </p:nvSpPr>
          <p:spPr>
            <a:xfrm>
              <a:off x="5953648" y="2998470"/>
              <a:ext cx="197975" cy="10909"/>
            </a:xfrm>
            <a:custGeom>
              <a:avLst/>
              <a:gdLst/>
              <a:ahLst/>
              <a:cxnLst/>
              <a:rect l="l" t="t" r="r" b="b"/>
              <a:pathLst>
                <a:path w="10163" h="560" extrusionOk="0">
                  <a:moveTo>
                    <a:pt x="270" y="1"/>
                  </a:moveTo>
                  <a:cubicBezTo>
                    <a:pt x="123" y="1"/>
                    <a:pt x="0" y="118"/>
                    <a:pt x="0" y="295"/>
                  </a:cubicBezTo>
                  <a:cubicBezTo>
                    <a:pt x="0" y="442"/>
                    <a:pt x="123" y="559"/>
                    <a:pt x="270" y="559"/>
                  </a:cubicBezTo>
                  <a:lnTo>
                    <a:pt x="9869" y="559"/>
                  </a:lnTo>
                  <a:cubicBezTo>
                    <a:pt x="10039" y="559"/>
                    <a:pt x="10163" y="442"/>
                    <a:pt x="10163" y="295"/>
                  </a:cubicBezTo>
                  <a:cubicBezTo>
                    <a:pt x="10163" y="118"/>
                    <a:pt x="10039" y="1"/>
                    <a:pt x="98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22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F7F1-3008-4D3D-90FD-338052B3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Penerapan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754B6-BA1C-44DD-B96E-78AAA759419A}"/>
              </a:ext>
            </a:extLst>
          </p:cNvPr>
          <p:cNvSpPr txBox="1"/>
          <p:nvPr/>
        </p:nvSpPr>
        <p:spPr>
          <a:xfrm>
            <a:off x="6720508" y="2154955"/>
            <a:ext cx="131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0A67A-5CF2-4C0D-8FD9-490EEFA8E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0" y="1406325"/>
            <a:ext cx="4433754" cy="321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82533-CF70-450F-B0E9-E96D77C3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850" y="2626418"/>
            <a:ext cx="3076700" cy="100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1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A029B0-DF87-6BFF-988C-8BC6D43E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12466-FC74-A25E-46AD-EDBEB9A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2" y="2323660"/>
            <a:ext cx="4051169" cy="1380993"/>
          </a:xfrm>
        </p:spPr>
        <p:txBody>
          <a:bodyPr/>
          <a:lstStyle/>
          <a:p>
            <a:pPr algn="l"/>
            <a:r>
              <a:rPr lang="en-ID" sz="4400" dirty="0"/>
              <a:t>ATTRIBUTE SELECTOR</a:t>
            </a:r>
          </a:p>
        </p:txBody>
      </p:sp>
      <p:grpSp>
        <p:nvGrpSpPr>
          <p:cNvPr id="4" name="Google Shape;4224;p65">
            <a:extLst>
              <a:ext uri="{FF2B5EF4-FFF2-40B4-BE49-F238E27FC236}">
                <a16:creationId xmlns:a16="http://schemas.microsoft.com/office/drawing/2014/main" id="{B5CE7634-CB02-C652-5AD2-D69BA12160DE}"/>
              </a:ext>
            </a:extLst>
          </p:cNvPr>
          <p:cNvGrpSpPr/>
          <p:nvPr/>
        </p:nvGrpSpPr>
        <p:grpSpPr>
          <a:xfrm>
            <a:off x="6201384" y="2423977"/>
            <a:ext cx="2222591" cy="1456148"/>
            <a:chOff x="3790320" y="631277"/>
            <a:chExt cx="4717578" cy="3498984"/>
          </a:xfrm>
        </p:grpSpPr>
        <p:sp>
          <p:nvSpPr>
            <p:cNvPr id="5" name="Google Shape;4225;p65">
              <a:extLst>
                <a:ext uri="{FF2B5EF4-FFF2-40B4-BE49-F238E27FC236}">
                  <a16:creationId xmlns:a16="http://schemas.microsoft.com/office/drawing/2014/main" id="{7B9AB486-3E42-AE60-6642-A063853D2A9A}"/>
                </a:ext>
              </a:extLst>
            </p:cNvPr>
            <p:cNvSpPr/>
            <p:nvPr/>
          </p:nvSpPr>
          <p:spPr>
            <a:xfrm>
              <a:off x="5441192" y="3349436"/>
              <a:ext cx="939711" cy="653123"/>
            </a:xfrm>
            <a:custGeom>
              <a:avLst/>
              <a:gdLst/>
              <a:ahLst/>
              <a:cxnLst/>
              <a:rect l="l" t="t" r="r" b="b"/>
              <a:pathLst>
                <a:path w="6594" h="4583" extrusionOk="0">
                  <a:moveTo>
                    <a:pt x="288" y="0"/>
                  </a:moveTo>
                  <a:cubicBezTo>
                    <a:pt x="131" y="0"/>
                    <a:pt x="0" y="110"/>
                    <a:pt x="0" y="262"/>
                  </a:cubicBezTo>
                  <a:lnTo>
                    <a:pt x="0" y="4300"/>
                  </a:lnTo>
                  <a:cubicBezTo>
                    <a:pt x="0" y="4452"/>
                    <a:pt x="131" y="4583"/>
                    <a:pt x="288" y="4583"/>
                  </a:cubicBezTo>
                  <a:lnTo>
                    <a:pt x="6332" y="4583"/>
                  </a:lnTo>
                  <a:cubicBezTo>
                    <a:pt x="6484" y="4583"/>
                    <a:pt x="6594" y="4452"/>
                    <a:pt x="6594" y="4300"/>
                  </a:cubicBezTo>
                  <a:lnTo>
                    <a:pt x="6594" y="262"/>
                  </a:lnTo>
                  <a:cubicBezTo>
                    <a:pt x="6594" y="110"/>
                    <a:pt x="6484" y="0"/>
                    <a:pt x="6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26;p65">
              <a:extLst>
                <a:ext uri="{FF2B5EF4-FFF2-40B4-BE49-F238E27FC236}">
                  <a16:creationId xmlns:a16="http://schemas.microsoft.com/office/drawing/2014/main" id="{F9D2C78A-07C9-3604-10D7-4E79ED936895}"/>
                </a:ext>
              </a:extLst>
            </p:cNvPr>
            <p:cNvSpPr/>
            <p:nvPr/>
          </p:nvSpPr>
          <p:spPr>
            <a:xfrm>
              <a:off x="5435206" y="3339745"/>
              <a:ext cx="954674" cy="668799"/>
            </a:xfrm>
            <a:custGeom>
              <a:avLst/>
              <a:gdLst/>
              <a:ahLst/>
              <a:cxnLst/>
              <a:rect l="l" t="t" r="r" b="b"/>
              <a:pathLst>
                <a:path w="6699" h="4693" extrusionOk="0">
                  <a:moveTo>
                    <a:pt x="6374" y="110"/>
                  </a:moveTo>
                  <a:cubicBezTo>
                    <a:pt x="6484" y="110"/>
                    <a:pt x="6588" y="220"/>
                    <a:pt x="6588" y="330"/>
                  </a:cubicBezTo>
                  <a:lnTo>
                    <a:pt x="6588" y="4368"/>
                  </a:lnTo>
                  <a:cubicBezTo>
                    <a:pt x="6588" y="4499"/>
                    <a:pt x="6484" y="4583"/>
                    <a:pt x="6374" y="4583"/>
                  </a:cubicBezTo>
                  <a:lnTo>
                    <a:pt x="330" y="4583"/>
                  </a:lnTo>
                  <a:cubicBezTo>
                    <a:pt x="199" y="4583"/>
                    <a:pt x="110" y="4499"/>
                    <a:pt x="110" y="4368"/>
                  </a:cubicBezTo>
                  <a:lnTo>
                    <a:pt x="110" y="330"/>
                  </a:lnTo>
                  <a:cubicBezTo>
                    <a:pt x="110" y="220"/>
                    <a:pt x="199" y="110"/>
                    <a:pt x="330" y="110"/>
                  </a:cubicBezTo>
                  <a:close/>
                  <a:moveTo>
                    <a:pt x="330" y="0"/>
                  </a:moveTo>
                  <a:cubicBezTo>
                    <a:pt x="152" y="0"/>
                    <a:pt x="0" y="157"/>
                    <a:pt x="0" y="330"/>
                  </a:cubicBezTo>
                  <a:lnTo>
                    <a:pt x="0" y="4368"/>
                  </a:lnTo>
                  <a:cubicBezTo>
                    <a:pt x="0" y="4541"/>
                    <a:pt x="152" y="4693"/>
                    <a:pt x="330" y="4693"/>
                  </a:cubicBezTo>
                  <a:lnTo>
                    <a:pt x="6374" y="4693"/>
                  </a:lnTo>
                  <a:cubicBezTo>
                    <a:pt x="6547" y="4693"/>
                    <a:pt x="6698" y="4541"/>
                    <a:pt x="6698" y="4368"/>
                  </a:cubicBezTo>
                  <a:lnTo>
                    <a:pt x="6698" y="330"/>
                  </a:lnTo>
                  <a:cubicBezTo>
                    <a:pt x="6698" y="157"/>
                    <a:pt x="6547" y="0"/>
                    <a:pt x="63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27;p65">
              <a:extLst>
                <a:ext uri="{FF2B5EF4-FFF2-40B4-BE49-F238E27FC236}">
                  <a16:creationId xmlns:a16="http://schemas.microsoft.com/office/drawing/2014/main" id="{769253CF-EB4E-EA27-B35E-9955F84CDC58}"/>
                </a:ext>
              </a:extLst>
            </p:cNvPr>
            <p:cNvSpPr/>
            <p:nvPr/>
          </p:nvSpPr>
          <p:spPr>
            <a:xfrm>
              <a:off x="5357537" y="3843531"/>
              <a:ext cx="1107018" cy="277039"/>
            </a:xfrm>
            <a:custGeom>
              <a:avLst/>
              <a:gdLst/>
              <a:ahLst/>
              <a:cxnLst/>
              <a:rect l="l" t="t" r="r" b="b"/>
              <a:pathLst>
                <a:path w="7768" h="19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1681"/>
                  </a:lnTo>
                  <a:cubicBezTo>
                    <a:pt x="1" y="1833"/>
                    <a:pt x="132" y="1943"/>
                    <a:pt x="284" y="1943"/>
                  </a:cubicBezTo>
                  <a:lnTo>
                    <a:pt x="7505" y="1943"/>
                  </a:lnTo>
                  <a:cubicBezTo>
                    <a:pt x="7657" y="1943"/>
                    <a:pt x="7767" y="1833"/>
                    <a:pt x="7767" y="1681"/>
                  </a:cubicBezTo>
                  <a:lnTo>
                    <a:pt x="7767" y="262"/>
                  </a:lnTo>
                  <a:cubicBezTo>
                    <a:pt x="7767" y="110"/>
                    <a:pt x="7657" y="0"/>
                    <a:pt x="7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28;p65">
              <a:extLst>
                <a:ext uri="{FF2B5EF4-FFF2-40B4-BE49-F238E27FC236}">
                  <a16:creationId xmlns:a16="http://schemas.microsoft.com/office/drawing/2014/main" id="{2B07C1A8-32C4-722C-61D1-F38B08310DFC}"/>
                </a:ext>
              </a:extLst>
            </p:cNvPr>
            <p:cNvSpPr/>
            <p:nvPr/>
          </p:nvSpPr>
          <p:spPr>
            <a:xfrm>
              <a:off x="5351551" y="3834552"/>
              <a:ext cx="1122694" cy="295708"/>
            </a:xfrm>
            <a:custGeom>
              <a:avLst/>
              <a:gdLst/>
              <a:ahLst/>
              <a:cxnLst/>
              <a:rect l="l" t="t" r="r" b="b"/>
              <a:pathLst>
                <a:path w="7878" h="2075" extrusionOk="0">
                  <a:moveTo>
                    <a:pt x="7547" y="110"/>
                  </a:moveTo>
                  <a:cubicBezTo>
                    <a:pt x="7657" y="110"/>
                    <a:pt x="7767" y="220"/>
                    <a:pt x="7767" y="325"/>
                  </a:cubicBezTo>
                  <a:lnTo>
                    <a:pt x="7767" y="1744"/>
                  </a:lnTo>
                  <a:cubicBezTo>
                    <a:pt x="7767" y="1854"/>
                    <a:pt x="7657" y="1964"/>
                    <a:pt x="7547" y="1964"/>
                  </a:cubicBezTo>
                  <a:lnTo>
                    <a:pt x="326" y="1964"/>
                  </a:lnTo>
                  <a:cubicBezTo>
                    <a:pt x="195" y="1964"/>
                    <a:pt x="106" y="1854"/>
                    <a:pt x="106" y="1744"/>
                  </a:cubicBezTo>
                  <a:lnTo>
                    <a:pt x="106" y="325"/>
                  </a:lnTo>
                  <a:cubicBezTo>
                    <a:pt x="106" y="220"/>
                    <a:pt x="195" y="110"/>
                    <a:pt x="326" y="110"/>
                  </a:cubicBezTo>
                  <a:close/>
                  <a:moveTo>
                    <a:pt x="326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1744"/>
                  </a:lnTo>
                  <a:cubicBezTo>
                    <a:pt x="1" y="1922"/>
                    <a:pt x="153" y="2074"/>
                    <a:pt x="326" y="2074"/>
                  </a:cubicBezTo>
                  <a:lnTo>
                    <a:pt x="7547" y="2074"/>
                  </a:lnTo>
                  <a:cubicBezTo>
                    <a:pt x="7725" y="2074"/>
                    <a:pt x="7877" y="1922"/>
                    <a:pt x="7877" y="1744"/>
                  </a:cubicBezTo>
                  <a:lnTo>
                    <a:pt x="7877" y="325"/>
                  </a:lnTo>
                  <a:cubicBezTo>
                    <a:pt x="7877" y="152"/>
                    <a:pt x="7725" y="0"/>
                    <a:pt x="75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29;p65">
              <a:extLst>
                <a:ext uri="{FF2B5EF4-FFF2-40B4-BE49-F238E27FC236}">
                  <a16:creationId xmlns:a16="http://schemas.microsoft.com/office/drawing/2014/main" id="{D3ACD02E-58E9-352D-2516-B0EE3E76BA5E}"/>
                </a:ext>
              </a:extLst>
            </p:cNvPr>
            <p:cNvSpPr/>
            <p:nvPr/>
          </p:nvSpPr>
          <p:spPr>
            <a:xfrm>
              <a:off x="3799298" y="820820"/>
              <a:ext cx="4226419" cy="2630877"/>
            </a:xfrm>
            <a:custGeom>
              <a:avLst/>
              <a:gdLst/>
              <a:ahLst/>
              <a:cxnLst/>
              <a:rect l="l" t="t" r="r" b="b"/>
              <a:pathLst>
                <a:path w="29657" h="18461" extrusionOk="0">
                  <a:moveTo>
                    <a:pt x="1356" y="1"/>
                  </a:moveTo>
                  <a:cubicBezTo>
                    <a:pt x="613" y="1"/>
                    <a:pt x="0" y="593"/>
                    <a:pt x="0" y="1357"/>
                  </a:cubicBezTo>
                  <a:lnTo>
                    <a:pt x="0" y="17089"/>
                  </a:lnTo>
                  <a:cubicBezTo>
                    <a:pt x="0" y="17853"/>
                    <a:pt x="613" y="18461"/>
                    <a:pt x="1356" y="18461"/>
                  </a:cubicBezTo>
                  <a:lnTo>
                    <a:pt x="28279" y="18461"/>
                  </a:lnTo>
                  <a:cubicBezTo>
                    <a:pt x="29044" y="18461"/>
                    <a:pt x="29657" y="17853"/>
                    <a:pt x="29657" y="17089"/>
                  </a:cubicBezTo>
                  <a:lnTo>
                    <a:pt x="29657" y="1357"/>
                  </a:lnTo>
                  <a:cubicBezTo>
                    <a:pt x="29657" y="593"/>
                    <a:pt x="29044" y="1"/>
                    <a:pt x="2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30;p65">
              <a:extLst>
                <a:ext uri="{FF2B5EF4-FFF2-40B4-BE49-F238E27FC236}">
                  <a16:creationId xmlns:a16="http://schemas.microsoft.com/office/drawing/2014/main" id="{1A295C77-3170-6D75-FB77-8567EADA3EB9}"/>
                </a:ext>
              </a:extLst>
            </p:cNvPr>
            <p:cNvSpPr/>
            <p:nvPr/>
          </p:nvSpPr>
          <p:spPr>
            <a:xfrm>
              <a:off x="3790320" y="811841"/>
              <a:ext cx="4244375" cy="2646553"/>
            </a:xfrm>
            <a:custGeom>
              <a:avLst/>
              <a:gdLst/>
              <a:ahLst/>
              <a:cxnLst/>
              <a:rect l="l" t="t" r="r" b="b"/>
              <a:pathLst>
                <a:path w="29783" h="18571" extrusionOk="0">
                  <a:moveTo>
                    <a:pt x="28342" y="111"/>
                  </a:moveTo>
                  <a:cubicBezTo>
                    <a:pt x="29086" y="111"/>
                    <a:pt x="29652" y="697"/>
                    <a:pt x="29652" y="1420"/>
                  </a:cubicBezTo>
                  <a:lnTo>
                    <a:pt x="29652" y="17152"/>
                  </a:lnTo>
                  <a:cubicBezTo>
                    <a:pt x="29652" y="17869"/>
                    <a:pt x="29086" y="18461"/>
                    <a:pt x="28342" y="18461"/>
                  </a:cubicBezTo>
                  <a:lnTo>
                    <a:pt x="1419" y="18461"/>
                  </a:lnTo>
                  <a:cubicBezTo>
                    <a:pt x="697" y="18461"/>
                    <a:pt x="110" y="17869"/>
                    <a:pt x="110" y="17152"/>
                  </a:cubicBezTo>
                  <a:lnTo>
                    <a:pt x="110" y="1420"/>
                  </a:lnTo>
                  <a:cubicBezTo>
                    <a:pt x="110" y="697"/>
                    <a:pt x="697" y="111"/>
                    <a:pt x="1419" y="111"/>
                  </a:cubicBezTo>
                  <a:close/>
                  <a:moveTo>
                    <a:pt x="1419" y="1"/>
                  </a:moveTo>
                  <a:cubicBezTo>
                    <a:pt x="634" y="1"/>
                    <a:pt x="0" y="635"/>
                    <a:pt x="0" y="1420"/>
                  </a:cubicBezTo>
                  <a:lnTo>
                    <a:pt x="0" y="17152"/>
                  </a:lnTo>
                  <a:cubicBezTo>
                    <a:pt x="0" y="17937"/>
                    <a:pt x="634" y="18571"/>
                    <a:pt x="1419" y="18571"/>
                  </a:cubicBezTo>
                  <a:lnTo>
                    <a:pt x="28342" y="18571"/>
                  </a:lnTo>
                  <a:cubicBezTo>
                    <a:pt x="29128" y="18571"/>
                    <a:pt x="29782" y="17937"/>
                    <a:pt x="29782" y="17152"/>
                  </a:cubicBezTo>
                  <a:lnTo>
                    <a:pt x="29782" y="1420"/>
                  </a:lnTo>
                  <a:cubicBezTo>
                    <a:pt x="29782" y="635"/>
                    <a:pt x="29128" y="1"/>
                    <a:pt x="2834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31;p65">
              <a:extLst>
                <a:ext uri="{FF2B5EF4-FFF2-40B4-BE49-F238E27FC236}">
                  <a16:creationId xmlns:a16="http://schemas.microsoft.com/office/drawing/2014/main" id="{3FA9C098-7E99-3872-BD9C-A283C087DBE2}"/>
                </a:ext>
              </a:extLst>
            </p:cNvPr>
            <p:cNvSpPr/>
            <p:nvPr/>
          </p:nvSpPr>
          <p:spPr>
            <a:xfrm>
              <a:off x="3961193" y="955210"/>
              <a:ext cx="3899644" cy="2359966"/>
            </a:xfrm>
            <a:custGeom>
              <a:avLst/>
              <a:gdLst/>
              <a:ahLst/>
              <a:cxnLst/>
              <a:rect l="l" t="t" r="r" b="b"/>
              <a:pathLst>
                <a:path w="27364" h="16560" extrusionOk="0">
                  <a:moveTo>
                    <a:pt x="1268" y="0"/>
                  </a:moveTo>
                  <a:cubicBezTo>
                    <a:pt x="566" y="0"/>
                    <a:pt x="1" y="566"/>
                    <a:pt x="1" y="1262"/>
                  </a:cubicBezTo>
                  <a:lnTo>
                    <a:pt x="1" y="15292"/>
                  </a:lnTo>
                  <a:cubicBezTo>
                    <a:pt x="1" y="15994"/>
                    <a:pt x="566" y="16560"/>
                    <a:pt x="1268" y="16560"/>
                  </a:cubicBezTo>
                  <a:lnTo>
                    <a:pt x="26096" y="16560"/>
                  </a:lnTo>
                  <a:cubicBezTo>
                    <a:pt x="26798" y="16560"/>
                    <a:pt x="27363" y="15994"/>
                    <a:pt x="27363" y="15292"/>
                  </a:cubicBezTo>
                  <a:lnTo>
                    <a:pt x="27363" y="1262"/>
                  </a:lnTo>
                  <a:cubicBezTo>
                    <a:pt x="27363" y="566"/>
                    <a:pt x="26798" y="0"/>
                    <a:pt x="2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32;p65">
              <a:extLst>
                <a:ext uri="{FF2B5EF4-FFF2-40B4-BE49-F238E27FC236}">
                  <a16:creationId xmlns:a16="http://schemas.microsoft.com/office/drawing/2014/main" id="{5919BFE5-EE0E-F4B8-1F0C-1DC3EB3285E9}"/>
                </a:ext>
              </a:extLst>
            </p:cNvPr>
            <p:cNvSpPr/>
            <p:nvPr/>
          </p:nvSpPr>
          <p:spPr>
            <a:xfrm>
              <a:off x="3955208" y="945519"/>
              <a:ext cx="3915320" cy="2379347"/>
            </a:xfrm>
            <a:custGeom>
              <a:avLst/>
              <a:gdLst/>
              <a:ahLst/>
              <a:cxnLst/>
              <a:rect l="l" t="t" r="r" b="b"/>
              <a:pathLst>
                <a:path w="27474" h="16696" extrusionOk="0">
                  <a:moveTo>
                    <a:pt x="26138" y="110"/>
                  </a:moveTo>
                  <a:cubicBezTo>
                    <a:pt x="26819" y="110"/>
                    <a:pt x="27363" y="655"/>
                    <a:pt x="27363" y="1330"/>
                  </a:cubicBezTo>
                  <a:lnTo>
                    <a:pt x="27363" y="15360"/>
                  </a:lnTo>
                  <a:cubicBezTo>
                    <a:pt x="27363" y="16041"/>
                    <a:pt x="26819" y="16586"/>
                    <a:pt x="26138" y="16586"/>
                  </a:cubicBezTo>
                  <a:lnTo>
                    <a:pt x="1310" y="16586"/>
                  </a:lnTo>
                  <a:cubicBezTo>
                    <a:pt x="655" y="16586"/>
                    <a:pt x="111" y="16041"/>
                    <a:pt x="111" y="15360"/>
                  </a:cubicBezTo>
                  <a:lnTo>
                    <a:pt x="111" y="1330"/>
                  </a:lnTo>
                  <a:cubicBezTo>
                    <a:pt x="111" y="655"/>
                    <a:pt x="655" y="110"/>
                    <a:pt x="1310" y="110"/>
                  </a:cubicBezTo>
                  <a:close/>
                  <a:moveTo>
                    <a:pt x="1310" y="0"/>
                  </a:moveTo>
                  <a:cubicBezTo>
                    <a:pt x="587" y="0"/>
                    <a:pt x="1" y="592"/>
                    <a:pt x="1" y="1330"/>
                  </a:cubicBezTo>
                  <a:lnTo>
                    <a:pt x="1" y="15360"/>
                  </a:lnTo>
                  <a:cubicBezTo>
                    <a:pt x="1" y="16104"/>
                    <a:pt x="587" y="16696"/>
                    <a:pt x="1310" y="16696"/>
                  </a:cubicBezTo>
                  <a:lnTo>
                    <a:pt x="26138" y="16696"/>
                  </a:lnTo>
                  <a:cubicBezTo>
                    <a:pt x="26882" y="16696"/>
                    <a:pt x="27473" y="16104"/>
                    <a:pt x="27473" y="15360"/>
                  </a:cubicBezTo>
                  <a:lnTo>
                    <a:pt x="27473" y="1330"/>
                  </a:lnTo>
                  <a:cubicBezTo>
                    <a:pt x="27473" y="592"/>
                    <a:pt x="26882" y="0"/>
                    <a:pt x="261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33;p65">
              <a:extLst>
                <a:ext uri="{FF2B5EF4-FFF2-40B4-BE49-F238E27FC236}">
                  <a16:creationId xmlns:a16="http://schemas.microsoft.com/office/drawing/2014/main" id="{1E06AD68-0532-8C86-5BE5-DD0F123E4AF4}"/>
                </a:ext>
              </a:extLst>
            </p:cNvPr>
            <p:cNvSpPr/>
            <p:nvPr/>
          </p:nvSpPr>
          <p:spPr>
            <a:xfrm>
              <a:off x="5948681" y="1057392"/>
              <a:ext cx="1818855" cy="2142923"/>
            </a:xfrm>
            <a:custGeom>
              <a:avLst/>
              <a:gdLst/>
              <a:ahLst/>
              <a:cxnLst/>
              <a:rect l="l" t="t" r="r" b="b"/>
              <a:pathLst>
                <a:path w="12763" h="15037" extrusionOk="0">
                  <a:moveTo>
                    <a:pt x="262" y="1"/>
                  </a:moveTo>
                  <a:cubicBezTo>
                    <a:pt x="105" y="1"/>
                    <a:pt x="0" y="132"/>
                    <a:pt x="0" y="284"/>
                  </a:cubicBezTo>
                  <a:lnTo>
                    <a:pt x="0" y="14753"/>
                  </a:lnTo>
                  <a:cubicBezTo>
                    <a:pt x="0" y="14905"/>
                    <a:pt x="105" y="15036"/>
                    <a:pt x="262" y="15036"/>
                  </a:cubicBezTo>
                  <a:lnTo>
                    <a:pt x="12501" y="15036"/>
                  </a:lnTo>
                  <a:cubicBezTo>
                    <a:pt x="12653" y="15036"/>
                    <a:pt x="12763" y="14905"/>
                    <a:pt x="12763" y="14753"/>
                  </a:cubicBezTo>
                  <a:lnTo>
                    <a:pt x="12763" y="284"/>
                  </a:lnTo>
                  <a:cubicBezTo>
                    <a:pt x="12763" y="132"/>
                    <a:pt x="12653" y="1"/>
                    <a:pt x="12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34;p65">
              <a:extLst>
                <a:ext uri="{FF2B5EF4-FFF2-40B4-BE49-F238E27FC236}">
                  <a16:creationId xmlns:a16="http://schemas.microsoft.com/office/drawing/2014/main" id="{7CB607A5-5E3D-F3FC-78A1-8BA1038271D6}"/>
                </a:ext>
              </a:extLst>
            </p:cNvPr>
            <p:cNvSpPr/>
            <p:nvPr/>
          </p:nvSpPr>
          <p:spPr>
            <a:xfrm>
              <a:off x="6131526" y="1197768"/>
              <a:ext cx="1518159" cy="1050869"/>
            </a:xfrm>
            <a:custGeom>
              <a:avLst/>
              <a:gdLst/>
              <a:ahLst/>
              <a:cxnLst/>
              <a:rect l="l" t="t" r="r" b="b"/>
              <a:pathLst>
                <a:path w="10653" h="7374" extrusionOk="0">
                  <a:moveTo>
                    <a:pt x="262" y="0"/>
                  </a:moveTo>
                  <a:cubicBezTo>
                    <a:pt x="110" y="0"/>
                    <a:pt x="0" y="105"/>
                    <a:pt x="0" y="262"/>
                  </a:cubicBezTo>
                  <a:lnTo>
                    <a:pt x="0" y="7091"/>
                  </a:lnTo>
                  <a:cubicBezTo>
                    <a:pt x="0" y="7243"/>
                    <a:pt x="110" y="7374"/>
                    <a:pt x="262" y="7374"/>
                  </a:cubicBezTo>
                  <a:lnTo>
                    <a:pt x="10369" y="7374"/>
                  </a:lnTo>
                  <a:cubicBezTo>
                    <a:pt x="10521" y="7374"/>
                    <a:pt x="10652" y="7243"/>
                    <a:pt x="10652" y="7091"/>
                  </a:cubicBezTo>
                  <a:lnTo>
                    <a:pt x="10652" y="262"/>
                  </a:lnTo>
                  <a:cubicBezTo>
                    <a:pt x="10652" y="105"/>
                    <a:pt x="10521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5;p65">
              <a:extLst>
                <a:ext uri="{FF2B5EF4-FFF2-40B4-BE49-F238E27FC236}">
                  <a16:creationId xmlns:a16="http://schemas.microsoft.com/office/drawing/2014/main" id="{05CB83FD-1045-5581-D4DF-21C1A4E5493B}"/>
                </a:ext>
              </a:extLst>
            </p:cNvPr>
            <p:cNvSpPr/>
            <p:nvPr/>
          </p:nvSpPr>
          <p:spPr>
            <a:xfrm>
              <a:off x="3805997" y="640968"/>
              <a:ext cx="2055422" cy="643433"/>
            </a:xfrm>
            <a:custGeom>
              <a:avLst/>
              <a:gdLst/>
              <a:ahLst/>
              <a:cxnLst/>
              <a:rect l="l" t="t" r="r" b="b"/>
              <a:pathLst>
                <a:path w="14423" h="4515" extrusionOk="0">
                  <a:moveTo>
                    <a:pt x="1550" y="1"/>
                  </a:moveTo>
                  <a:cubicBezTo>
                    <a:pt x="697" y="1"/>
                    <a:pt x="0" y="697"/>
                    <a:pt x="0" y="1551"/>
                  </a:cubicBezTo>
                  <a:lnTo>
                    <a:pt x="0" y="2965"/>
                  </a:lnTo>
                  <a:cubicBezTo>
                    <a:pt x="0" y="3839"/>
                    <a:pt x="697" y="4515"/>
                    <a:pt x="1550" y="4515"/>
                  </a:cubicBezTo>
                  <a:lnTo>
                    <a:pt x="12873" y="4515"/>
                  </a:lnTo>
                  <a:cubicBezTo>
                    <a:pt x="13747" y="4515"/>
                    <a:pt x="14423" y="3839"/>
                    <a:pt x="14423" y="2965"/>
                  </a:cubicBezTo>
                  <a:lnTo>
                    <a:pt x="14423" y="1551"/>
                  </a:lnTo>
                  <a:cubicBezTo>
                    <a:pt x="14423" y="697"/>
                    <a:pt x="13747" y="1"/>
                    <a:pt x="12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36;p65">
              <a:extLst>
                <a:ext uri="{FF2B5EF4-FFF2-40B4-BE49-F238E27FC236}">
                  <a16:creationId xmlns:a16="http://schemas.microsoft.com/office/drawing/2014/main" id="{C6CA64BB-E14F-0396-EE55-48B765F0281A}"/>
                </a:ext>
              </a:extLst>
            </p:cNvPr>
            <p:cNvSpPr/>
            <p:nvPr/>
          </p:nvSpPr>
          <p:spPr>
            <a:xfrm>
              <a:off x="3799298" y="631277"/>
              <a:ext cx="2071098" cy="662814"/>
            </a:xfrm>
            <a:custGeom>
              <a:avLst/>
              <a:gdLst/>
              <a:ahLst/>
              <a:cxnLst/>
              <a:rect l="l" t="t" r="r" b="b"/>
              <a:pathLst>
                <a:path w="14533" h="4651" extrusionOk="0">
                  <a:moveTo>
                    <a:pt x="12920" y="111"/>
                  </a:moveTo>
                  <a:cubicBezTo>
                    <a:pt x="13747" y="111"/>
                    <a:pt x="14428" y="786"/>
                    <a:pt x="14428" y="1619"/>
                  </a:cubicBezTo>
                  <a:lnTo>
                    <a:pt x="14428" y="3033"/>
                  </a:lnTo>
                  <a:cubicBezTo>
                    <a:pt x="14428" y="3865"/>
                    <a:pt x="13747" y="4541"/>
                    <a:pt x="12920" y="4541"/>
                  </a:cubicBezTo>
                  <a:lnTo>
                    <a:pt x="1597" y="4541"/>
                  </a:lnTo>
                  <a:cubicBezTo>
                    <a:pt x="765" y="4541"/>
                    <a:pt x="110" y="3865"/>
                    <a:pt x="110" y="3033"/>
                  </a:cubicBezTo>
                  <a:lnTo>
                    <a:pt x="110" y="1619"/>
                  </a:lnTo>
                  <a:cubicBezTo>
                    <a:pt x="110" y="786"/>
                    <a:pt x="765" y="111"/>
                    <a:pt x="1597" y="111"/>
                  </a:cubicBezTo>
                  <a:close/>
                  <a:moveTo>
                    <a:pt x="1597" y="1"/>
                  </a:moveTo>
                  <a:cubicBezTo>
                    <a:pt x="723" y="1"/>
                    <a:pt x="0" y="723"/>
                    <a:pt x="0" y="1619"/>
                  </a:cubicBezTo>
                  <a:lnTo>
                    <a:pt x="0" y="3033"/>
                  </a:lnTo>
                  <a:cubicBezTo>
                    <a:pt x="0" y="3928"/>
                    <a:pt x="723" y="4651"/>
                    <a:pt x="1597" y="4651"/>
                  </a:cubicBezTo>
                  <a:lnTo>
                    <a:pt x="12920" y="4651"/>
                  </a:lnTo>
                  <a:cubicBezTo>
                    <a:pt x="13815" y="4651"/>
                    <a:pt x="14532" y="3928"/>
                    <a:pt x="14532" y="3033"/>
                  </a:cubicBezTo>
                  <a:lnTo>
                    <a:pt x="14532" y="1619"/>
                  </a:lnTo>
                  <a:cubicBezTo>
                    <a:pt x="14532" y="723"/>
                    <a:pt x="13815" y="1"/>
                    <a:pt x="129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37;p65">
              <a:extLst>
                <a:ext uri="{FF2B5EF4-FFF2-40B4-BE49-F238E27FC236}">
                  <a16:creationId xmlns:a16="http://schemas.microsoft.com/office/drawing/2014/main" id="{A3B94BE0-A361-00E0-F865-BCCECADF64D0}"/>
                </a:ext>
              </a:extLst>
            </p:cNvPr>
            <p:cNvSpPr/>
            <p:nvPr/>
          </p:nvSpPr>
          <p:spPr>
            <a:xfrm>
              <a:off x="3873833" y="820820"/>
              <a:ext cx="1515166" cy="280032"/>
            </a:xfrm>
            <a:custGeom>
              <a:avLst/>
              <a:gdLst/>
              <a:ahLst/>
              <a:cxnLst/>
              <a:rect l="l" t="t" r="r" b="b"/>
              <a:pathLst>
                <a:path w="10632" h="1965" extrusionOk="0">
                  <a:moveTo>
                    <a:pt x="875" y="1"/>
                  </a:moveTo>
                  <a:cubicBezTo>
                    <a:pt x="394" y="1"/>
                    <a:pt x="1" y="441"/>
                    <a:pt x="1" y="943"/>
                  </a:cubicBezTo>
                  <a:lnTo>
                    <a:pt x="1" y="1027"/>
                  </a:lnTo>
                  <a:cubicBezTo>
                    <a:pt x="1" y="1551"/>
                    <a:pt x="394" y="1965"/>
                    <a:pt x="875" y="1965"/>
                  </a:cubicBezTo>
                  <a:lnTo>
                    <a:pt x="9757" y="1965"/>
                  </a:lnTo>
                  <a:cubicBezTo>
                    <a:pt x="10260" y="1965"/>
                    <a:pt x="10632" y="1551"/>
                    <a:pt x="10632" y="1027"/>
                  </a:cubicBezTo>
                  <a:lnTo>
                    <a:pt x="10632" y="943"/>
                  </a:lnTo>
                  <a:cubicBezTo>
                    <a:pt x="10632" y="441"/>
                    <a:pt x="10260" y="1"/>
                    <a:pt x="9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38;p65">
              <a:extLst>
                <a:ext uri="{FF2B5EF4-FFF2-40B4-BE49-F238E27FC236}">
                  <a16:creationId xmlns:a16="http://schemas.microsoft.com/office/drawing/2014/main" id="{401A43AB-5233-7F85-A436-CEE6EDE83972}"/>
                </a:ext>
              </a:extLst>
            </p:cNvPr>
            <p:cNvSpPr/>
            <p:nvPr/>
          </p:nvSpPr>
          <p:spPr>
            <a:xfrm>
              <a:off x="3867847" y="814834"/>
              <a:ext cx="1530130" cy="295708"/>
            </a:xfrm>
            <a:custGeom>
              <a:avLst/>
              <a:gdLst/>
              <a:ahLst/>
              <a:cxnLst/>
              <a:rect l="l" t="t" r="r" b="b"/>
              <a:pathLst>
                <a:path w="10737" h="2075" extrusionOk="0">
                  <a:moveTo>
                    <a:pt x="9799" y="111"/>
                  </a:moveTo>
                  <a:cubicBezTo>
                    <a:pt x="10255" y="111"/>
                    <a:pt x="10627" y="504"/>
                    <a:pt x="10627" y="985"/>
                  </a:cubicBezTo>
                  <a:lnTo>
                    <a:pt x="10627" y="1069"/>
                  </a:lnTo>
                  <a:cubicBezTo>
                    <a:pt x="10627" y="1572"/>
                    <a:pt x="10255" y="1965"/>
                    <a:pt x="9799" y="1965"/>
                  </a:cubicBezTo>
                  <a:lnTo>
                    <a:pt x="917" y="1965"/>
                  </a:lnTo>
                  <a:cubicBezTo>
                    <a:pt x="483" y="1965"/>
                    <a:pt x="111" y="1572"/>
                    <a:pt x="111" y="1069"/>
                  </a:cubicBezTo>
                  <a:lnTo>
                    <a:pt x="111" y="985"/>
                  </a:lnTo>
                  <a:cubicBezTo>
                    <a:pt x="111" y="504"/>
                    <a:pt x="483" y="111"/>
                    <a:pt x="917" y="111"/>
                  </a:cubicBezTo>
                  <a:close/>
                  <a:moveTo>
                    <a:pt x="917" y="1"/>
                  </a:moveTo>
                  <a:cubicBezTo>
                    <a:pt x="415" y="1"/>
                    <a:pt x="1" y="436"/>
                    <a:pt x="1" y="985"/>
                  </a:cubicBezTo>
                  <a:lnTo>
                    <a:pt x="1" y="1069"/>
                  </a:lnTo>
                  <a:cubicBezTo>
                    <a:pt x="1" y="1640"/>
                    <a:pt x="415" y="2075"/>
                    <a:pt x="917" y="2075"/>
                  </a:cubicBezTo>
                  <a:lnTo>
                    <a:pt x="9799" y="2075"/>
                  </a:lnTo>
                  <a:cubicBezTo>
                    <a:pt x="10323" y="2075"/>
                    <a:pt x="10737" y="1640"/>
                    <a:pt x="10737" y="1069"/>
                  </a:cubicBezTo>
                  <a:lnTo>
                    <a:pt x="10737" y="985"/>
                  </a:lnTo>
                  <a:cubicBezTo>
                    <a:pt x="10737" y="436"/>
                    <a:pt x="10323" y="1"/>
                    <a:pt x="9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39;p65">
              <a:extLst>
                <a:ext uri="{FF2B5EF4-FFF2-40B4-BE49-F238E27FC236}">
                  <a16:creationId xmlns:a16="http://schemas.microsoft.com/office/drawing/2014/main" id="{FA6DBF19-5B94-15DB-D2E5-F5172F9A2E8F}"/>
                </a:ext>
              </a:extLst>
            </p:cNvPr>
            <p:cNvSpPr/>
            <p:nvPr/>
          </p:nvSpPr>
          <p:spPr>
            <a:xfrm>
              <a:off x="4060525" y="1542508"/>
              <a:ext cx="1697864" cy="700294"/>
            </a:xfrm>
            <a:custGeom>
              <a:avLst/>
              <a:gdLst/>
              <a:ahLst/>
              <a:cxnLst/>
              <a:rect l="l" t="t" r="r" b="b"/>
              <a:pathLst>
                <a:path w="11914" h="4914" extrusionOk="0">
                  <a:moveTo>
                    <a:pt x="288" y="1"/>
                  </a:moveTo>
                  <a:cubicBezTo>
                    <a:pt x="131" y="1"/>
                    <a:pt x="0" y="132"/>
                    <a:pt x="0" y="284"/>
                  </a:cubicBezTo>
                  <a:lnTo>
                    <a:pt x="0" y="4651"/>
                  </a:lnTo>
                  <a:cubicBezTo>
                    <a:pt x="0" y="4803"/>
                    <a:pt x="131" y="4913"/>
                    <a:pt x="288" y="4913"/>
                  </a:cubicBezTo>
                  <a:lnTo>
                    <a:pt x="11631" y="4913"/>
                  </a:lnTo>
                  <a:cubicBezTo>
                    <a:pt x="11783" y="4913"/>
                    <a:pt x="11914" y="4803"/>
                    <a:pt x="11914" y="4651"/>
                  </a:cubicBezTo>
                  <a:lnTo>
                    <a:pt x="11914" y="284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40;p65">
              <a:extLst>
                <a:ext uri="{FF2B5EF4-FFF2-40B4-BE49-F238E27FC236}">
                  <a16:creationId xmlns:a16="http://schemas.microsoft.com/office/drawing/2014/main" id="{D664A6DD-CEF9-F4AC-FCFB-D3856AD6F116}"/>
                </a:ext>
              </a:extLst>
            </p:cNvPr>
            <p:cNvSpPr/>
            <p:nvPr/>
          </p:nvSpPr>
          <p:spPr>
            <a:xfrm>
              <a:off x="4051547" y="1533530"/>
              <a:ext cx="1716675" cy="718108"/>
            </a:xfrm>
            <a:custGeom>
              <a:avLst/>
              <a:gdLst/>
              <a:ahLst/>
              <a:cxnLst/>
              <a:rect l="l" t="t" r="r" b="b"/>
              <a:pathLst>
                <a:path w="12046" h="5039" extrusionOk="0">
                  <a:moveTo>
                    <a:pt x="11694" y="132"/>
                  </a:moveTo>
                  <a:cubicBezTo>
                    <a:pt x="11825" y="132"/>
                    <a:pt x="11935" y="216"/>
                    <a:pt x="11935" y="347"/>
                  </a:cubicBezTo>
                  <a:lnTo>
                    <a:pt x="11935" y="4714"/>
                  </a:lnTo>
                  <a:cubicBezTo>
                    <a:pt x="11935" y="4819"/>
                    <a:pt x="11825" y="4929"/>
                    <a:pt x="11694" y="4929"/>
                  </a:cubicBezTo>
                  <a:lnTo>
                    <a:pt x="351" y="4929"/>
                  </a:lnTo>
                  <a:cubicBezTo>
                    <a:pt x="220" y="4929"/>
                    <a:pt x="131" y="4819"/>
                    <a:pt x="131" y="4714"/>
                  </a:cubicBezTo>
                  <a:lnTo>
                    <a:pt x="131" y="347"/>
                  </a:lnTo>
                  <a:cubicBezTo>
                    <a:pt x="131" y="216"/>
                    <a:pt x="220" y="132"/>
                    <a:pt x="351" y="132"/>
                  </a:cubicBezTo>
                  <a:close/>
                  <a:moveTo>
                    <a:pt x="351" y="1"/>
                  </a:moveTo>
                  <a:cubicBezTo>
                    <a:pt x="152" y="1"/>
                    <a:pt x="0" y="153"/>
                    <a:pt x="0" y="347"/>
                  </a:cubicBezTo>
                  <a:lnTo>
                    <a:pt x="0" y="4714"/>
                  </a:lnTo>
                  <a:cubicBezTo>
                    <a:pt x="0" y="4887"/>
                    <a:pt x="152" y="5039"/>
                    <a:pt x="351" y="5039"/>
                  </a:cubicBezTo>
                  <a:lnTo>
                    <a:pt x="11694" y="5039"/>
                  </a:lnTo>
                  <a:cubicBezTo>
                    <a:pt x="11893" y="5039"/>
                    <a:pt x="12045" y="4887"/>
                    <a:pt x="12045" y="4714"/>
                  </a:cubicBezTo>
                  <a:lnTo>
                    <a:pt x="12045" y="347"/>
                  </a:lnTo>
                  <a:cubicBezTo>
                    <a:pt x="12045" y="153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41;p65">
              <a:extLst>
                <a:ext uri="{FF2B5EF4-FFF2-40B4-BE49-F238E27FC236}">
                  <a16:creationId xmlns:a16="http://schemas.microsoft.com/office/drawing/2014/main" id="{794CDFC5-D9A1-DEEF-81CC-E95EF739F336}"/>
                </a:ext>
              </a:extLst>
            </p:cNvPr>
            <p:cNvSpPr/>
            <p:nvPr/>
          </p:nvSpPr>
          <p:spPr>
            <a:xfrm>
              <a:off x="4060525" y="2335880"/>
              <a:ext cx="1697864" cy="699439"/>
            </a:xfrm>
            <a:custGeom>
              <a:avLst/>
              <a:gdLst/>
              <a:ahLst/>
              <a:cxnLst/>
              <a:rect l="l" t="t" r="r" b="b"/>
              <a:pathLst>
                <a:path w="11914" h="4908" extrusionOk="0">
                  <a:moveTo>
                    <a:pt x="288" y="1"/>
                  </a:moveTo>
                  <a:cubicBezTo>
                    <a:pt x="131" y="1"/>
                    <a:pt x="0" y="132"/>
                    <a:pt x="0" y="283"/>
                  </a:cubicBezTo>
                  <a:lnTo>
                    <a:pt x="0" y="4646"/>
                  </a:lnTo>
                  <a:cubicBezTo>
                    <a:pt x="0" y="4798"/>
                    <a:pt x="131" y="4908"/>
                    <a:pt x="288" y="4908"/>
                  </a:cubicBezTo>
                  <a:lnTo>
                    <a:pt x="11631" y="4908"/>
                  </a:lnTo>
                  <a:cubicBezTo>
                    <a:pt x="11783" y="4908"/>
                    <a:pt x="11914" y="4798"/>
                    <a:pt x="11914" y="4646"/>
                  </a:cubicBezTo>
                  <a:lnTo>
                    <a:pt x="11914" y="283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42;p65">
              <a:extLst>
                <a:ext uri="{FF2B5EF4-FFF2-40B4-BE49-F238E27FC236}">
                  <a16:creationId xmlns:a16="http://schemas.microsoft.com/office/drawing/2014/main" id="{2B6664A8-9E5A-C08A-D87A-DDB4AD5D6013}"/>
                </a:ext>
              </a:extLst>
            </p:cNvPr>
            <p:cNvSpPr/>
            <p:nvPr/>
          </p:nvSpPr>
          <p:spPr>
            <a:xfrm>
              <a:off x="4051547" y="2329182"/>
              <a:ext cx="1716675" cy="715828"/>
            </a:xfrm>
            <a:custGeom>
              <a:avLst/>
              <a:gdLst/>
              <a:ahLst/>
              <a:cxnLst/>
              <a:rect l="l" t="t" r="r" b="b"/>
              <a:pathLst>
                <a:path w="12046" h="5023" extrusionOk="0">
                  <a:moveTo>
                    <a:pt x="11694" y="111"/>
                  </a:moveTo>
                  <a:cubicBezTo>
                    <a:pt x="11825" y="111"/>
                    <a:pt x="11935" y="200"/>
                    <a:pt x="11935" y="330"/>
                  </a:cubicBezTo>
                  <a:lnTo>
                    <a:pt x="11935" y="4693"/>
                  </a:lnTo>
                  <a:cubicBezTo>
                    <a:pt x="11935" y="4803"/>
                    <a:pt x="11825" y="4913"/>
                    <a:pt x="11694" y="4913"/>
                  </a:cubicBezTo>
                  <a:lnTo>
                    <a:pt x="351" y="4913"/>
                  </a:lnTo>
                  <a:cubicBezTo>
                    <a:pt x="220" y="4913"/>
                    <a:pt x="131" y="4803"/>
                    <a:pt x="131" y="4693"/>
                  </a:cubicBezTo>
                  <a:lnTo>
                    <a:pt x="131" y="330"/>
                  </a:lnTo>
                  <a:cubicBezTo>
                    <a:pt x="131" y="200"/>
                    <a:pt x="220" y="111"/>
                    <a:pt x="351" y="111"/>
                  </a:cubicBezTo>
                  <a:close/>
                  <a:moveTo>
                    <a:pt x="351" y="1"/>
                  </a:moveTo>
                  <a:cubicBezTo>
                    <a:pt x="152" y="1"/>
                    <a:pt x="0" y="131"/>
                    <a:pt x="0" y="330"/>
                  </a:cubicBezTo>
                  <a:lnTo>
                    <a:pt x="0" y="4693"/>
                  </a:lnTo>
                  <a:cubicBezTo>
                    <a:pt x="0" y="4866"/>
                    <a:pt x="152" y="5023"/>
                    <a:pt x="351" y="5023"/>
                  </a:cubicBezTo>
                  <a:lnTo>
                    <a:pt x="11694" y="5023"/>
                  </a:lnTo>
                  <a:cubicBezTo>
                    <a:pt x="11893" y="5023"/>
                    <a:pt x="12045" y="4866"/>
                    <a:pt x="12045" y="4693"/>
                  </a:cubicBezTo>
                  <a:lnTo>
                    <a:pt x="12045" y="330"/>
                  </a:lnTo>
                  <a:cubicBezTo>
                    <a:pt x="12045" y="131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3;p65">
              <a:extLst>
                <a:ext uri="{FF2B5EF4-FFF2-40B4-BE49-F238E27FC236}">
                  <a16:creationId xmlns:a16="http://schemas.microsoft.com/office/drawing/2014/main" id="{6ABC8330-38AC-016F-AF30-BF7ADADEC6C8}"/>
                </a:ext>
              </a:extLst>
            </p:cNvPr>
            <p:cNvSpPr/>
            <p:nvPr/>
          </p:nvSpPr>
          <p:spPr>
            <a:xfrm>
              <a:off x="4129070" y="1654524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44;p65">
              <a:extLst>
                <a:ext uri="{FF2B5EF4-FFF2-40B4-BE49-F238E27FC236}">
                  <a16:creationId xmlns:a16="http://schemas.microsoft.com/office/drawing/2014/main" id="{994CEF04-BEF9-5981-47F4-B67033469ECE}"/>
                </a:ext>
              </a:extLst>
            </p:cNvPr>
            <p:cNvSpPr/>
            <p:nvPr/>
          </p:nvSpPr>
          <p:spPr>
            <a:xfrm>
              <a:off x="4113706" y="1648538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10"/>
                  </a:moveTo>
                  <a:cubicBezTo>
                    <a:pt x="10867" y="110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697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697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45;p65">
              <a:extLst>
                <a:ext uri="{FF2B5EF4-FFF2-40B4-BE49-F238E27FC236}">
                  <a16:creationId xmlns:a16="http://schemas.microsoft.com/office/drawing/2014/main" id="{90E1D0CD-CCA6-3D77-542A-486E16F10C39}"/>
                </a:ext>
              </a:extLst>
            </p:cNvPr>
            <p:cNvSpPr/>
            <p:nvPr/>
          </p:nvSpPr>
          <p:spPr>
            <a:xfrm>
              <a:off x="4129070" y="2447896"/>
              <a:ext cx="1560770" cy="108308"/>
            </a:xfrm>
            <a:custGeom>
              <a:avLst/>
              <a:gdLst/>
              <a:ahLst/>
              <a:cxnLst/>
              <a:rect l="l" t="t" r="r" b="b"/>
              <a:pathLst>
                <a:path w="10952" h="760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77"/>
                  </a:lnTo>
                  <a:cubicBezTo>
                    <a:pt x="1" y="629"/>
                    <a:pt x="132" y="760"/>
                    <a:pt x="284" y="760"/>
                  </a:cubicBezTo>
                  <a:lnTo>
                    <a:pt x="10669" y="760"/>
                  </a:lnTo>
                  <a:cubicBezTo>
                    <a:pt x="10820" y="760"/>
                    <a:pt x="10951" y="629"/>
                    <a:pt x="10951" y="477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46;p65">
              <a:extLst>
                <a:ext uri="{FF2B5EF4-FFF2-40B4-BE49-F238E27FC236}">
                  <a16:creationId xmlns:a16="http://schemas.microsoft.com/office/drawing/2014/main" id="{DEF4C844-2D49-58C1-FEA2-FECD3AF32E78}"/>
                </a:ext>
              </a:extLst>
            </p:cNvPr>
            <p:cNvSpPr/>
            <p:nvPr/>
          </p:nvSpPr>
          <p:spPr>
            <a:xfrm>
              <a:off x="4113706" y="2441198"/>
              <a:ext cx="1577158" cy="121704"/>
            </a:xfrm>
            <a:custGeom>
              <a:avLst/>
              <a:gdLst/>
              <a:ahLst/>
              <a:cxnLst/>
              <a:rect l="l" t="t" r="r" b="b"/>
              <a:pathLst>
                <a:path w="11067" h="854" extrusionOk="0">
                  <a:moveTo>
                    <a:pt x="10737" y="110"/>
                  </a:moveTo>
                  <a:cubicBezTo>
                    <a:pt x="10867" y="110"/>
                    <a:pt x="10956" y="199"/>
                    <a:pt x="10956" y="330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0"/>
                  </a:lnTo>
                  <a:cubicBezTo>
                    <a:pt x="132" y="199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30"/>
                  </a:cubicBezTo>
                  <a:lnTo>
                    <a:pt x="1" y="524"/>
                  </a:lnTo>
                  <a:cubicBezTo>
                    <a:pt x="1" y="723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3"/>
                    <a:pt x="11066" y="524"/>
                  </a:cubicBezTo>
                  <a:lnTo>
                    <a:pt x="11066" y="330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7;p65">
              <a:extLst>
                <a:ext uri="{FF2B5EF4-FFF2-40B4-BE49-F238E27FC236}">
                  <a16:creationId xmlns:a16="http://schemas.microsoft.com/office/drawing/2014/main" id="{C11DA476-722C-85F9-322B-732DE7079941}"/>
                </a:ext>
              </a:extLst>
            </p:cNvPr>
            <p:cNvSpPr/>
            <p:nvPr/>
          </p:nvSpPr>
          <p:spPr>
            <a:xfrm>
              <a:off x="4120095" y="1819412"/>
              <a:ext cx="1560770" cy="106170"/>
            </a:xfrm>
            <a:custGeom>
              <a:avLst/>
              <a:gdLst/>
              <a:ahLst/>
              <a:cxnLst/>
              <a:rect l="l" t="t" r="r" b="b"/>
              <a:pathLst>
                <a:path w="10952" h="745" extrusionOk="0">
                  <a:moveTo>
                    <a:pt x="284" y="1"/>
                  </a:moveTo>
                  <a:cubicBezTo>
                    <a:pt x="132" y="1"/>
                    <a:pt x="1" y="111"/>
                    <a:pt x="1" y="263"/>
                  </a:cubicBezTo>
                  <a:lnTo>
                    <a:pt x="1" y="456"/>
                  </a:lnTo>
                  <a:cubicBezTo>
                    <a:pt x="1" y="613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13"/>
                    <a:pt x="10951" y="456"/>
                  </a:cubicBezTo>
                  <a:lnTo>
                    <a:pt x="10951" y="263"/>
                  </a:lnTo>
                  <a:cubicBezTo>
                    <a:pt x="10951" y="111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48;p65">
              <a:extLst>
                <a:ext uri="{FF2B5EF4-FFF2-40B4-BE49-F238E27FC236}">
                  <a16:creationId xmlns:a16="http://schemas.microsoft.com/office/drawing/2014/main" id="{D120C2A0-E634-6C51-1C5A-FDA9DA14E8AD}"/>
                </a:ext>
              </a:extLst>
            </p:cNvPr>
            <p:cNvSpPr/>
            <p:nvPr/>
          </p:nvSpPr>
          <p:spPr>
            <a:xfrm>
              <a:off x="4113706" y="1809721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1"/>
                  </a:moveTo>
                  <a:cubicBezTo>
                    <a:pt x="10867" y="111"/>
                    <a:pt x="10956" y="221"/>
                    <a:pt x="10956" y="331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1"/>
                  </a:lnTo>
                  <a:cubicBezTo>
                    <a:pt x="132" y="221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8"/>
                    <a:pt x="1" y="331"/>
                  </a:cubicBezTo>
                  <a:lnTo>
                    <a:pt x="1" y="524"/>
                  </a:lnTo>
                  <a:cubicBezTo>
                    <a:pt x="1" y="723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23"/>
                    <a:pt x="11066" y="524"/>
                  </a:cubicBezTo>
                  <a:lnTo>
                    <a:pt x="11066" y="331"/>
                  </a:lnTo>
                  <a:cubicBezTo>
                    <a:pt x="11066" y="158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49;p65">
              <a:extLst>
                <a:ext uri="{FF2B5EF4-FFF2-40B4-BE49-F238E27FC236}">
                  <a16:creationId xmlns:a16="http://schemas.microsoft.com/office/drawing/2014/main" id="{FA7F3375-8675-18C2-C0B3-E48E33B5F5B6}"/>
                </a:ext>
              </a:extLst>
            </p:cNvPr>
            <p:cNvSpPr/>
            <p:nvPr/>
          </p:nvSpPr>
          <p:spPr>
            <a:xfrm>
              <a:off x="4120095" y="2612072"/>
              <a:ext cx="1560770" cy="106027"/>
            </a:xfrm>
            <a:custGeom>
              <a:avLst/>
              <a:gdLst/>
              <a:ahLst/>
              <a:cxnLst/>
              <a:rect l="l" t="t" r="r" b="b"/>
              <a:pathLst>
                <a:path w="10952" h="7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482"/>
                  </a:lnTo>
                  <a:cubicBezTo>
                    <a:pt x="1" y="634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34"/>
                    <a:pt x="10951" y="482"/>
                  </a:cubicBezTo>
                  <a:lnTo>
                    <a:pt x="10951" y="262"/>
                  </a:lnTo>
                  <a:cubicBezTo>
                    <a:pt x="10951" y="110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50;p65">
              <a:extLst>
                <a:ext uri="{FF2B5EF4-FFF2-40B4-BE49-F238E27FC236}">
                  <a16:creationId xmlns:a16="http://schemas.microsoft.com/office/drawing/2014/main" id="{A69DA540-E262-087F-F3D5-7DC5B0FB1961}"/>
                </a:ext>
              </a:extLst>
            </p:cNvPr>
            <p:cNvSpPr/>
            <p:nvPr/>
          </p:nvSpPr>
          <p:spPr>
            <a:xfrm>
              <a:off x="4113706" y="2603093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0"/>
                  </a:moveTo>
                  <a:cubicBezTo>
                    <a:pt x="10867" y="110"/>
                    <a:pt x="10956" y="220"/>
                    <a:pt x="10956" y="325"/>
                  </a:cubicBezTo>
                  <a:lnTo>
                    <a:pt x="10956" y="545"/>
                  </a:lnTo>
                  <a:cubicBezTo>
                    <a:pt x="10956" y="655"/>
                    <a:pt x="10867" y="765"/>
                    <a:pt x="10737" y="765"/>
                  </a:cubicBezTo>
                  <a:lnTo>
                    <a:pt x="352" y="765"/>
                  </a:lnTo>
                  <a:cubicBezTo>
                    <a:pt x="221" y="765"/>
                    <a:pt x="132" y="655"/>
                    <a:pt x="132" y="545"/>
                  </a:cubicBezTo>
                  <a:lnTo>
                    <a:pt x="132" y="325"/>
                  </a:lnTo>
                  <a:cubicBezTo>
                    <a:pt x="132" y="220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545"/>
                  </a:lnTo>
                  <a:cubicBezTo>
                    <a:pt x="1" y="718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18"/>
                    <a:pt x="11066" y="545"/>
                  </a:cubicBezTo>
                  <a:lnTo>
                    <a:pt x="11066" y="325"/>
                  </a:lnTo>
                  <a:cubicBezTo>
                    <a:pt x="11066" y="152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51;p65">
              <a:extLst>
                <a:ext uri="{FF2B5EF4-FFF2-40B4-BE49-F238E27FC236}">
                  <a16:creationId xmlns:a16="http://schemas.microsoft.com/office/drawing/2014/main" id="{DB75C50A-49B1-2960-C10C-EA893E2BB0F4}"/>
                </a:ext>
              </a:extLst>
            </p:cNvPr>
            <p:cNvSpPr/>
            <p:nvPr/>
          </p:nvSpPr>
          <p:spPr>
            <a:xfrm>
              <a:off x="4120095" y="1968766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52;p65">
              <a:extLst>
                <a:ext uri="{FF2B5EF4-FFF2-40B4-BE49-F238E27FC236}">
                  <a16:creationId xmlns:a16="http://schemas.microsoft.com/office/drawing/2014/main" id="{F2AB1F3F-1601-1EDB-D79E-52048F5445AF}"/>
                </a:ext>
              </a:extLst>
            </p:cNvPr>
            <p:cNvSpPr/>
            <p:nvPr/>
          </p:nvSpPr>
          <p:spPr>
            <a:xfrm>
              <a:off x="4113706" y="1962780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05"/>
                  </a:moveTo>
                  <a:cubicBezTo>
                    <a:pt x="10867" y="105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05"/>
                    <a:pt x="352" y="105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718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718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53;p65">
              <a:extLst>
                <a:ext uri="{FF2B5EF4-FFF2-40B4-BE49-F238E27FC236}">
                  <a16:creationId xmlns:a16="http://schemas.microsoft.com/office/drawing/2014/main" id="{79FBD5C5-32A0-8BCC-8F48-88B5B6A7900C}"/>
                </a:ext>
              </a:extLst>
            </p:cNvPr>
            <p:cNvSpPr/>
            <p:nvPr/>
          </p:nvSpPr>
          <p:spPr>
            <a:xfrm>
              <a:off x="4120095" y="2761283"/>
              <a:ext cx="1560770" cy="109163"/>
            </a:xfrm>
            <a:custGeom>
              <a:avLst/>
              <a:gdLst/>
              <a:ahLst/>
              <a:cxnLst/>
              <a:rect l="l" t="t" r="r" b="b"/>
              <a:pathLst>
                <a:path w="10952" h="766" extrusionOk="0">
                  <a:moveTo>
                    <a:pt x="284" y="1"/>
                  </a:moveTo>
                  <a:cubicBezTo>
                    <a:pt x="132" y="1"/>
                    <a:pt x="1" y="132"/>
                    <a:pt x="1" y="289"/>
                  </a:cubicBezTo>
                  <a:lnTo>
                    <a:pt x="1" y="483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3"/>
                  </a:cubicBezTo>
                  <a:lnTo>
                    <a:pt x="10951" y="289"/>
                  </a:lnTo>
                  <a:cubicBezTo>
                    <a:pt x="10951" y="132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54;p65">
              <a:extLst>
                <a:ext uri="{FF2B5EF4-FFF2-40B4-BE49-F238E27FC236}">
                  <a16:creationId xmlns:a16="http://schemas.microsoft.com/office/drawing/2014/main" id="{8590105D-7DD8-954C-14E2-414440EC8476}"/>
                </a:ext>
              </a:extLst>
            </p:cNvPr>
            <p:cNvSpPr/>
            <p:nvPr/>
          </p:nvSpPr>
          <p:spPr>
            <a:xfrm>
              <a:off x="4113706" y="2755298"/>
              <a:ext cx="1577158" cy="121846"/>
            </a:xfrm>
            <a:custGeom>
              <a:avLst/>
              <a:gdLst/>
              <a:ahLst/>
              <a:cxnLst/>
              <a:rect l="l" t="t" r="r" b="b"/>
              <a:pathLst>
                <a:path w="11067" h="855" extrusionOk="0">
                  <a:moveTo>
                    <a:pt x="10737" y="111"/>
                  </a:moveTo>
                  <a:cubicBezTo>
                    <a:pt x="10867" y="111"/>
                    <a:pt x="10956" y="200"/>
                    <a:pt x="10956" y="331"/>
                  </a:cubicBezTo>
                  <a:lnTo>
                    <a:pt x="10956" y="525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5"/>
                  </a:cubicBezTo>
                  <a:lnTo>
                    <a:pt x="132" y="331"/>
                  </a:lnTo>
                  <a:cubicBezTo>
                    <a:pt x="132" y="200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3"/>
                    <a:pt x="1" y="331"/>
                  </a:cubicBezTo>
                  <a:lnTo>
                    <a:pt x="1" y="525"/>
                  </a:lnTo>
                  <a:cubicBezTo>
                    <a:pt x="1" y="724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4"/>
                    <a:pt x="11066" y="525"/>
                  </a:cubicBezTo>
                  <a:lnTo>
                    <a:pt x="11066" y="331"/>
                  </a:lnTo>
                  <a:cubicBezTo>
                    <a:pt x="11066" y="153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55;p65">
              <a:extLst>
                <a:ext uri="{FF2B5EF4-FFF2-40B4-BE49-F238E27FC236}">
                  <a16:creationId xmlns:a16="http://schemas.microsoft.com/office/drawing/2014/main" id="{CEA816CF-F060-EF4C-6A78-13B1EE7613BB}"/>
                </a:ext>
              </a:extLst>
            </p:cNvPr>
            <p:cNvSpPr/>
            <p:nvPr/>
          </p:nvSpPr>
          <p:spPr>
            <a:xfrm>
              <a:off x="5938990" y="1051406"/>
              <a:ext cx="1838236" cy="2157744"/>
            </a:xfrm>
            <a:custGeom>
              <a:avLst/>
              <a:gdLst/>
              <a:ahLst/>
              <a:cxnLst/>
              <a:rect l="l" t="t" r="r" b="b"/>
              <a:pathLst>
                <a:path w="12899" h="15141" extrusionOk="0">
                  <a:moveTo>
                    <a:pt x="12569" y="111"/>
                  </a:moveTo>
                  <a:cubicBezTo>
                    <a:pt x="12679" y="111"/>
                    <a:pt x="12789" y="195"/>
                    <a:pt x="12789" y="326"/>
                  </a:cubicBezTo>
                  <a:lnTo>
                    <a:pt x="12789" y="14795"/>
                  </a:lnTo>
                  <a:cubicBezTo>
                    <a:pt x="12789" y="14926"/>
                    <a:pt x="12679" y="15010"/>
                    <a:pt x="12569" y="15010"/>
                  </a:cubicBezTo>
                  <a:lnTo>
                    <a:pt x="330" y="15010"/>
                  </a:lnTo>
                  <a:cubicBezTo>
                    <a:pt x="220" y="15010"/>
                    <a:pt x="110" y="14926"/>
                    <a:pt x="110" y="14795"/>
                  </a:cubicBezTo>
                  <a:lnTo>
                    <a:pt x="110" y="326"/>
                  </a:lnTo>
                  <a:cubicBezTo>
                    <a:pt x="110" y="195"/>
                    <a:pt x="220" y="111"/>
                    <a:pt x="330" y="111"/>
                  </a:cubicBezTo>
                  <a:close/>
                  <a:moveTo>
                    <a:pt x="330" y="1"/>
                  </a:moveTo>
                  <a:cubicBezTo>
                    <a:pt x="152" y="1"/>
                    <a:pt x="0" y="132"/>
                    <a:pt x="0" y="326"/>
                  </a:cubicBezTo>
                  <a:lnTo>
                    <a:pt x="0" y="14795"/>
                  </a:lnTo>
                  <a:cubicBezTo>
                    <a:pt x="0" y="14989"/>
                    <a:pt x="152" y="15141"/>
                    <a:pt x="330" y="15141"/>
                  </a:cubicBezTo>
                  <a:lnTo>
                    <a:pt x="12569" y="15141"/>
                  </a:lnTo>
                  <a:cubicBezTo>
                    <a:pt x="12742" y="15141"/>
                    <a:pt x="12899" y="14989"/>
                    <a:pt x="12899" y="14795"/>
                  </a:cubicBezTo>
                  <a:lnTo>
                    <a:pt x="12899" y="326"/>
                  </a:lnTo>
                  <a:cubicBezTo>
                    <a:pt x="12899" y="132"/>
                    <a:pt x="12742" y="1"/>
                    <a:pt x="125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56;p65">
              <a:extLst>
                <a:ext uri="{FF2B5EF4-FFF2-40B4-BE49-F238E27FC236}">
                  <a16:creationId xmlns:a16="http://schemas.microsoft.com/office/drawing/2014/main" id="{2FEADA76-E400-44D6-18E6-DB2A30D15C85}"/>
                </a:ext>
              </a:extLst>
            </p:cNvPr>
            <p:cNvSpPr/>
            <p:nvPr/>
          </p:nvSpPr>
          <p:spPr>
            <a:xfrm>
              <a:off x="6980761" y="1436620"/>
              <a:ext cx="1517446" cy="1051724"/>
            </a:xfrm>
            <a:custGeom>
              <a:avLst/>
              <a:gdLst/>
              <a:ahLst/>
              <a:cxnLst/>
              <a:rect l="l" t="t" r="r" b="b"/>
              <a:pathLst>
                <a:path w="10648" h="7380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7096"/>
                  </a:lnTo>
                  <a:cubicBezTo>
                    <a:pt x="1" y="7248"/>
                    <a:pt x="132" y="7379"/>
                    <a:pt x="284" y="7379"/>
                  </a:cubicBezTo>
                  <a:lnTo>
                    <a:pt x="10386" y="7379"/>
                  </a:lnTo>
                  <a:cubicBezTo>
                    <a:pt x="10538" y="7379"/>
                    <a:pt x="10648" y="7248"/>
                    <a:pt x="10648" y="7096"/>
                  </a:cubicBezTo>
                  <a:lnTo>
                    <a:pt x="10648" y="262"/>
                  </a:lnTo>
                  <a:cubicBezTo>
                    <a:pt x="10648" y="110"/>
                    <a:pt x="10538" y="0"/>
                    <a:pt x="10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57;p65">
              <a:extLst>
                <a:ext uri="{FF2B5EF4-FFF2-40B4-BE49-F238E27FC236}">
                  <a16:creationId xmlns:a16="http://schemas.microsoft.com/office/drawing/2014/main" id="{A83FD887-6B62-E54D-38E2-B12E30A5C366}"/>
                </a:ext>
              </a:extLst>
            </p:cNvPr>
            <p:cNvSpPr/>
            <p:nvPr/>
          </p:nvSpPr>
          <p:spPr>
            <a:xfrm>
              <a:off x="6974918" y="1427642"/>
              <a:ext cx="1532980" cy="1069538"/>
            </a:xfrm>
            <a:custGeom>
              <a:avLst/>
              <a:gdLst/>
              <a:ahLst/>
              <a:cxnLst/>
              <a:rect l="l" t="t" r="r" b="b"/>
              <a:pathLst>
                <a:path w="10757" h="7505" extrusionOk="0">
                  <a:moveTo>
                    <a:pt x="10427" y="110"/>
                  </a:moveTo>
                  <a:cubicBezTo>
                    <a:pt x="10537" y="110"/>
                    <a:pt x="10647" y="220"/>
                    <a:pt x="10647" y="325"/>
                  </a:cubicBezTo>
                  <a:lnTo>
                    <a:pt x="10647" y="7159"/>
                  </a:lnTo>
                  <a:cubicBezTo>
                    <a:pt x="10647" y="7290"/>
                    <a:pt x="10537" y="7374"/>
                    <a:pt x="10427" y="7374"/>
                  </a:cubicBezTo>
                  <a:lnTo>
                    <a:pt x="325" y="7374"/>
                  </a:lnTo>
                  <a:cubicBezTo>
                    <a:pt x="194" y="7374"/>
                    <a:pt x="105" y="7290"/>
                    <a:pt x="105" y="7159"/>
                  </a:cubicBezTo>
                  <a:lnTo>
                    <a:pt x="105" y="325"/>
                  </a:lnTo>
                  <a:cubicBezTo>
                    <a:pt x="105" y="220"/>
                    <a:pt x="194" y="110"/>
                    <a:pt x="325" y="110"/>
                  </a:cubicBezTo>
                  <a:close/>
                  <a:moveTo>
                    <a:pt x="325" y="0"/>
                  </a:moveTo>
                  <a:cubicBezTo>
                    <a:pt x="131" y="0"/>
                    <a:pt x="0" y="152"/>
                    <a:pt x="0" y="325"/>
                  </a:cubicBezTo>
                  <a:lnTo>
                    <a:pt x="0" y="7159"/>
                  </a:lnTo>
                  <a:cubicBezTo>
                    <a:pt x="0" y="7353"/>
                    <a:pt x="131" y="7505"/>
                    <a:pt x="325" y="7505"/>
                  </a:cubicBezTo>
                  <a:lnTo>
                    <a:pt x="10427" y="7505"/>
                  </a:lnTo>
                  <a:cubicBezTo>
                    <a:pt x="10605" y="7505"/>
                    <a:pt x="10757" y="7353"/>
                    <a:pt x="10757" y="7159"/>
                  </a:cubicBezTo>
                  <a:lnTo>
                    <a:pt x="10757" y="325"/>
                  </a:lnTo>
                  <a:cubicBezTo>
                    <a:pt x="10757" y="152"/>
                    <a:pt x="10605" y="0"/>
                    <a:pt x="1042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58;p65">
              <a:extLst>
                <a:ext uri="{FF2B5EF4-FFF2-40B4-BE49-F238E27FC236}">
                  <a16:creationId xmlns:a16="http://schemas.microsoft.com/office/drawing/2014/main" id="{21247B7C-CA08-A93F-049F-38743A6C0ED8}"/>
                </a:ext>
              </a:extLst>
            </p:cNvPr>
            <p:cNvSpPr/>
            <p:nvPr/>
          </p:nvSpPr>
          <p:spPr>
            <a:xfrm>
              <a:off x="7524876" y="1735044"/>
              <a:ext cx="447909" cy="448051"/>
            </a:xfrm>
            <a:custGeom>
              <a:avLst/>
              <a:gdLst/>
              <a:ahLst/>
              <a:cxnLst/>
              <a:rect l="l" t="t" r="r" b="b"/>
              <a:pathLst>
                <a:path w="3143" h="3144" extrusionOk="0">
                  <a:moveTo>
                    <a:pt x="1572" y="1"/>
                  </a:moveTo>
                  <a:cubicBezTo>
                    <a:pt x="697" y="1"/>
                    <a:pt x="1" y="703"/>
                    <a:pt x="1" y="1572"/>
                  </a:cubicBezTo>
                  <a:cubicBezTo>
                    <a:pt x="1" y="2447"/>
                    <a:pt x="697" y="3143"/>
                    <a:pt x="1572" y="3143"/>
                  </a:cubicBezTo>
                  <a:cubicBezTo>
                    <a:pt x="2446" y="3143"/>
                    <a:pt x="3143" y="2447"/>
                    <a:pt x="3143" y="1572"/>
                  </a:cubicBezTo>
                  <a:cubicBezTo>
                    <a:pt x="3143" y="703"/>
                    <a:pt x="244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59;p65">
              <a:extLst>
                <a:ext uri="{FF2B5EF4-FFF2-40B4-BE49-F238E27FC236}">
                  <a16:creationId xmlns:a16="http://schemas.microsoft.com/office/drawing/2014/main" id="{0C892C66-E64C-E0A3-10C0-7ADAE6F5CCF1}"/>
                </a:ext>
              </a:extLst>
            </p:cNvPr>
            <p:cNvSpPr/>
            <p:nvPr/>
          </p:nvSpPr>
          <p:spPr>
            <a:xfrm>
              <a:off x="7518891" y="1729201"/>
              <a:ext cx="463585" cy="460592"/>
            </a:xfrm>
            <a:custGeom>
              <a:avLst/>
              <a:gdLst/>
              <a:ahLst/>
              <a:cxnLst/>
              <a:rect l="l" t="t" r="r" b="b"/>
              <a:pathLst>
                <a:path w="3253" h="3232" extrusionOk="0">
                  <a:moveTo>
                    <a:pt x="1614" y="110"/>
                  </a:moveTo>
                  <a:cubicBezTo>
                    <a:pt x="2441" y="110"/>
                    <a:pt x="3122" y="786"/>
                    <a:pt x="3122" y="1613"/>
                  </a:cubicBezTo>
                  <a:cubicBezTo>
                    <a:pt x="3122" y="2446"/>
                    <a:pt x="2441" y="3121"/>
                    <a:pt x="1614" y="3121"/>
                  </a:cubicBezTo>
                  <a:cubicBezTo>
                    <a:pt x="786" y="3121"/>
                    <a:pt x="111" y="2446"/>
                    <a:pt x="111" y="1613"/>
                  </a:cubicBezTo>
                  <a:cubicBezTo>
                    <a:pt x="111" y="786"/>
                    <a:pt x="786" y="110"/>
                    <a:pt x="1614" y="110"/>
                  </a:cubicBezTo>
                  <a:close/>
                  <a:moveTo>
                    <a:pt x="1614" y="0"/>
                  </a:moveTo>
                  <a:cubicBezTo>
                    <a:pt x="718" y="0"/>
                    <a:pt x="1" y="723"/>
                    <a:pt x="1" y="1613"/>
                  </a:cubicBezTo>
                  <a:cubicBezTo>
                    <a:pt x="1" y="2509"/>
                    <a:pt x="718" y="3231"/>
                    <a:pt x="1614" y="3231"/>
                  </a:cubicBezTo>
                  <a:cubicBezTo>
                    <a:pt x="2509" y="3231"/>
                    <a:pt x="3253" y="2509"/>
                    <a:pt x="3253" y="1613"/>
                  </a:cubicBezTo>
                  <a:cubicBezTo>
                    <a:pt x="3253" y="723"/>
                    <a:pt x="2509" y="0"/>
                    <a:pt x="161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60;p65">
              <a:extLst>
                <a:ext uri="{FF2B5EF4-FFF2-40B4-BE49-F238E27FC236}">
                  <a16:creationId xmlns:a16="http://schemas.microsoft.com/office/drawing/2014/main" id="{284B32CF-9B79-BB2E-10A2-2F76C44EECF8}"/>
                </a:ext>
              </a:extLst>
            </p:cNvPr>
            <p:cNvSpPr/>
            <p:nvPr/>
          </p:nvSpPr>
          <p:spPr>
            <a:xfrm>
              <a:off x="7698742" y="1875419"/>
              <a:ext cx="165169" cy="174005"/>
            </a:xfrm>
            <a:custGeom>
              <a:avLst/>
              <a:gdLst/>
              <a:ahLst/>
              <a:cxnLst/>
              <a:rect l="l" t="t" r="r" b="b"/>
              <a:pathLst>
                <a:path w="1159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1158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61;p65">
              <a:extLst>
                <a:ext uri="{FF2B5EF4-FFF2-40B4-BE49-F238E27FC236}">
                  <a16:creationId xmlns:a16="http://schemas.microsoft.com/office/drawing/2014/main" id="{B3C8D09D-0BEE-7BE2-7290-72800565E077}"/>
                </a:ext>
              </a:extLst>
            </p:cNvPr>
            <p:cNvSpPr/>
            <p:nvPr/>
          </p:nvSpPr>
          <p:spPr>
            <a:xfrm>
              <a:off x="7689906" y="1862736"/>
              <a:ext cx="189681" cy="199371"/>
            </a:xfrm>
            <a:custGeom>
              <a:avLst/>
              <a:gdLst/>
              <a:ahLst/>
              <a:cxnLst/>
              <a:rect l="l" t="t" r="r" b="b"/>
              <a:pathLst>
                <a:path w="1331" h="1399" extrusionOk="0">
                  <a:moveTo>
                    <a:pt x="110" y="199"/>
                  </a:moveTo>
                  <a:lnTo>
                    <a:pt x="1089" y="744"/>
                  </a:lnTo>
                  <a:lnTo>
                    <a:pt x="110" y="1226"/>
                  </a:lnTo>
                  <a:lnTo>
                    <a:pt x="110" y="199"/>
                  </a:lnTo>
                  <a:close/>
                  <a:moveTo>
                    <a:pt x="0" y="0"/>
                  </a:moveTo>
                  <a:lnTo>
                    <a:pt x="0" y="90"/>
                  </a:lnTo>
                  <a:lnTo>
                    <a:pt x="0" y="1399"/>
                  </a:lnTo>
                  <a:lnTo>
                    <a:pt x="133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62;p65">
              <a:extLst>
                <a:ext uri="{FF2B5EF4-FFF2-40B4-BE49-F238E27FC236}">
                  <a16:creationId xmlns:a16="http://schemas.microsoft.com/office/drawing/2014/main" id="{092B1BE0-1D99-DBC9-0BB4-CF5C4E96FBC3}"/>
                </a:ext>
              </a:extLst>
            </p:cNvPr>
            <p:cNvSpPr/>
            <p:nvPr/>
          </p:nvSpPr>
          <p:spPr>
            <a:xfrm>
              <a:off x="6069532" y="2947833"/>
              <a:ext cx="1545806" cy="121846"/>
            </a:xfrm>
            <a:custGeom>
              <a:avLst/>
              <a:gdLst/>
              <a:ahLst/>
              <a:cxnLst/>
              <a:rect l="l" t="t" r="r" b="b"/>
              <a:pathLst>
                <a:path w="10847" h="855" extrusionOk="0">
                  <a:moveTo>
                    <a:pt x="435" y="1"/>
                  </a:moveTo>
                  <a:cubicBezTo>
                    <a:pt x="200" y="1"/>
                    <a:pt x="1" y="179"/>
                    <a:pt x="1" y="420"/>
                  </a:cubicBezTo>
                  <a:cubicBezTo>
                    <a:pt x="1" y="656"/>
                    <a:pt x="200" y="855"/>
                    <a:pt x="435" y="855"/>
                  </a:cubicBezTo>
                  <a:lnTo>
                    <a:pt x="10412" y="855"/>
                  </a:lnTo>
                  <a:cubicBezTo>
                    <a:pt x="10647" y="855"/>
                    <a:pt x="10846" y="656"/>
                    <a:pt x="10846" y="420"/>
                  </a:cubicBezTo>
                  <a:cubicBezTo>
                    <a:pt x="10846" y="179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3;p65">
              <a:extLst>
                <a:ext uri="{FF2B5EF4-FFF2-40B4-BE49-F238E27FC236}">
                  <a16:creationId xmlns:a16="http://schemas.microsoft.com/office/drawing/2014/main" id="{DAC082B0-49E9-5899-B20B-4A15E82D3FE0}"/>
                </a:ext>
              </a:extLst>
            </p:cNvPr>
            <p:cNvSpPr/>
            <p:nvPr/>
          </p:nvSpPr>
          <p:spPr>
            <a:xfrm>
              <a:off x="6076217" y="2938997"/>
              <a:ext cx="1563762" cy="139660"/>
            </a:xfrm>
            <a:custGeom>
              <a:avLst/>
              <a:gdLst/>
              <a:ahLst/>
              <a:cxnLst/>
              <a:rect l="l" t="t" r="r" b="b"/>
              <a:pathLst>
                <a:path w="10973" h="980" extrusionOk="0">
                  <a:moveTo>
                    <a:pt x="10475" y="110"/>
                  </a:moveTo>
                  <a:cubicBezTo>
                    <a:pt x="10689" y="110"/>
                    <a:pt x="10841" y="283"/>
                    <a:pt x="10841" y="482"/>
                  </a:cubicBezTo>
                  <a:cubicBezTo>
                    <a:pt x="10841" y="697"/>
                    <a:pt x="10689" y="848"/>
                    <a:pt x="10475" y="848"/>
                  </a:cubicBezTo>
                  <a:lnTo>
                    <a:pt x="498" y="848"/>
                  </a:lnTo>
                  <a:cubicBezTo>
                    <a:pt x="284" y="848"/>
                    <a:pt x="106" y="697"/>
                    <a:pt x="106" y="482"/>
                  </a:cubicBezTo>
                  <a:cubicBezTo>
                    <a:pt x="106" y="283"/>
                    <a:pt x="284" y="110"/>
                    <a:pt x="498" y="110"/>
                  </a:cubicBezTo>
                  <a:close/>
                  <a:moveTo>
                    <a:pt x="498" y="0"/>
                  </a:moveTo>
                  <a:cubicBezTo>
                    <a:pt x="216" y="0"/>
                    <a:pt x="1" y="220"/>
                    <a:pt x="1" y="482"/>
                  </a:cubicBezTo>
                  <a:cubicBezTo>
                    <a:pt x="1" y="765"/>
                    <a:pt x="216" y="979"/>
                    <a:pt x="498" y="979"/>
                  </a:cubicBezTo>
                  <a:lnTo>
                    <a:pt x="10475" y="979"/>
                  </a:lnTo>
                  <a:cubicBezTo>
                    <a:pt x="10757" y="979"/>
                    <a:pt x="10972" y="765"/>
                    <a:pt x="10972" y="482"/>
                  </a:cubicBezTo>
                  <a:cubicBezTo>
                    <a:pt x="10972" y="220"/>
                    <a:pt x="10757" y="0"/>
                    <a:pt x="104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64;p65">
              <a:extLst>
                <a:ext uri="{FF2B5EF4-FFF2-40B4-BE49-F238E27FC236}">
                  <a16:creationId xmlns:a16="http://schemas.microsoft.com/office/drawing/2014/main" id="{DF6A9E7C-A92D-FCD1-E225-B29B86D350C4}"/>
                </a:ext>
              </a:extLst>
            </p:cNvPr>
            <p:cNvSpPr/>
            <p:nvPr/>
          </p:nvSpPr>
          <p:spPr>
            <a:xfrm>
              <a:off x="6069532" y="2752305"/>
              <a:ext cx="1545806" cy="121133"/>
            </a:xfrm>
            <a:custGeom>
              <a:avLst/>
              <a:gdLst/>
              <a:ahLst/>
              <a:cxnLst/>
              <a:rect l="l" t="t" r="r" b="b"/>
              <a:pathLst>
                <a:path w="10847" h="850" extrusionOk="0">
                  <a:moveTo>
                    <a:pt x="435" y="1"/>
                  </a:moveTo>
                  <a:cubicBezTo>
                    <a:pt x="200" y="1"/>
                    <a:pt x="1" y="195"/>
                    <a:pt x="1" y="436"/>
                  </a:cubicBezTo>
                  <a:cubicBezTo>
                    <a:pt x="1" y="676"/>
                    <a:pt x="200" y="849"/>
                    <a:pt x="435" y="849"/>
                  </a:cubicBezTo>
                  <a:lnTo>
                    <a:pt x="10412" y="849"/>
                  </a:lnTo>
                  <a:cubicBezTo>
                    <a:pt x="10647" y="849"/>
                    <a:pt x="10846" y="676"/>
                    <a:pt x="10846" y="436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65;p65">
              <a:extLst>
                <a:ext uri="{FF2B5EF4-FFF2-40B4-BE49-F238E27FC236}">
                  <a16:creationId xmlns:a16="http://schemas.microsoft.com/office/drawing/2014/main" id="{3B3C97AD-276A-5CB7-7095-91960E414B28}"/>
                </a:ext>
              </a:extLst>
            </p:cNvPr>
            <p:cNvSpPr/>
            <p:nvPr/>
          </p:nvSpPr>
          <p:spPr>
            <a:xfrm>
              <a:off x="6076217" y="2742614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504"/>
                  </a:cubicBezTo>
                  <a:cubicBezTo>
                    <a:pt x="10841" y="703"/>
                    <a:pt x="10689" y="875"/>
                    <a:pt x="10475" y="875"/>
                  </a:cubicBezTo>
                  <a:lnTo>
                    <a:pt x="498" y="875"/>
                  </a:lnTo>
                  <a:cubicBezTo>
                    <a:pt x="284" y="875"/>
                    <a:pt x="106" y="703"/>
                    <a:pt x="106" y="504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504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504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66;p65">
              <a:extLst>
                <a:ext uri="{FF2B5EF4-FFF2-40B4-BE49-F238E27FC236}">
                  <a16:creationId xmlns:a16="http://schemas.microsoft.com/office/drawing/2014/main" id="{D03E182C-E5AB-67B8-68BF-16981073F9BE}"/>
                </a:ext>
              </a:extLst>
            </p:cNvPr>
            <p:cNvSpPr/>
            <p:nvPr/>
          </p:nvSpPr>
          <p:spPr>
            <a:xfrm>
              <a:off x="6069532" y="2544093"/>
              <a:ext cx="1545806" cy="124126"/>
            </a:xfrm>
            <a:custGeom>
              <a:avLst/>
              <a:gdLst/>
              <a:ahLst/>
              <a:cxnLst/>
              <a:rect l="l" t="t" r="r" b="b"/>
              <a:pathLst>
                <a:path w="10847" h="871" extrusionOk="0">
                  <a:moveTo>
                    <a:pt x="435" y="1"/>
                  </a:moveTo>
                  <a:cubicBezTo>
                    <a:pt x="200" y="1"/>
                    <a:pt x="1" y="195"/>
                    <a:pt x="1" y="435"/>
                  </a:cubicBezTo>
                  <a:cubicBezTo>
                    <a:pt x="1" y="676"/>
                    <a:pt x="200" y="870"/>
                    <a:pt x="435" y="870"/>
                  </a:cubicBezTo>
                  <a:lnTo>
                    <a:pt x="10412" y="870"/>
                  </a:lnTo>
                  <a:cubicBezTo>
                    <a:pt x="10647" y="870"/>
                    <a:pt x="10846" y="676"/>
                    <a:pt x="10846" y="435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67;p65">
              <a:extLst>
                <a:ext uri="{FF2B5EF4-FFF2-40B4-BE49-F238E27FC236}">
                  <a16:creationId xmlns:a16="http://schemas.microsoft.com/office/drawing/2014/main" id="{0D5D9501-1CD2-E1FB-A67C-208E715FBF48}"/>
                </a:ext>
              </a:extLst>
            </p:cNvPr>
            <p:cNvSpPr/>
            <p:nvPr/>
          </p:nvSpPr>
          <p:spPr>
            <a:xfrm>
              <a:off x="6076217" y="2537395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482"/>
                  </a:cubicBezTo>
                  <a:cubicBezTo>
                    <a:pt x="10841" y="702"/>
                    <a:pt x="10689" y="854"/>
                    <a:pt x="10475" y="854"/>
                  </a:cubicBezTo>
                  <a:lnTo>
                    <a:pt x="498" y="854"/>
                  </a:lnTo>
                  <a:cubicBezTo>
                    <a:pt x="284" y="854"/>
                    <a:pt x="106" y="702"/>
                    <a:pt x="106" y="482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482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482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68;p65">
              <a:extLst>
                <a:ext uri="{FF2B5EF4-FFF2-40B4-BE49-F238E27FC236}">
                  <a16:creationId xmlns:a16="http://schemas.microsoft.com/office/drawing/2014/main" id="{0BC201E0-F78F-7151-BC04-108E6F2575C7}"/>
                </a:ext>
              </a:extLst>
            </p:cNvPr>
            <p:cNvSpPr/>
            <p:nvPr/>
          </p:nvSpPr>
          <p:spPr>
            <a:xfrm>
              <a:off x="5609072" y="933690"/>
              <a:ext cx="215048" cy="208065"/>
            </a:xfrm>
            <a:custGeom>
              <a:avLst/>
              <a:gdLst/>
              <a:ahLst/>
              <a:cxnLst/>
              <a:rect l="l" t="t" r="r" b="b"/>
              <a:pathLst>
                <a:path w="1509" h="1460" extrusionOk="0">
                  <a:moveTo>
                    <a:pt x="273" y="1"/>
                  </a:moveTo>
                  <a:cubicBezTo>
                    <a:pt x="210" y="1"/>
                    <a:pt x="145" y="28"/>
                    <a:pt x="90" y="83"/>
                  </a:cubicBezTo>
                  <a:cubicBezTo>
                    <a:pt x="1" y="172"/>
                    <a:pt x="1" y="324"/>
                    <a:pt x="90" y="434"/>
                  </a:cubicBezTo>
                  <a:lnTo>
                    <a:pt x="1048" y="1393"/>
                  </a:lnTo>
                  <a:cubicBezTo>
                    <a:pt x="1103" y="1437"/>
                    <a:pt x="1168" y="1459"/>
                    <a:pt x="1231" y="1459"/>
                  </a:cubicBezTo>
                  <a:cubicBezTo>
                    <a:pt x="1294" y="1459"/>
                    <a:pt x="1354" y="1437"/>
                    <a:pt x="1399" y="1393"/>
                  </a:cubicBezTo>
                  <a:cubicBezTo>
                    <a:pt x="1509" y="1283"/>
                    <a:pt x="1509" y="1131"/>
                    <a:pt x="1399" y="1042"/>
                  </a:cubicBezTo>
                  <a:lnTo>
                    <a:pt x="440" y="83"/>
                  </a:lnTo>
                  <a:cubicBezTo>
                    <a:pt x="396" y="28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69;p65">
              <a:extLst>
                <a:ext uri="{FF2B5EF4-FFF2-40B4-BE49-F238E27FC236}">
                  <a16:creationId xmlns:a16="http://schemas.microsoft.com/office/drawing/2014/main" id="{477C08F2-8EB8-C360-90DB-8A4DFE64ECAC}"/>
                </a:ext>
              </a:extLst>
            </p:cNvPr>
            <p:cNvSpPr/>
            <p:nvPr/>
          </p:nvSpPr>
          <p:spPr>
            <a:xfrm>
              <a:off x="5600094" y="927705"/>
              <a:ext cx="230011" cy="222173"/>
            </a:xfrm>
            <a:custGeom>
              <a:avLst/>
              <a:gdLst/>
              <a:ahLst/>
              <a:cxnLst/>
              <a:rect l="l" t="t" r="r" b="b"/>
              <a:pathLst>
                <a:path w="1614" h="1559" extrusionOk="0">
                  <a:moveTo>
                    <a:pt x="327" y="104"/>
                  </a:moveTo>
                  <a:cubicBezTo>
                    <a:pt x="376" y="104"/>
                    <a:pt x="425" y="125"/>
                    <a:pt x="456" y="167"/>
                  </a:cubicBezTo>
                  <a:lnTo>
                    <a:pt x="1420" y="1131"/>
                  </a:lnTo>
                  <a:cubicBezTo>
                    <a:pt x="1504" y="1194"/>
                    <a:pt x="1504" y="1325"/>
                    <a:pt x="1420" y="1393"/>
                  </a:cubicBezTo>
                  <a:cubicBezTo>
                    <a:pt x="1386" y="1424"/>
                    <a:pt x="1341" y="1440"/>
                    <a:pt x="1295" y="1440"/>
                  </a:cubicBezTo>
                  <a:cubicBezTo>
                    <a:pt x="1248" y="1440"/>
                    <a:pt x="1200" y="1424"/>
                    <a:pt x="1158" y="1393"/>
                  </a:cubicBezTo>
                  <a:lnTo>
                    <a:pt x="195" y="429"/>
                  </a:lnTo>
                  <a:cubicBezTo>
                    <a:pt x="132" y="345"/>
                    <a:pt x="132" y="235"/>
                    <a:pt x="195" y="167"/>
                  </a:cubicBezTo>
                  <a:cubicBezTo>
                    <a:pt x="229" y="125"/>
                    <a:pt x="278" y="104"/>
                    <a:pt x="327" y="104"/>
                  </a:cubicBezTo>
                  <a:close/>
                  <a:moveTo>
                    <a:pt x="336" y="1"/>
                  </a:moveTo>
                  <a:cubicBezTo>
                    <a:pt x="257" y="1"/>
                    <a:pt x="176" y="28"/>
                    <a:pt x="111" y="83"/>
                  </a:cubicBezTo>
                  <a:cubicBezTo>
                    <a:pt x="1" y="193"/>
                    <a:pt x="1" y="387"/>
                    <a:pt x="111" y="518"/>
                  </a:cubicBezTo>
                  <a:lnTo>
                    <a:pt x="1069" y="1476"/>
                  </a:lnTo>
                  <a:cubicBezTo>
                    <a:pt x="1135" y="1531"/>
                    <a:pt x="1217" y="1559"/>
                    <a:pt x="1296" y="1559"/>
                  </a:cubicBezTo>
                  <a:cubicBezTo>
                    <a:pt x="1375" y="1559"/>
                    <a:pt x="1451" y="1531"/>
                    <a:pt x="1504" y="1476"/>
                  </a:cubicBezTo>
                  <a:cubicBezTo>
                    <a:pt x="1614" y="1346"/>
                    <a:pt x="1614" y="1152"/>
                    <a:pt x="1504" y="1042"/>
                  </a:cubicBezTo>
                  <a:lnTo>
                    <a:pt x="545" y="83"/>
                  </a:lnTo>
                  <a:cubicBezTo>
                    <a:pt x="490" y="28"/>
                    <a:pt x="414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70;p65">
              <a:extLst>
                <a:ext uri="{FF2B5EF4-FFF2-40B4-BE49-F238E27FC236}">
                  <a16:creationId xmlns:a16="http://schemas.microsoft.com/office/drawing/2014/main" id="{0ED5486D-F137-D76A-8C51-6F8EFEAE584A}"/>
                </a:ext>
              </a:extLst>
            </p:cNvPr>
            <p:cNvSpPr/>
            <p:nvPr/>
          </p:nvSpPr>
          <p:spPr>
            <a:xfrm>
              <a:off x="5432214" y="768375"/>
              <a:ext cx="280032" cy="255093"/>
            </a:xfrm>
            <a:custGeom>
              <a:avLst/>
              <a:gdLst/>
              <a:ahLst/>
              <a:cxnLst/>
              <a:rect l="l" t="t" r="r" b="b"/>
              <a:pathLst>
                <a:path w="1965" h="1790" extrusionOk="0">
                  <a:moveTo>
                    <a:pt x="982" y="1"/>
                  </a:moveTo>
                  <a:cubicBezTo>
                    <a:pt x="753" y="1"/>
                    <a:pt x="524" y="89"/>
                    <a:pt x="351" y="264"/>
                  </a:cubicBezTo>
                  <a:cubicBezTo>
                    <a:pt x="0" y="610"/>
                    <a:pt x="0" y="1180"/>
                    <a:pt x="351" y="1526"/>
                  </a:cubicBezTo>
                  <a:cubicBezTo>
                    <a:pt x="524" y="1702"/>
                    <a:pt x="753" y="1789"/>
                    <a:pt x="982" y="1789"/>
                  </a:cubicBezTo>
                  <a:cubicBezTo>
                    <a:pt x="1211" y="1789"/>
                    <a:pt x="1441" y="1702"/>
                    <a:pt x="1613" y="1526"/>
                  </a:cubicBezTo>
                  <a:cubicBezTo>
                    <a:pt x="1964" y="1180"/>
                    <a:pt x="1964" y="610"/>
                    <a:pt x="1613" y="264"/>
                  </a:cubicBezTo>
                  <a:cubicBezTo>
                    <a:pt x="1441" y="89"/>
                    <a:pt x="1211" y="1"/>
                    <a:pt x="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71;p65">
              <a:extLst>
                <a:ext uri="{FF2B5EF4-FFF2-40B4-BE49-F238E27FC236}">
                  <a16:creationId xmlns:a16="http://schemas.microsoft.com/office/drawing/2014/main" id="{6D82F05A-AE19-2041-1409-0667634B7731}"/>
                </a:ext>
              </a:extLst>
            </p:cNvPr>
            <p:cNvSpPr/>
            <p:nvPr/>
          </p:nvSpPr>
          <p:spPr>
            <a:xfrm>
              <a:off x="5422523" y="759396"/>
              <a:ext cx="298701" cy="272479"/>
            </a:xfrm>
            <a:custGeom>
              <a:avLst/>
              <a:gdLst/>
              <a:ahLst/>
              <a:cxnLst/>
              <a:rect l="l" t="t" r="r" b="b"/>
              <a:pathLst>
                <a:path w="2096" h="1912" extrusionOk="0">
                  <a:moveTo>
                    <a:pt x="1048" y="121"/>
                  </a:moveTo>
                  <a:cubicBezTo>
                    <a:pt x="1261" y="121"/>
                    <a:pt x="1475" y="204"/>
                    <a:pt x="1640" y="369"/>
                  </a:cubicBezTo>
                  <a:cubicBezTo>
                    <a:pt x="1964" y="694"/>
                    <a:pt x="1964" y="1217"/>
                    <a:pt x="1640" y="1547"/>
                  </a:cubicBezTo>
                  <a:cubicBezTo>
                    <a:pt x="1475" y="1710"/>
                    <a:pt x="1261" y="1791"/>
                    <a:pt x="1048" y="1791"/>
                  </a:cubicBezTo>
                  <a:cubicBezTo>
                    <a:pt x="836" y="1791"/>
                    <a:pt x="624" y="1710"/>
                    <a:pt x="461" y="1547"/>
                  </a:cubicBezTo>
                  <a:cubicBezTo>
                    <a:pt x="131" y="1217"/>
                    <a:pt x="131" y="694"/>
                    <a:pt x="461" y="369"/>
                  </a:cubicBezTo>
                  <a:cubicBezTo>
                    <a:pt x="624" y="204"/>
                    <a:pt x="836" y="121"/>
                    <a:pt x="1048" y="121"/>
                  </a:cubicBezTo>
                  <a:close/>
                  <a:moveTo>
                    <a:pt x="1050" y="1"/>
                  </a:moveTo>
                  <a:cubicBezTo>
                    <a:pt x="804" y="1"/>
                    <a:pt x="558" y="94"/>
                    <a:pt x="372" y="280"/>
                  </a:cubicBezTo>
                  <a:cubicBezTo>
                    <a:pt x="0" y="652"/>
                    <a:pt x="0" y="1264"/>
                    <a:pt x="372" y="1636"/>
                  </a:cubicBezTo>
                  <a:cubicBezTo>
                    <a:pt x="558" y="1820"/>
                    <a:pt x="804" y="1911"/>
                    <a:pt x="1050" y="1911"/>
                  </a:cubicBezTo>
                  <a:cubicBezTo>
                    <a:pt x="1296" y="1911"/>
                    <a:pt x="1543" y="1820"/>
                    <a:pt x="1729" y="1636"/>
                  </a:cubicBezTo>
                  <a:cubicBezTo>
                    <a:pt x="2095" y="1264"/>
                    <a:pt x="2095" y="652"/>
                    <a:pt x="1729" y="280"/>
                  </a:cubicBezTo>
                  <a:cubicBezTo>
                    <a:pt x="1543" y="94"/>
                    <a:pt x="1296" y="1"/>
                    <a:pt x="105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72;p65">
              <a:extLst>
                <a:ext uri="{FF2B5EF4-FFF2-40B4-BE49-F238E27FC236}">
                  <a16:creationId xmlns:a16="http://schemas.microsoft.com/office/drawing/2014/main" id="{412B3018-92ED-C248-8113-41DD0F7A120D}"/>
                </a:ext>
              </a:extLst>
            </p:cNvPr>
            <p:cNvSpPr/>
            <p:nvPr/>
          </p:nvSpPr>
          <p:spPr>
            <a:xfrm>
              <a:off x="5466559" y="799585"/>
              <a:ext cx="211342" cy="189681"/>
            </a:xfrm>
            <a:custGeom>
              <a:avLst/>
              <a:gdLst/>
              <a:ahLst/>
              <a:cxnLst/>
              <a:rect l="l" t="t" r="r" b="b"/>
              <a:pathLst>
                <a:path w="1483" h="1331" extrusionOk="0">
                  <a:moveTo>
                    <a:pt x="741" y="0"/>
                  </a:moveTo>
                  <a:cubicBezTo>
                    <a:pt x="567" y="0"/>
                    <a:pt x="393" y="66"/>
                    <a:pt x="262" y="197"/>
                  </a:cubicBezTo>
                  <a:cubicBezTo>
                    <a:pt x="0" y="459"/>
                    <a:pt x="0" y="893"/>
                    <a:pt x="262" y="1134"/>
                  </a:cubicBezTo>
                  <a:cubicBezTo>
                    <a:pt x="393" y="1265"/>
                    <a:pt x="567" y="1331"/>
                    <a:pt x="741" y="1331"/>
                  </a:cubicBezTo>
                  <a:cubicBezTo>
                    <a:pt x="915" y="1331"/>
                    <a:pt x="1090" y="1265"/>
                    <a:pt x="1221" y="1134"/>
                  </a:cubicBezTo>
                  <a:cubicBezTo>
                    <a:pt x="1482" y="893"/>
                    <a:pt x="1482" y="459"/>
                    <a:pt x="1221" y="197"/>
                  </a:cubicBezTo>
                  <a:cubicBezTo>
                    <a:pt x="1090" y="66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73;p65">
              <a:extLst>
                <a:ext uri="{FF2B5EF4-FFF2-40B4-BE49-F238E27FC236}">
                  <a16:creationId xmlns:a16="http://schemas.microsoft.com/office/drawing/2014/main" id="{A9F3869B-E7FC-F1B2-3075-4CF02C0C68E3}"/>
                </a:ext>
              </a:extLst>
            </p:cNvPr>
            <p:cNvSpPr/>
            <p:nvPr/>
          </p:nvSpPr>
          <p:spPr>
            <a:xfrm>
              <a:off x="5459861" y="790607"/>
              <a:ext cx="227731" cy="206925"/>
            </a:xfrm>
            <a:custGeom>
              <a:avLst/>
              <a:gdLst/>
              <a:ahLst/>
              <a:cxnLst/>
              <a:rect l="l" t="t" r="r" b="b"/>
              <a:pathLst>
                <a:path w="1598" h="1452" extrusionOk="0">
                  <a:moveTo>
                    <a:pt x="788" y="121"/>
                  </a:moveTo>
                  <a:cubicBezTo>
                    <a:pt x="947" y="121"/>
                    <a:pt x="1105" y="181"/>
                    <a:pt x="1226" y="302"/>
                  </a:cubicBezTo>
                  <a:cubicBezTo>
                    <a:pt x="1467" y="543"/>
                    <a:pt x="1467" y="935"/>
                    <a:pt x="1226" y="1176"/>
                  </a:cubicBezTo>
                  <a:cubicBezTo>
                    <a:pt x="1105" y="1297"/>
                    <a:pt x="947" y="1357"/>
                    <a:pt x="788" y="1357"/>
                  </a:cubicBezTo>
                  <a:cubicBezTo>
                    <a:pt x="630" y="1357"/>
                    <a:pt x="472" y="1297"/>
                    <a:pt x="351" y="1176"/>
                  </a:cubicBezTo>
                  <a:cubicBezTo>
                    <a:pt x="110" y="935"/>
                    <a:pt x="110" y="543"/>
                    <a:pt x="351" y="302"/>
                  </a:cubicBezTo>
                  <a:cubicBezTo>
                    <a:pt x="472" y="181"/>
                    <a:pt x="630" y="121"/>
                    <a:pt x="788" y="121"/>
                  </a:cubicBezTo>
                  <a:close/>
                  <a:moveTo>
                    <a:pt x="799" y="1"/>
                  </a:moveTo>
                  <a:cubicBezTo>
                    <a:pt x="614" y="1"/>
                    <a:pt x="430" y="71"/>
                    <a:pt x="288" y="213"/>
                  </a:cubicBezTo>
                  <a:cubicBezTo>
                    <a:pt x="0" y="501"/>
                    <a:pt x="0" y="956"/>
                    <a:pt x="288" y="1239"/>
                  </a:cubicBezTo>
                  <a:cubicBezTo>
                    <a:pt x="430" y="1381"/>
                    <a:pt x="614" y="1451"/>
                    <a:pt x="799" y="1451"/>
                  </a:cubicBezTo>
                  <a:cubicBezTo>
                    <a:pt x="983" y="1451"/>
                    <a:pt x="1168" y="1381"/>
                    <a:pt x="1309" y="1239"/>
                  </a:cubicBezTo>
                  <a:cubicBezTo>
                    <a:pt x="1597" y="956"/>
                    <a:pt x="1597" y="501"/>
                    <a:pt x="1309" y="213"/>
                  </a:cubicBezTo>
                  <a:cubicBezTo>
                    <a:pt x="1168" y="71"/>
                    <a:pt x="983" y="1"/>
                    <a:pt x="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562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2F6652-D755-5F69-60F5-833A17EC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85601"/>
            <a:ext cx="7704000" cy="1186149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/>
              <a:t>Attribute Selector </a:t>
            </a:r>
            <a:r>
              <a:rPr lang="en-ID" sz="1600" dirty="0" err="1"/>
              <a:t>dalam</a:t>
            </a:r>
            <a:r>
              <a:rPr lang="en-ID" sz="1600" dirty="0"/>
              <a:t> CSS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memilih</a:t>
            </a:r>
            <a:r>
              <a:rPr lang="en-ID" sz="1600" dirty="0"/>
              <a:t> 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atribut</a:t>
            </a:r>
            <a:r>
              <a:rPr lang="en-ID" sz="1600" dirty="0"/>
              <a:t> dan </a:t>
            </a:r>
            <a:r>
              <a:rPr lang="en-ID" sz="1600" dirty="0" err="1"/>
              <a:t>nilainya</a:t>
            </a:r>
            <a:r>
              <a:rPr lang="en-ID" sz="1600" dirty="0"/>
              <a:t>. Attribute selector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kurung</a:t>
            </a:r>
            <a:r>
              <a:rPr lang="en-ID" sz="1600" dirty="0"/>
              <a:t> siku ‘[ ]’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atribut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dipilih</a:t>
            </a:r>
            <a:r>
              <a:rPr lang="en-ID" sz="16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FEC9D-0FAF-72D3-75FC-43B1DAE7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26714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Penerapan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9AAAF-2A06-1E14-A2B0-8879D8A9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48" y="1117371"/>
            <a:ext cx="4893901" cy="3363924"/>
          </a:xfrm>
          <a:prstGeom prst="rect">
            <a:avLst/>
          </a:prstGeom>
        </p:spPr>
      </p:pic>
      <p:sp>
        <p:nvSpPr>
          <p:cNvPr id="7" name="Google Shape;867;p37">
            <a:extLst>
              <a:ext uri="{FF2B5EF4-FFF2-40B4-BE49-F238E27FC236}">
                <a16:creationId xmlns:a16="http://schemas.microsoft.com/office/drawing/2014/main" id="{292A9723-915D-C21E-E209-ACBA186EBCB3}"/>
              </a:ext>
            </a:extLst>
          </p:cNvPr>
          <p:cNvSpPr txBox="1">
            <a:spLocks/>
          </p:cNvSpPr>
          <p:nvPr/>
        </p:nvSpPr>
        <p:spPr>
          <a:xfrm>
            <a:off x="3455413" y="4504741"/>
            <a:ext cx="2017637" cy="4477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50" b="0" dirty="0">
                <a:latin typeface="Inter" panose="020B0604020202020204" charset="0"/>
                <a:ea typeface="Inter" panose="020B0604020202020204" charset="0"/>
              </a:rPr>
              <a:t>Kode Program </a:t>
            </a:r>
            <a:r>
              <a:rPr lang="en-ID" sz="1050" b="0" dirty="0" err="1">
                <a:latin typeface="Inter" panose="020B0604020202020204" charset="0"/>
                <a:ea typeface="Inter" panose="020B0604020202020204" charset="0"/>
              </a:rPr>
              <a:t>penerapan</a:t>
            </a:r>
            <a:r>
              <a:rPr lang="en-ID" sz="1050" b="0" dirty="0">
                <a:latin typeface="Inter" panose="020B0604020202020204" charset="0"/>
                <a:ea typeface="Inter" panose="020B0604020202020204" charset="0"/>
              </a:rPr>
              <a:t>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148214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Penerapan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91ED9-8C0F-9B4D-3411-47EB7092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14" y="1627755"/>
            <a:ext cx="4761649" cy="1455842"/>
          </a:xfrm>
          <a:prstGeom prst="rect">
            <a:avLst/>
          </a:prstGeom>
        </p:spPr>
      </p:pic>
      <p:sp>
        <p:nvSpPr>
          <p:cNvPr id="4" name="Google Shape;867;p37">
            <a:extLst>
              <a:ext uri="{FF2B5EF4-FFF2-40B4-BE49-F238E27FC236}">
                <a16:creationId xmlns:a16="http://schemas.microsoft.com/office/drawing/2014/main" id="{4C136B28-1955-1630-A969-3B3952C79BAB}"/>
              </a:ext>
            </a:extLst>
          </p:cNvPr>
          <p:cNvSpPr txBox="1">
            <a:spLocks/>
          </p:cNvSpPr>
          <p:nvPr/>
        </p:nvSpPr>
        <p:spPr>
          <a:xfrm>
            <a:off x="3327619" y="3393575"/>
            <a:ext cx="2017637" cy="4477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Tampilan</a:t>
            </a:r>
            <a:r>
              <a:rPr lang="en-ID" sz="1000" b="0" dirty="0"/>
              <a:t> </a:t>
            </a:r>
            <a:r>
              <a:rPr lang="en-ID" sz="1000" b="0" dirty="0" err="1"/>
              <a:t>penerapan</a:t>
            </a:r>
            <a:r>
              <a:rPr lang="en-ID" sz="1000" b="0" dirty="0"/>
              <a:t>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146015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D216F95-1AA0-E5B8-036E-C4A75033F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617121"/>
            <a:ext cx="7704000" cy="845752"/>
          </a:xfrm>
        </p:spPr>
        <p:txBody>
          <a:bodyPr/>
          <a:lstStyle/>
          <a:p>
            <a:pPr algn="l"/>
            <a:r>
              <a:rPr lang="en-ID" dirty="0"/>
              <a:t>Link 1 : https://developer.mozilla.org/en-US/docs/Web/CSS/Attribute_selectors</a:t>
            </a:r>
          </a:p>
          <a:p>
            <a:pPr algn="l"/>
            <a:r>
              <a:rPr lang="en-ID" dirty="0"/>
              <a:t>Link 2 : </a:t>
            </a:r>
            <a:r>
              <a:rPr lang="en-ID" dirty="0">
                <a:hlinkClick r:id="rId2"/>
              </a:rPr>
              <a:t>https://www.w3schools.com/css/css_attribute_selectors.asp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5C75E4-3A82-B4EB-AFFD-F3358C41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 dirty="0" err="1"/>
              <a:t>Referensi</a:t>
            </a:r>
            <a:r>
              <a:rPr lang="en-ID" sz="2400" dirty="0"/>
              <a:t>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110986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A029B0-DF87-6BFF-988C-8BC6D43E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12466-FC74-A25E-46AD-EDBEB9A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2" y="2323660"/>
            <a:ext cx="4051169" cy="1380993"/>
          </a:xfrm>
        </p:spPr>
        <p:txBody>
          <a:bodyPr/>
          <a:lstStyle/>
          <a:p>
            <a:pPr algn="l"/>
            <a:r>
              <a:rPr lang="en-ID" sz="4400" dirty="0"/>
              <a:t>UNIVERSAL SELECTOR</a:t>
            </a:r>
          </a:p>
        </p:txBody>
      </p:sp>
      <p:grpSp>
        <p:nvGrpSpPr>
          <p:cNvPr id="54" name="Google Shape;2619;p58">
            <a:extLst>
              <a:ext uri="{FF2B5EF4-FFF2-40B4-BE49-F238E27FC236}">
                <a16:creationId xmlns:a16="http://schemas.microsoft.com/office/drawing/2014/main" id="{83D59084-FE4A-471D-D0FB-5FFC68F8207F}"/>
              </a:ext>
            </a:extLst>
          </p:cNvPr>
          <p:cNvGrpSpPr/>
          <p:nvPr/>
        </p:nvGrpSpPr>
        <p:grpSpPr>
          <a:xfrm>
            <a:off x="7157039" y="1664175"/>
            <a:ext cx="948658" cy="2651740"/>
            <a:chOff x="7357272" y="1541721"/>
            <a:chExt cx="948658" cy="2651740"/>
          </a:xfrm>
        </p:grpSpPr>
        <p:grpSp>
          <p:nvGrpSpPr>
            <p:cNvPr id="55" name="Google Shape;2620;p58">
              <a:extLst>
                <a:ext uri="{FF2B5EF4-FFF2-40B4-BE49-F238E27FC236}">
                  <a16:creationId xmlns:a16="http://schemas.microsoft.com/office/drawing/2014/main" id="{65C3D120-7143-C3FD-1CE5-EC664232BD38}"/>
                </a:ext>
              </a:extLst>
            </p:cNvPr>
            <p:cNvGrpSpPr/>
            <p:nvPr/>
          </p:nvGrpSpPr>
          <p:grpSpPr>
            <a:xfrm>
              <a:off x="7418753" y="1541721"/>
              <a:ext cx="825701" cy="825712"/>
              <a:chOff x="3295675" y="450448"/>
              <a:chExt cx="1414599" cy="1414617"/>
            </a:xfrm>
          </p:grpSpPr>
          <p:sp>
            <p:nvSpPr>
              <p:cNvPr id="154" name="Google Shape;2621;p58">
                <a:extLst>
                  <a:ext uri="{FF2B5EF4-FFF2-40B4-BE49-F238E27FC236}">
                    <a16:creationId xmlns:a16="http://schemas.microsoft.com/office/drawing/2014/main" id="{15C20B2B-5311-4F83-3F84-9E75A305B1E4}"/>
                  </a:ext>
                </a:extLst>
              </p:cNvPr>
              <p:cNvSpPr/>
              <p:nvPr/>
            </p:nvSpPr>
            <p:spPr>
              <a:xfrm>
                <a:off x="3307550" y="458365"/>
                <a:ext cx="1394996" cy="139878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7421" extrusionOk="0">
                    <a:moveTo>
                      <a:pt x="3692" y="0"/>
                    </a:moveTo>
                    <a:cubicBezTo>
                      <a:pt x="1660" y="0"/>
                      <a:pt x="0" y="1660"/>
                      <a:pt x="0" y="3713"/>
                    </a:cubicBezTo>
                    <a:cubicBezTo>
                      <a:pt x="0" y="5761"/>
                      <a:pt x="1660" y="7421"/>
                      <a:pt x="3692" y="7421"/>
                    </a:cubicBezTo>
                    <a:cubicBezTo>
                      <a:pt x="5740" y="7421"/>
                      <a:pt x="7400" y="5761"/>
                      <a:pt x="7400" y="3713"/>
                    </a:cubicBezTo>
                    <a:cubicBezTo>
                      <a:pt x="7400" y="1660"/>
                      <a:pt x="5740" y="0"/>
                      <a:pt x="36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2;p58">
                <a:extLst>
                  <a:ext uri="{FF2B5EF4-FFF2-40B4-BE49-F238E27FC236}">
                    <a16:creationId xmlns:a16="http://schemas.microsoft.com/office/drawing/2014/main" id="{858D787A-3D63-2324-8F2C-0E1D09A0024C}"/>
                  </a:ext>
                </a:extLst>
              </p:cNvPr>
              <p:cNvSpPr/>
              <p:nvPr/>
            </p:nvSpPr>
            <p:spPr>
              <a:xfrm>
                <a:off x="3295675" y="450448"/>
                <a:ext cx="1414599" cy="1414617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7505" extrusionOk="0">
                    <a:moveTo>
                      <a:pt x="3755" y="110"/>
                    </a:moveTo>
                    <a:cubicBezTo>
                      <a:pt x="5782" y="110"/>
                      <a:pt x="7395" y="1744"/>
                      <a:pt x="7395" y="3755"/>
                    </a:cubicBezTo>
                    <a:cubicBezTo>
                      <a:pt x="7395" y="5761"/>
                      <a:pt x="5782" y="7395"/>
                      <a:pt x="3755" y="7395"/>
                    </a:cubicBezTo>
                    <a:cubicBezTo>
                      <a:pt x="1744" y="7395"/>
                      <a:pt x="110" y="5761"/>
                      <a:pt x="110" y="3755"/>
                    </a:cubicBezTo>
                    <a:cubicBezTo>
                      <a:pt x="110" y="1744"/>
                      <a:pt x="1744" y="110"/>
                      <a:pt x="3755" y="110"/>
                    </a:cubicBezTo>
                    <a:close/>
                    <a:moveTo>
                      <a:pt x="3755" y="0"/>
                    </a:moveTo>
                    <a:cubicBezTo>
                      <a:pt x="1682" y="0"/>
                      <a:pt x="1" y="1681"/>
                      <a:pt x="1" y="3755"/>
                    </a:cubicBezTo>
                    <a:cubicBezTo>
                      <a:pt x="1" y="5824"/>
                      <a:pt x="1682" y="7505"/>
                      <a:pt x="3755" y="7505"/>
                    </a:cubicBezTo>
                    <a:cubicBezTo>
                      <a:pt x="5824" y="7505"/>
                      <a:pt x="7505" y="5824"/>
                      <a:pt x="7505" y="3755"/>
                    </a:cubicBezTo>
                    <a:cubicBezTo>
                      <a:pt x="7505" y="1681"/>
                      <a:pt x="5824" y="0"/>
                      <a:pt x="37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23;p58">
                <a:extLst>
                  <a:ext uri="{FF2B5EF4-FFF2-40B4-BE49-F238E27FC236}">
                    <a16:creationId xmlns:a16="http://schemas.microsoft.com/office/drawing/2014/main" id="{A0CCBCF9-B1D5-8B4E-19D3-606EA5E82920}"/>
                  </a:ext>
                </a:extLst>
              </p:cNvPr>
              <p:cNvSpPr/>
              <p:nvPr/>
            </p:nvSpPr>
            <p:spPr>
              <a:xfrm>
                <a:off x="3369750" y="507749"/>
                <a:ext cx="666492" cy="1298696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6890" extrusionOk="0">
                    <a:moveTo>
                      <a:pt x="2027" y="0"/>
                    </a:moveTo>
                    <a:cubicBezTo>
                      <a:pt x="2027" y="0"/>
                      <a:pt x="1922" y="47"/>
                      <a:pt x="1723" y="131"/>
                    </a:cubicBezTo>
                    <a:cubicBezTo>
                      <a:pt x="1529" y="241"/>
                      <a:pt x="1241" y="414"/>
                      <a:pt x="1137" y="503"/>
                    </a:cubicBezTo>
                    <a:cubicBezTo>
                      <a:pt x="1048" y="571"/>
                      <a:pt x="634" y="917"/>
                      <a:pt x="545" y="1068"/>
                    </a:cubicBezTo>
                    <a:cubicBezTo>
                      <a:pt x="435" y="1199"/>
                      <a:pt x="262" y="1487"/>
                      <a:pt x="262" y="1508"/>
                    </a:cubicBezTo>
                    <a:cubicBezTo>
                      <a:pt x="241" y="1550"/>
                      <a:pt x="194" y="1618"/>
                      <a:pt x="173" y="1681"/>
                    </a:cubicBezTo>
                    <a:cubicBezTo>
                      <a:pt x="131" y="1723"/>
                      <a:pt x="110" y="1791"/>
                      <a:pt x="89" y="1880"/>
                    </a:cubicBezTo>
                    <a:cubicBezTo>
                      <a:pt x="42" y="1943"/>
                      <a:pt x="63" y="1964"/>
                      <a:pt x="42" y="2053"/>
                    </a:cubicBezTo>
                    <a:cubicBezTo>
                      <a:pt x="21" y="2142"/>
                      <a:pt x="0" y="2184"/>
                      <a:pt x="21" y="2205"/>
                    </a:cubicBezTo>
                    <a:cubicBezTo>
                      <a:pt x="24" y="2208"/>
                      <a:pt x="27" y="2209"/>
                      <a:pt x="29" y="2209"/>
                    </a:cubicBezTo>
                    <a:cubicBezTo>
                      <a:pt x="42" y="2209"/>
                      <a:pt x="42" y="2160"/>
                      <a:pt x="42" y="2142"/>
                    </a:cubicBezTo>
                    <a:cubicBezTo>
                      <a:pt x="42" y="2095"/>
                      <a:pt x="63" y="2032"/>
                      <a:pt x="89" y="1985"/>
                    </a:cubicBezTo>
                    <a:cubicBezTo>
                      <a:pt x="110" y="1922"/>
                      <a:pt x="131" y="1854"/>
                      <a:pt x="152" y="1791"/>
                    </a:cubicBezTo>
                    <a:cubicBezTo>
                      <a:pt x="173" y="1749"/>
                      <a:pt x="220" y="1618"/>
                      <a:pt x="220" y="1618"/>
                    </a:cubicBezTo>
                    <a:lnTo>
                      <a:pt x="241" y="1639"/>
                    </a:lnTo>
                    <a:cubicBezTo>
                      <a:pt x="241" y="1639"/>
                      <a:pt x="241" y="1681"/>
                      <a:pt x="194" y="1770"/>
                    </a:cubicBezTo>
                    <a:cubicBezTo>
                      <a:pt x="152" y="1833"/>
                      <a:pt x="152" y="1880"/>
                      <a:pt x="131" y="1964"/>
                    </a:cubicBezTo>
                    <a:cubicBezTo>
                      <a:pt x="110" y="2053"/>
                      <a:pt x="89" y="2142"/>
                      <a:pt x="63" y="2226"/>
                    </a:cubicBezTo>
                    <a:cubicBezTo>
                      <a:pt x="21" y="2315"/>
                      <a:pt x="42" y="2378"/>
                      <a:pt x="42" y="2488"/>
                    </a:cubicBezTo>
                    <a:cubicBezTo>
                      <a:pt x="21" y="2577"/>
                      <a:pt x="89" y="2666"/>
                      <a:pt x="152" y="2749"/>
                    </a:cubicBezTo>
                    <a:cubicBezTo>
                      <a:pt x="220" y="2859"/>
                      <a:pt x="262" y="2880"/>
                      <a:pt x="325" y="2969"/>
                    </a:cubicBezTo>
                    <a:cubicBezTo>
                      <a:pt x="372" y="3032"/>
                      <a:pt x="482" y="3210"/>
                      <a:pt x="456" y="3273"/>
                    </a:cubicBezTo>
                    <a:cubicBezTo>
                      <a:pt x="435" y="3341"/>
                      <a:pt x="566" y="3341"/>
                      <a:pt x="587" y="3404"/>
                    </a:cubicBezTo>
                    <a:cubicBezTo>
                      <a:pt x="613" y="3472"/>
                      <a:pt x="634" y="3493"/>
                      <a:pt x="676" y="3514"/>
                    </a:cubicBezTo>
                    <a:cubicBezTo>
                      <a:pt x="680" y="3518"/>
                      <a:pt x="683" y="3520"/>
                      <a:pt x="685" y="3520"/>
                    </a:cubicBezTo>
                    <a:cubicBezTo>
                      <a:pt x="696" y="3520"/>
                      <a:pt x="693" y="3485"/>
                      <a:pt x="676" y="3451"/>
                    </a:cubicBezTo>
                    <a:cubicBezTo>
                      <a:pt x="676" y="3431"/>
                      <a:pt x="688" y="3420"/>
                      <a:pt x="703" y="3420"/>
                    </a:cubicBezTo>
                    <a:cubicBezTo>
                      <a:pt x="725" y="3420"/>
                      <a:pt x="753" y="3442"/>
                      <a:pt x="765" y="3493"/>
                    </a:cubicBezTo>
                    <a:cubicBezTo>
                      <a:pt x="786" y="3556"/>
                      <a:pt x="807" y="3582"/>
                      <a:pt x="807" y="3666"/>
                    </a:cubicBezTo>
                    <a:cubicBezTo>
                      <a:pt x="786" y="3776"/>
                      <a:pt x="807" y="3797"/>
                      <a:pt x="744" y="3907"/>
                    </a:cubicBezTo>
                    <a:cubicBezTo>
                      <a:pt x="676" y="3996"/>
                      <a:pt x="676" y="3996"/>
                      <a:pt x="676" y="4106"/>
                    </a:cubicBezTo>
                    <a:cubicBezTo>
                      <a:pt x="676" y="4211"/>
                      <a:pt x="655" y="4169"/>
                      <a:pt x="634" y="4279"/>
                    </a:cubicBezTo>
                    <a:cubicBezTo>
                      <a:pt x="587" y="4389"/>
                      <a:pt x="697" y="4451"/>
                      <a:pt x="765" y="4582"/>
                    </a:cubicBezTo>
                    <a:cubicBezTo>
                      <a:pt x="807" y="4734"/>
                      <a:pt x="875" y="4823"/>
                      <a:pt x="917" y="4933"/>
                    </a:cubicBezTo>
                    <a:cubicBezTo>
                      <a:pt x="980" y="5043"/>
                      <a:pt x="1048" y="5043"/>
                      <a:pt x="1137" y="5127"/>
                    </a:cubicBezTo>
                    <a:cubicBezTo>
                      <a:pt x="1241" y="5195"/>
                      <a:pt x="1330" y="5258"/>
                      <a:pt x="1330" y="5347"/>
                    </a:cubicBezTo>
                    <a:cubicBezTo>
                      <a:pt x="1351" y="5457"/>
                      <a:pt x="1372" y="5478"/>
                      <a:pt x="1372" y="5609"/>
                    </a:cubicBezTo>
                    <a:cubicBezTo>
                      <a:pt x="1372" y="5761"/>
                      <a:pt x="1482" y="5850"/>
                      <a:pt x="1503" y="6023"/>
                    </a:cubicBezTo>
                    <a:cubicBezTo>
                      <a:pt x="1550" y="6174"/>
                      <a:pt x="1571" y="6201"/>
                      <a:pt x="1613" y="6305"/>
                    </a:cubicBezTo>
                    <a:cubicBezTo>
                      <a:pt x="1660" y="6394"/>
                      <a:pt x="1702" y="6415"/>
                      <a:pt x="1791" y="6546"/>
                    </a:cubicBezTo>
                    <a:cubicBezTo>
                      <a:pt x="1854" y="6677"/>
                      <a:pt x="1875" y="6656"/>
                      <a:pt x="1964" y="6724"/>
                    </a:cubicBezTo>
                    <a:cubicBezTo>
                      <a:pt x="2053" y="6808"/>
                      <a:pt x="2137" y="6829"/>
                      <a:pt x="2247" y="6876"/>
                    </a:cubicBezTo>
                    <a:cubicBezTo>
                      <a:pt x="2272" y="6886"/>
                      <a:pt x="2290" y="6890"/>
                      <a:pt x="2300" y="6890"/>
                    </a:cubicBezTo>
                    <a:cubicBezTo>
                      <a:pt x="2335" y="6890"/>
                      <a:pt x="2294" y="6844"/>
                      <a:pt x="2226" y="6808"/>
                    </a:cubicBezTo>
                    <a:cubicBezTo>
                      <a:pt x="2158" y="6787"/>
                      <a:pt x="2158" y="6787"/>
                      <a:pt x="2116" y="6677"/>
                    </a:cubicBezTo>
                    <a:cubicBezTo>
                      <a:pt x="2074" y="6567"/>
                      <a:pt x="2053" y="6546"/>
                      <a:pt x="2053" y="6483"/>
                    </a:cubicBezTo>
                    <a:cubicBezTo>
                      <a:pt x="2053" y="6436"/>
                      <a:pt x="2116" y="6462"/>
                      <a:pt x="2205" y="6394"/>
                    </a:cubicBezTo>
                    <a:cubicBezTo>
                      <a:pt x="2289" y="6332"/>
                      <a:pt x="2247" y="6332"/>
                      <a:pt x="2336" y="6243"/>
                    </a:cubicBezTo>
                    <a:cubicBezTo>
                      <a:pt x="2420" y="6153"/>
                      <a:pt x="2619" y="5892"/>
                      <a:pt x="2640" y="5850"/>
                    </a:cubicBezTo>
                    <a:cubicBezTo>
                      <a:pt x="2661" y="5808"/>
                      <a:pt x="2682" y="5782"/>
                      <a:pt x="2771" y="5740"/>
                    </a:cubicBezTo>
                    <a:cubicBezTo>
                      <a:pt x="2881" y="5677"/>
                      <a:pt x="2970" y="5698"/>
                      <a:pt x="3053" y="5630"/>
                    </a:cubicBezTo>
                    <a:cubicBezTo>
                      <a:pt x="3142" y="5567"/>
                      <a:pt x="3184" y="5478"/>
                      <a:pt x="3205" y="5305"/>
                    </a:cubicBezTo>
                    <a:cubicBezTo>
                      <a:pt x="3231" y="5127"/>
                      <a:pt x="3231" y="5153"/>
                      <a:pt x="3273" y="5085"/>
                    </a:cubicBezTo>
                    <a:cubicBezTo>
                      <a:pt x="3336" y="4996"/>
                      <a:pt x="3467" y="4912"/>
                      <a:pt x="3493" y="4844"/>
                    </a:cubicBezTo>
                    <a:cubicBezTo>
                      <a:pt x="3535" y="4760"/>
                      <a:pt x="3514" y="4650"/>
                      <a:pt x="3404" y="4561"/>
                    </a:cubicBezTo>
                    <a:cubicBezTo>
                      <a:pt x="3294" y="4499"/>
                      <a:pt x="3252" y="4520"/>
                      <a:pt x="2991" y="4410"/>
                    </a:cubicBezTo>
                    <a:cubicBezTo>
                      <a:pt x="2729" y="4321"/>
                      <a:pt x="2619" y="4300"/>
                      <a:pt x="2509" y="4211"/>
                    </a:cubicBezTo>
                    <a:cubicBezTo>
                      <a:pt x="2420" y="4127"/>
                      <a:pt x="2467" y="4038"/>
                      <a:pt x="2336" y="3907"/>
                    </a:cubicBezTo>
                    <a:cubicBezTo>
                      <a:pt x="2184" y="3755"/>
                      <a:pt x="2137" y="3797"/>
                      <a:pt x="1964" y="3687"/>
                    </a:cubicBezTo>
                    <a:cubicBezTo>
                      <a:pt x="1791" y="3582"/>
                      <a:pt x="1660" y="3493"/>
                      <a:pt x="1503" y="3425"/>
                    </a:cubicBezTo>
                    <a:cubicBezTo>
                      <a:pt x="1417" y="3383"/>
                      <a:pt x="1374" y="3378"/>
                      <a:pt x="1344" y="3378"/>
                    </a:cubicBezTo>
                    <a:cubicBezTo>
                      <a:pt x="1334" y="3378"/>
                      <a:pt x="1326" y="3378"/>
                      <a:pt x="1318" y="3378"/>
                    </a:cubicBezTo>
                    <a:cubicBezTo>
                      <a:pt x="1303" y="3378"/>
                      <a:pt x="1289" y="3376"/>
                      <a:pt x="1268" y="3362"/>
                    </a:cubicBezTo>
                    <a:cubicBezTo>
                      <a:pt x="1200" y="3320"/>
                      <a:pt x="1158" y="3273"/>
                      <a:pt x="1048" y="3273"/>
                    </a:cubicBezTo>
                    <a:cubicBezTo>
                      <a:pt x="938" y="3273"/>
                      <a:pt x="980" y="3320"/>
                      <a:pt x="938" y="3362"/>
                    </a:cubicBezTo>
                    <a:cubicBezTo>
                      <a:pt x="896" y="3425"/>
                      <a:pt x="896" y="3425"/>
                      <a:pt x="849" y="3472"/>
                    </a:cubicBezTo>
                    <a:cubicBezTo>
                      <a:pt x="841" y="3480"/>
                      <a:pt x="836" y="3483"/>
                      <a:pt x="833" y="3483"/>
                    </a:cubicBezTo>
                    <a:cubicBezTo>
                      <a:pt x="820" y="3483"/>
                      <a:pt x="845" y="3421"/>
                      <a:pt x="828" y="3404"/>
                    </a:cubicBezTo>
                    <a:cubicBezTo>
                      <a:pt x="828" y="3380"/>
                      <a:pt x="813" y="3369"/>
                      <a:pt x="784" y="3369"/>
                    </a:cubicBezTo>
                    <a:cubicBezTo>
                      <a:pt x="762" y="3369"/>
                      <a:pt x="734" y="3374"/>
                      <a:pt x="697" y="3383"/>
                    </a:cubicBezTo>
                    <a:cubicBezTo>
                      <a:pt x="678" y="3389"/>
                      <a:pt x="667" y="3392"/>
                      <a:pt x="659" y="3392"/>
                    </a:cubicBezTo>
                    <a:cubicBezTo>
                      <a:pt x="641" y="3392"/>
                      <a:pt x="643" y="3377"/>
                      <a:pt x="613" y="3362"/>
                    </a:cubicBezTo>
                    <a:cubicBezTo>
                      <a:pt x="587" y="3341"/>
                      <a:pt x="587" y="3320"/>
                      <a:pt x="566" y="3252"/>
                    </a:cubicBezTo>
                    <a:cubicBezTo>
                      <a:pt x="566" y="3189"/>
                      <a:pt x="613" y="3121"/>
                      <a:pt x="613" y="3058"/>
                    </a:cubicBezTo>
                    <a:cubicBezTo>
                      <a:pt x="634" y="3011"/>
                      <a:pt x="613" y="2948"/>
                      <a:pt x="587" y="2880"/>
                    </a:cubicBezTo>
                    <a:cubicBezTo>
                      <a:pt x="578" y="2853"/>
                      <a:pt x="569" y="2846"/>
                      <a:pt x="558" y="2846"/>
                    </a:cubicBezTo>
                    <a:cubicBezTo>
                      <a:pt x="544" y="2846"/>
                      <a:pt x="527" y="2859"/>
                      <a:pt x="503" y="2859"/>
                    </a:cubicBezTo>
                    <a:cubicBezTo>
                      <a:pt x="456" y="2859"/>
                      <a:pt x="456" y="2839"/>
                      <a:pt x="435" y="2797"/>
                    </a:cubicBezTo>
                    <a:cubicBezTo>
                      <a:pt x="414" y="2770"/>
                      <a:pt x="482" y="2770"/>
                      <a:pt x="503" y="2687"/>
                    </a:cubicBezTo>
                    <a:cubicBezTo>
                      <a:pt x="545" y="2598"/>
                      <a:pt x="566" y="2598"/>
                      <a:pt x="587" y="2535"/>
                    </a:cubicBezTo>
                    <a:cubicBezTo>
                      <a:pt x="587" y="2488"/>
                      <a:pt x="545" y="2488"/>
                      <a:pt x="503" y="2488"/>
                    </a:cubicBezTo>
                    <a:cubicBezTo>
                      <a:pt x="435" y="2488"/>
                      <a:pt x="456" y="2509"/>
                      <a:pt x="435" y="2598"/>
                    </a:cubicBezTo>
                    <a:cubicBezTo>
                      <a:pt x="414" y="2653"/>
                      <a:pt x="404" y="2663"/>
                      <a:pt x="390" y="2663"/>
                    </a:cubicBezTo>
                    <a:cubicBezTo>
                      <a:pt x="381" y="2663"/>
                      <a:pt x="372" y="2659"/>
                      <a:pt x="357" y="2659"/>
                    </a:cubicBezTo>
                    <a:cubicBezTo>
                      <a:pt x="349" y="2659"/>
                      <a:pt x="338" y="2661"/>
                      <a:pt x="325" y="2666"/>
                    </a:cubicBezTo>
                    <a:cubicBezTo>
                      <a:pt x="262" y="2666"/>
                      <a:pt x="283" y="2666"/>
                      <a:pt x="241" y="2619"/>
                    </a:cubicBezTo>
                    <a:cubicBezTo>
                      <a:pt x="220" y="2598"/>
                      <a:pt x="220" y="2509"/>
                      <a:pt x="220" y="2446"/>
                    </a:cubicBezTo>
                    <a:cubicBezTo>
                      <a:pt x="220" y="2378"/>
                      <a:pt x="283" y="2273"/>
                      <a:pt x="304" y="2163"/>
                    </a:cubicBezTo>
                    <a:cubicBezTo>
                      <a:pt x="325" y="2053"/>
                      <a:pt x="393" y="2032"/>
                      <a:pt x="456" y="1985"/>
                    </a:cubicBezTo>
                    <a:cubicBezTo>
                      <a:pt x="506" y="1954"/>
                      <a:pt x="519" y="1935"/>
                      <a:pt x="547" y="1935"/>
                    </a:cubicBezTo>
                    <a:cubicBezTo>
                      <a:pt x="558" y="1935"/>
                      <a:pt x="570" y="1937"/>
                      <a:pt x="587" y="1943"/>
                    </a:cubicBezTo>
                    <a:cubicBezTo>
                      <a:pt x="634" y="1943"/>
                      <a:pt x="613" y="1964"/>
                      <a:pt x="655" y="1985"/>
                    </a:cubicBezTo>
                    <a:cubicBezTo>
                      <a:pt x="662" y="1989"/>
                      <a:pt x="667" y="1991"/>
                      <a:pt x="671" y="1991"/>
                    </a:cubicBezTo>
                    <a:cubicBezTo>
                      <a:pt x="689" y="1991"/>
                      <a:pt x="688" y="1960"/>
                      <a:pt x="721" y="1960"/>
                    </a:cubicBezTo>
                    <a:cubicBezTo>
                      <a:pt x="727" y="1960"/>
                      <a:pt x="735" y="1961"/>
                      <a:pt x="744" y="1964"/>
                    </a:cubicBezTo>
                    <a:cubicBezTo>
                      <a:pt x="786" y="1964"/>
                      <a:pt x="765" y="1985"/>
                      <a:pt x="828" y="1985"/>
                    </a:cubicBezTo>
                    <a:cubicBezTo>
                      <a:pt x="896" y="2011"/>
                      <a:pt x="896" y="2011"/>
                      <a:pt x="896" y="2032"/>
                    </a:cubicBezTo>
                    <a:cubicBezTo>
                      <a:pt x="917" y="2053"/>
                      <a:pt x="875" y="2116"/>
                      <a:pt x="849" y="2163"/>
                    </a:cubicBezTo>
                    <a:lnTo>
                      <a:pt x="849" y="2273"/>
                    </a:lnTo>
                    <a:cubicBezTo>
                      <a:pt x="865" y="2313"/>
                      <a:pt x="880" y="2327"/>
                      <a:pt x="893" y="2327"/>
                    </a:cubicBezTo>
                    <a:cubicBezTo>
                      <a:pt x="901" y="2327"/>
                      <a:pt x="909" y="2322"/>
                      <a:pt x="917" y="2315"/>
                    </a:cubicBezTo>
                    <a:cubicBezTo>
                      <a:pt x="959" y="2273"/>
                      <a:pt x="1006" y="2184"/>
                      <a:pt x="980" y="2116"/>
                    </a:cubicBezTo>
                    <a:cubicBezTo>
                      <a:pt x="980" y="2053"/>
                      <a:pt x="1006" y="2011"/>
                      <a:pt x="1027" y="1922"/>
                    </a:cubicBezTo>
                    <a:cubicBezTo>
                      <a:pt x="1069" y="1854"/>
                      <a:pt x="1090" y="1880"/>
                      <a:pt x="1158" y="1833"/>
                    </a:cubicBezTo>
                    <a:cubicBezTo>
                      <a:pt x="1241" y="1791"/>
                      <a:pt x="1351" y="1681"/>
                      <a:pt x="1419" y="1592"/>
                    </a:cubicBezTo>
                    <a:cubicBezTo>
                      <a:pt x="1482" y="1508"/>
                      <a:pt x="1503" y="1508"/>
                      <a:pt x="1571" y="1419"/>
                    </a:cubicBezTo>
                    <a:cubicBezTo>
                      <a:pt x="1634" y="1356"/>
                      <a:pt x="1702" y="1330"/>
                      <a:pt x="1791" y="1267"/>
                    </a:cubicBezTo>
                    <a:cubicBezTo>
                      <a:pt x="1896" y="1226"/>
                      <a:pt x="1943" y="1178"/>
                      <a:pt x="2053" y="1178"/>
                    </a:cubicBezTo>
                    <a:cubicBezTo>
                      <a:pt x="2073" y="1174"/>
                      <a:pt x="2084" y="1173"/>
                      <a:pt x="2089" y="1173"/>
                    </a:cubicBezTo>
                    <a:cubicBezTo>
                      <a:pt x="2111" y="1173"/>
                      <a:pt x="2015" y="1204"/>
                      <a:pt x="1964" y="1226"/>
                    </a:cubicBezTo>
                    <a:cubicBezTo>
                      <a:pt x="1922" y="1226"/>
                      <a:pt x="1943" y="1267"/>
                      <a:pt x="1985" y="1288"/>
                    </a:cubicBezTo>
                    <a:cubicBezTo>
                      <a:pt x="2027" y="1288"/>
                      <a:pt x="2053" y="1267"/>
                      <a:pt x="2137" y="1199"/>
                    </a:cubicBezTo>
                    <a:cubicBezTo>
                      <a:pt x="2181" y="1178"/>
                      <a:pt x="2204" y="1173"/>
                      <a:pt x="2220" y="1173"/>
                    </a:cubicBezTo>
                    <a:cubicBezTo>
                      <a:pt x="2236" y="1173"/>
                      <a:pt x="2247" y="1178"/>
                      <a:pt x="2268" y="1178"/>
                    </a:cubicBezTo>
                    <a:cubicBezTo>
                      <a:pt x="2315" y="1157"/>
                      <a:pt x="2268" y="1137"/>
                      <a:pt x="2226" y="1116"/>
                    </a:cubicBezTo>
                    <a:lnTo>
                      <a:pt x="2116" y="1116"/>
                    </a:lnTo>
                    <a:cubicBezTo>
                      <a:pt x="2074" y="1095"/>
                      <a:pt x="2095" y="1068"/>
                      <a:pt x="2137" y="1047"/>
                    </a:cubicBezTo>
                    <a:cubicBezTo>
                      <a:pt x="2184" y="1006"/>
                      <a:pt x="2205" y="1006"/>
                      <a:pt x="2184" y="964"/>
                    </a:cubicBezTo>
                    <a:cubicBezTo>
                      <a:pt x="2179" y="958"/>
                      <a:pt x="2172" y="956"/>
                      <a:pt x="2164" y="956"/>
                    </a:cubicBezTo>
                    <a:cubicBezTo>
                      <a:pt x="2132" y="956"/>
                      <a:pt x="2077" y="993"/>
                      <a:pt x="2006" y="1027"/>
                    </a:cubicBezTo>
                    <a:cubicBezTo>
                      <a:pt x="1971" y="1035"/>
                      <a:pt x="1951" y="1040"/>
                      <a:pt x="1942" y="1040"/>
                    </a:cubicBezTo>
                    <a:cubicBezTo>
                      <a:pt x="1929" y="1040"/>
                      <a:pt x="1940" y="1030"/>
                      <a:pt x="1964" y="1006"/>
                    </a:cubicBezTo>
                    <a:cubicBezTo>
                      <a:pt x="2006" y="964"/>
                      <a:pt x="2053" y="964"/>
                      <a:pt x="2116" y="938"/>
                    </a:cubicBezTo>
                    <a:cubicBezTo>
                      <a:pt x="2137" y="925"/>
                      <a:pt x="2155" y="920"/>
                      <a:pt x="2172" y="920"/>
                    </a:cubicBezTo>
                    <a:cubicBezTo>
                      <a:pt x="2210" y="920"/>
                      <a:pt x="2239" y="946"/>
                      <a:pt x="2268" y="964"/>
                    </a:cubicBezTo>
                    <a:cubicBezTo>
                      <a:pt x="2336" y="964"/>
                      <a:pt x="2357" y="938"/>
                      <a:pt x="2420" y="896"/>
                    </a:cubicBezTo>
                    <a:cubicBezTo>
                      <a:pt x="2467" y="875"/>
                      <a:pt x="2551" y="896"/>
                      <a:pt x="2598" y="854"/>
                    </a:cubicBezTo>
                    <a:cubicBezTo>
                      <a:pt x="2619" y="833"/>
                      <a:pt x="2598" y="807"/>
                      <a:pt x="2551" y="744"/>
                    </a:cubicBezTo>
                    <a:cubicBezTo>
                      <a:pt x="2488" y="676"/>
                      <a:pt x="2488" y="702"/>
                      <a:pt x="2467" y="655"/>
                    </a:cubicBezTo>
                    <a:cubicBezTo>
                      <a:pt x="2446" y="634"/>
                      <a:pt x="2488" y="592"/>
                      <a:pt x="2488" y="545"/>
                    </a:cubicBezTo>
                    <a:cubicBezTo>
                      <a:pt x="2488" y="505"/>
                      <a:pt x="2488" y="490"/>
                      <a:pt x="2470" y="490"/>
                    </a:cubicBezTo>
                    <a:cubicBezTo>
                      <a:pt x="2460" y="490"/>
                      <a:pt x="2445" y="495"/>
                      <a:pt x="2420" y="503"/>
                    </a:cubicBezTo>
                    <a:cubicBezTo>
                      <a:pt x="2378" y="503"/>
                      <a:pt x="2399" y="524"/>
                      <a:pt x="2357" y="545"/>
                    </a:cubicBezTo>
                    <a:cubicBezTo>
                      <a:pt x="2348" y="550"/>
                      <a:pt x="2340" y="552"/>
                      <a:pt x="2333" y="552"/>
                    </a:cubicBezTo>
                    <a:cubicBezTo>
                      <a:pt x="2305" y="552"/>
                      <a:pt x="2289" y="519"/>
                      <a:pt x="2289" y="503"/>
                    </a:cubicBezTo>
                    <a:cubicBezTo>
                      <a:pt x="2268" y="482"/>
                      <a:pt x="2336" y="461"/>
                      <a:pt x="2315" y="440"/>
                    </a:cubicBezTo>
                    <a:cubicBezTo>
                      <a:pt x="2289" y="393"/>
                      <a:pt x="2289" y="372"/>
                      <a:pt x="2226" y="372"/>
                    </a:cubicBezTo>
                    <a:cubicBezTo>
                      <a:pt x="2215" y="366"/>
                      <a:pt x="2208" y="364"/>
                      <a:pt x="2203" y="364"/>
                    </a:cubicBezTo>
                    <a:cubicBezTo>
                      <a:pt x="2190" y="364"/>
                      <a:pt x="2192" y="383"/>
                      <a:pt x="2158" y="414"/>
                    </a:cubicBezTo>
                    <a:cubicBezTo>
                      <a:pt x="2116" y="482"/>
                      <a:pt x="2116" y="461"/>
                      <a:pt x="2095" y="482"/>
                    </a:cubicBezTo>
                    <a:cubicBezTo>
                      <a:pt x="2053" y="482"/>
                      <a:pt x="2053" y="503"/>
                      <a:pt x="2027" y="545"/>
                    </a:cubicBezTo>
                    <a:cubicBezTo>
                      <a:pt x="2027" y="592"/>
                      <a:pt x="2027" y="571"/>
                      <a:pt x="2006" y="613"/>
                    </a:cubicBezTo>
                    <a:cubicBezTo>
                      <a:pt x="1964" y="655"/>
                      <a:pt x="1943" y="655"/>
                      <a:pt x="1896" y="655"/>
                    </a:cubicBezTo>
                    <a:cubicBezTo>
                      <a:pt x="1854" y="676"/>
                      <a:pt x="1875" y="655"/>
                      <a:pt x="1833" y="702"/>
                    </a:cubicBezTo>
                    <a:cubicBezTo>
                      <a:pt x="1812" y="744"/>
                      <a:pt x="1833" y="765"/>
                      <a:pt x="1791" y="807"/>
                    </a:cubicBezTo>
                    <a:cubicBezTo>
                      <a:pt x="1758" y="825"/>
                      <a:pt x="1737" y="841"/>
                      <a:pt x="1721" y="841"/>
                    </a:cubicBezTo>
                    <a:cubicBezTo>
                      <a:pt x="1714" y="841"/>
                      <a:pt x="1708" y="839"/>
                      <a:pt x="1702" y="833"/>
                    </a:cubicBezTo>
                    <a:cubicBezTo>
                      <a:pt x="1702" y="833"/>
                      <a:pt x="1681" y="786"/>
                      <a:pt x="1702" y="744"/>
                    </a:cubicBezTo>
                    <a:cubicBezTo>
                      <a:pt x="1744" y="676"/>
                      <a:pt x="1791" y="655"/>
                      <a:pt x="1765" y="634"/>
                    </a:cubicBezTo>
                    <a:cubicBezTo>
                      <a:pt x="1744" y="613"/>
                      <a:pt x="1723" y="592"/>
                      <a:pt x="1681" y="571"/>
                    </a:cubicBezTo>
                    <a:cubicBezTo>
                      <a:pt x="1634" y="524"/>
                      <a:pt x="1660" y="482"/>
                      <a:pt x="1702" y="414"/>
                    </a:cubicBezTo>
                    <a:cubicBezTo>
                      <a:pt x="1744" y="372"/>
                      <a:pt x="1854" y="330"/>
                      <a:pt x="1922" y="309"/>
                    </a:cubicBezTo>
                    <a:cubicBezTo>
                      <a:pt x="1985" y="283"/>
                      <a:pt x="2074" y="283"/>
                      <a:pt x="2137" y="241"/>
                    </a:cubicBezTo>
                    <a:cubicBezTo>
                      <a:pt x="2205" y="220"/>
                      <a:pt x="2158" y="220"/>
                      <a:pt x="2205" y="199"/>
                    </a:cubicBezTo>
                    <a:cubicBezTo>
                      <a:pt x="2268" y="199"/>
                      <a:pt x="2289" y="199"/>
                      <a:pt x="2336" y="178"/>
                    </a:cubicBezTo>
                    <a:cubicBezTo>
                      <a:pt x="2378" y="178"/>
                      <a:pt x="2399" y="131"/>
                      <a:pt x="2399" y="110"/>
                    </a:cubicBezTo>
                    <a:cubicBezTo>
                      <a:pt x="2399" y="97"/>
                      <a:pt x="2395" y="92"/>
                      <a:pt x="2388" y="92"/>
                    </a:cubicBezTo>
                    <a:cubicBezTo>
                      <a:pt x="2373" y="92"/>
                      <a:pt x="2344" y="117"/>
                      <a:pt x="2315" y="131"/>
                    </a:cubicBezTo>
                    <a:cubicBezTo>
                      <a:pt x="2288" y="158"/>
                      <a:pt x="2270" y="170"/>
                      <a:pt x="2255" y="170"/>
                    </a:cubicBezTo>
                    <a:cubicBezTo>
                      <a:pt x="2244" y="170"/>
                      <a:pt x="2235" y="163"/>
                      <a:pt x="2226" y="152"/>
                    </a:cubicBezTo>
                    <a:cubicBezTo>
                      <a:pt x="2205" y="152"/>
                      <a:pt x="2268" y="110"/>
                      <a:pt x="2289" y="89"/>
                    </a:cubicBezTo>
                    <a:cubicBezTo>
                      <a:pt x="2315" y="89"/>
                      <a:pt x="2336" y="47"/>
                      <a:pt x="2336" y="21"/>
                    </a:cubicBezTo>
                    <a:cubicBezTo>
                      <a:pt x="2332" y="18"/>
                      <a:pt x="2329" y="16"/>
                      <a:pt x="2325" y="16"/>
                    </a:cubicBezTo>
                    <a:cubicBezTo>
                      <a:pt x="2306" y="16"/>
                      <a:pt x="2282" y="54"/>
                      <a:pt x="2247" y="89"/>
                    </a:cubicBezTo>
                    <a:cubicBezTo>
                      <a:pt x="2184" y="131"/>
                      <a:pt x="2184" y="131"/>
                      <a:pt x="2116" y="131"/>
                    </a:cubicBezTo>
                    <a:cubicBezTo>
                      <a:pt x="2074" y="131"/>
                      <a:pt x="2074" y="110"/>
                      <a:pt x="2027" y="110"/>
                    </a:cubicBezTo>
                    <a:cubicBezTo>
                      <a:pt x="1985" y="110"/>
                      <a:pt x="1985" y="89"/>
                      <a:pt x="2027" y="68"/>
                    </a:cubicBezTo>
                    <a:cubicBezTo>
                      <a:pt x="2095" y="47"/>
                      <a:pt x="2095" y="0"/>
                      <a:pt x="2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24;p58">
                <a:extLst>
                  <a:ext uri="{FF2B5EF4-FFF2-40B4-BE49-F238E27FC236}">
                    <a16:creationId xmlns:a16="http://schemas.microsoft.com/office/drawing/2014/main" id="{DB141E7C-70E3-C203-FD57-B8B7F0BA39DD}"/>
                  </a:ext>
                </a:extLst>
              </p:cNvPr>
              <p:cNvSpPr/>
              <p:nvPr/>
            </p:nvSpPr>
            <p:spPr>
              <a:xfrm>
                <a:off x="3361834" y="499832"/>
                <a:ext cx="686283" cy="1316037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6982" extrusionOk="0">
                    <a:moveTo>
                      <a:pt x="980" y="2158"/>
                    </a:moveTo>
                    <a:cubicBezTo>
                      <a:pt x="980" y="2184"/>
                      <a:pt x="980" y="2226"/>
                      <a:pt x="959" y="2247"/>
                    </a:cubicBezTo>
                    <a:lnTo>
                      <a:pt x="959" y="2268"/>
                    </a:lnTo>
                    <a:lnTo>
                      <a:pt x="938" y="2247"/>
                    </a:lnTo>
                    <a:lnTo>
                      <a:pt x="959" y="2226"/>
                    </a:lnTo>
                    <a:cubicBezTo>
                      <a:pt x="959" y="2205"/>
                      <a:pt x="959" y="2184"/>
                      <a:pt x="980" y="2158"/>
                    </a:cubicBezTo>
                    <a:close/>
                    <a:moveTo>
                      <a:pt x="566" y="2598"/>
                    </a:moveTo>
                    <a:cubicBezTo>
                      <a:pt x="545" y="2619"/>
                      <a:pt x="545" y="2639"/>
                      <a:pt x="499" y="2706"/>
                    </a:cubicBezTo>
                    <a:lnTo>
                      <a:pt x="499" y="2706"/>
                    </a:lnTo>
                    <a:cubicBezTo>
                      <a:pt x="501" y="2691"/>
                      <a:pt x="507" y="2675"/>
                      <a:pt x="524" y="2661"/>
                    </a:cubicBezTo>
                    <a:cubicBezTo>
                      <a:pt x="545" y="2619"/>
                      <a:pt x="545" y="2598"/>
                      <a:pt x="545" y="2598"/>
                    </a:cubicBezTo>
                    <a:close/>
                    <a:moveTo>
                      <a:pt x="1985" y="131"/>
                    </a:moveTo>
                    <a:cubicBezTo>
                      <a:pt x="1985" y="152"/>
                      <a:pt x="1985" y="173"/>
                      <a:pt x="2006" y="194"/>
                    </a:cubicBezTo>
                    <a:cubicBezTo>
                      <a:pt x="2027" y="220"/>
                      <a:pt x="2048" y="220"/>
                      <a:pt x="2069" y="220"/>
                    </a:cubicBezTo>
                    <a:lnTo>
                      <a:pt x="2179" y="220"/>
                    </a:lnTo>
                    <a:lnTo>
                      <a:pt x="2179" y="241"/>
                    </a:lnTo>
                    <a:lnTo>
                      <a:pt x="2158" y="241"/>
                    </a:lnTo>
                    <a:cubicBezTo>
                      <a:pt x="2137" y="262"/>
                      <a:pt x="2095" y="262"/>
                      <a:pt x="2069" y="262"/>
                    </a:cubicBezTo>
                    <a:cubicBezTo>
                      <a:pt x="2027" y="283"/>
                      <a:pt x="1985" y="283"/>
                      <a:pt x="1938" y="283"/>
                    </a:cubicBezTo>
                    <a:cubicBezTo>
                      <a:pt x="1917" y="304"/>
                      <a:pt x="1854" y="325"/>
                      <a:pt x="1807" y="351"/>
                    </a:cubicBezTo>
                    <a:cubicBezTo>
                      <a:pt x="1765" y="372"/>
                      <a:pt x="1723" y="393"/>
                      <a:pt x="1702" y="435"/>
                    </a:cubicBezTo>
                    <a:cubicBezTo>
                      <a:pt x="1676" y="456"/>
                      <a:pt x="1655" y="503"/>
                      <a:pt x="1655" y="524"/>
                    </a:cubicBezTo>
                    <a:cubicBezTo>
                      <a:pt x="1634" y="545"/>
                      <a:pt x="1634" y="566"/>
                      <a:pt x="1655" y="587"/>
                    </a:cubicBezTo>
                    <a:cubicBezTo>
                      <a:pt x="1655" y="613"/>
                      <a:pt x="1676" y="634"/>
                      <a:pt x="1702" y="655"/>
                    </a:cubicBezTo>
                    <a:cubicBezTo>
                      <a:pt x="1723" y="676"/>
                      <a:pt x="1744" y="676"/>
                      <a:pt x="1744" y="697"/>
                    </a:cubicBezTo>
                    <a:cubicBezTo>
                      <a:pt x="1744" y="697"/>
                      <a:pt x="1723" y="718"/>
                      <a:pt x="1702" y="744"/>
                    </a:cubicBezTo>
                    <a:cubicBezTo>
                      <a:pt x="1676" y="786"/>
                      <a:pt x="1676" y="807"/>
                      <a:pt x="1676" y="849"/>
                    </a:cubicBezTo>
                    <a:cubicBezTo>
                      <a:pt x="1676" y="875"/>
                      <a:pt x="1702" y="896"/>
                      <a:pt x="1723" y="917"/>
                    </a:cubicBezTo>
                    <a:cubicBezTo>
                      <a:pt x="1723" y="938"/>
                      <a:pt x="1744" y="938"/>
                      <a:pt x="1765" y="938"/>
                    </a:cubicBezTo>
                    <a:lnTo>
                      <a:pt x="1807" y="938"/>
                    </a:lnTo>
                    <a:cubicBezTo>
                      <a:pt x="1833" y="917"/>
                      <a:pt x="1854" y="896"/>
                      <a:pt x="1875" y="875"/>
                    </a:cubicBezTo>
                    <a:cubicBezTo>
                      <a:pt x="1896" y="849"/>
                      <a:pt x="1896" y="828"/>
                      <a:pt x="1917" y="807"/>
                    </a:cubicBezTo>
                    <a:cubicBezTo>
                      <a:pt x="1917" y="807"/>
                      <a:pt x="1917" y="786"/>
                      <a:pt x="1938" y="765"/>
                    </a:cubicBezTo>
                    <a:lnTo>
                      <a:pt x="1964" y="765"/>
                    </a:lnTo>
                    <a:cubicBezTo>
                      <a:pt x="1964" y="744"/>
                      <a:pt x="1985" y="744"/>
                      <a:pt x="2006" y="744"/>
                    </a:cubicBezTo>
                    <a:cubicBezTo>
                      <a:pt x="2027" y="718"/>
                      <a:pt x="2048" y="718"/>
                      <a:pt x="2069" y="676"/>
                    </a:cubicBezTo>
                    <a:cubicBezTo>
                      <a:pt x="2116" y="655"/>
                      <a:pt x="2116" y="655"/>
                      <a:pt x="2137" y="613"/>
                    </a:cubicBezTo>
                    <a:lnTo>
                      <a:pt x="2137" y="566"/>
                    </a:lnTo>
                    <a:cubicBezTo>
                      <a:pt x="2158" y="566"/>
                      <a:pt x="2179" y="566"/>
                      <a:pt x="2200" y="545"/>
                    </a:cubicBezTo>
                    <a:cubicBezTo>
                      <a:pt x="2226" y="545"/>
                      <a:pt x="2226" y="524"/>
                      <a:pt x="2247" y="503"/>
                    </a:cubicBezTo>
                    <a:cubicBezTo>
                      <a:pt x="2268" y="482"/>
                      <a:pt x="2268" y="482"/>
                      <a:pt x="2268" y="456"/>
                    </a:cubicBezTo>
                    <a:lnTo>
                      <a:pt x="2289" y="482"/>
                    </a:lnTo>
                    <a:lnTo>
                      <a:pt x="2289" y="503"/>
                    </a:lnTo>
                    <a:cubicBezTo>
                      <a:pt x="2268" y="524"/>
                      <a:pt x="2268" y="566"/>
                      <a:pt x="2289" y="587"/>
                    </a:cubicBezTo>
                    <a:cubicBezTo>
                      <a:pt x="2289" y="587"/>
                      <a:pt x="2289" y="613"/>
                      <a:pt x="2310" y="634"/>
                    </a:cubicBezTo>
                    <a:cubicBezTo>
                      <a:pt x="2310" y="634"/>
                      <a:pt x="2331" y="655"/>
                      <a:pt x="2357" y="655"/>
                    </a:cubicBezTo>
                    <a:cubicBezTo>
                      <a:pt x="2378" y="655"/>
                      <a:pt x="2399" y="655"/>
                      <a:pt x="2399" y="634"/>
                    </a:cubicBezTo>
                    <a:cubicBezTo>
                      <a:pt x="2441" y="634"/>
                      <a:pt x="2462" y="613"/>
                      <a:pt x="2462" y="587"/>
                    </a:cubicBezTo>
                    <a:lnTo>
                      <a:pt x="2462" y="634"/>
                    </a:lnTo>
                    <a:cubicBezTo>
                      <a:pt x="2462" y="655"/>
                      <a:pt x="2441" y="655"/>
                      <a:pt x="2441" y="676"/>
                    </a:cubicBezTo>
                    <a:cubicBezTo>
                      <a:pt x="2441" y="697"/>
                      <a:pt x="2462" y="718"/>
                      <a:pt x="2462" y="744"/>
                    </a:cubicBezTo>
                    <a:cubicBezTo>
                      <a:pt x="2488" y="765"/>
                      <a:pt x="2509" y="765"/>
                      <a:pt x="2509" y="786"/>
                    </a:cubicBezTo>
                    <a:cubicBezTo>
                      <a:pt x="2509" y="786"/>
                      <a:pt x="2530" y="786"/>
                      <a:pt x="2551" y="807"/>
                    </a:cubicBezTo>
                    <a:cubicBezTo>
                      <a:pt x="2572" y="849"/>
                      <a:pt x="2572" y="849"/>
                      <a:pt x="2572" y="875"/>
                    </a:cubicBezTo>
                    <a:lnTo>
                      <a:pt x="2551" y="875"/>
                    </a:lnTo>
                    <a:cubicBezTo>
                      <a:pt x="2509" y="875"/>
                      <a:pt x="2462" y="875"/>
                      <a:pt x="2420" y="896"/>
                    </a:cubicBezTo>
                    <a:cubicBezTo>
                      <a:pt x="2399" y="917"/>
                      <a:pt x="2378" y="938"/>
                      <a:pt x="2378" y="938"/>
                    </a:cubicBezTo>
                    <a:cubicBezTo>
                      <a:pt x="2367" y="948"/>
                      <a:pt x="2362" y="953"/>
                      <a:pt x="2356" y="953"/>
                    </a:cubicBezTo>
                    <a:cubicBezTo>
                      <a:pt x="2350" y="953"/>
                      <a:pt x="2344" y="948"/>
                      <a:pt x="2331" y="938"/>
                    </a:cubicBezTo>
                    <a:cubicBezTo>
                      <a:pt x="2310" y="938"/>
                      <a:pt x="2289" y="917"/>
                      <a:pt x="2247" y="917"/>
                    </a:cubicBezTo>
                    <a:cubicBezTo>
                      <a:pt x="2226" y="917"/>
                      <a:pt x="2179" y="917"/>
                      <a:pt x="2137" y="938"/>
                    </a:cubicBezTo>
                    <a:cubicBezTo>
                      <a:pt x="2095" y="938"/>
                      <a:pt x="2069" y="938"/>
                      <a:pt x="2048" y="959"/>
                    </a:cubicBezTo>
                    <a:cubicBezTo>
                      <a:pt x="2027" y="959"/>
                      <a:pt x="2006" y="980"/>
                      <a:pt x="1985" y="1006"/>
                    </a:cubicBezTo>
                    <a:cubicBezTo>
                      <a:pt x="1964" y="1006"/>
                      <a:pt x="1964" y="1027"/>
                      <a:pt x="1938" y="1027"/>
                    </a:cubicBezTo>
                    <a:lnTo>
                      <a:pt x="1938" y="1048"/>
                    </a:lnTo>
                    <a:cubicBezTo>
                      <a:pt x="1938" y="1048"/>
                      <a:pt x="1917" y="1048"/>
                      <a:pt x="1917" y="1069"/>
                    </a:cubicBezTo>
                    <a:lnTo>
                      <a:pt x="1917" y="1089"/>
                    </a:lnTo>
                    <a:lnTo>
                      <a:pt x="1938" y="1110"/>
                    </a:lnTo>
                    <a:lnTo>
                      <a:pt x="1964" y="1137"/>
                    </a:lnTo>
                    <a:lnTo>
                      <a:pt x="2006" y="1137"/>
                    </a:lnTo>
                    <a:cubicBezTo>
                      <a:pt x="2027" y="1137"/>
                      <a:pt x="2027" y="1110"/>
                      <a:pt x="2069" y="1110"/>
                    </a:cubicBezTo>
                    <a:lnTo>
                      <a:pt x="2095" y="1089"/>
                    </a:lnTo>
                    <a:lnTo>
                      <a:pt x="2095" y="1110"/>
                    </a:lnTo>
                    <a:cubicBezTo>
                      <a:pt x="2069" y="1110"/>
                      <a:pt x="2069" y="1137"/>
                      <a:pt x="2095" y="1158"/>
                    </a:cubicBezTo>
                    <a:cubicBezTo>
                      <a:pt x="1964" y="1179"/>
                      <a:pt x="1917" y="1199"/>
                      <a:pt x="1807" y="1268"/>
                    </a:cubicBezTo>
                    <a:cubicBezTo>
                      <a:pt x="1723" y="1330"/>
                      <a:pt x="1655" y="1351"/>
                      <a:pt x="1571" y="1440"/>
                    </a:cubicBezTo>
                    <a:cubicBezTo>
                      <a:pt x="1503" y="1503"/>
                      <a:pt x="1482" y="1529"/>
                      <a:pt x="1414" y="1613"/>
                    </a:cubicBezTo>
                    <a:cubicBezTo>
                      <a:pt x="1352" y="1681"/>
                      <a:pt x="1242" y="1791"/>
                      <a:pt x="1179" y="1833"/>
                    </a:cubicBezTo>
                    <a:cubicBezTo>
                      <a:pt x="1153" y="1854"/>
                      <a:pt x="1132" y="1854"/>
                      <a:pt x="1111" y="1854"/>
                    </a:cubicBezTo>
                    <a:cubicBezTo>
                      <a:pt x="1069" y="1875"/>
                      <a:pt x="1048" y="1922"/>
                      <a:pt x="1022" y="1964"/>
                    </a:cubicBezTo>
                    <a:cubicBezTo>
                      <a:pt x="1010" y="1987"/>
                      <a:pt x="999" y="2017"/>
                      <a:pt x="991" y="2051"/>
                    </a:cubicBezTo>
                    <a:lnTo>
                      <a:pt x="991" y="2051"/>
                    </a:lnTo>
                    <a:cubicBezTo>
                      <a:pt x="980" y="2044"/>
                      <a:pt x="980" y="2027"/>
                      <a:pt x="980" y="2027"/>
                    </a:cubicBezTo>
                    <a:lnTo>
                      <a:pt x="959" y="2006"/>
                    </a:lnTo>
                    <a:cubicBezTo>
                      <a:pt x="938" y="1985"/>
                      <a:pt x="917" y="1985"/>
                      <a:pt x="870" y="1985"/>
                    </a:cubicBezTo>
                    <a:lnTo>
                      <a:pt x="849" y="1985"/>
                    </a:lnTo>
                    <a:cubicBezTo>
                      <a:pt x="849" y="1985"/>
                      <a:pt x="828" y="1964"/>
                      <a:pt x="786" y="1943"/>
                    </a:cubicBezTo>
                    <a:cubicBezTo>
                      <a:pt x="760" y="1943"/>
                      <a:pt x="739" y="1943"/>
                      <a:pt x="718" y="1964"/>
                    </a:cubicBezTo>
                    <a:lnTo>
                      <a:pt x="697" y="1985"/>
                    </a:lnTo>
                    <a:lnTo>
                      <a:pt x="697" y="1964"/>
                    </a:lnTo>
                    <a:cubicBezTo>
                      <a:pt x="697" y="1964"/>
                      <a:pt x="655" y="1922"/>
                      <a:pt x="629" y="1922"/>
                    </a:cubicBezTo>
                    <a:cubicBezTo>
                      <a:pt x="608" y="1922"/>
                      <a:pt x="566" y="1922"/>
                      <a:pt x="545" y="1943"/>
                    </a:cubicBezTo>
                    <a:cubicBezTo>
                      <a:pt x="524" y="1943"/>
                      <a:pt x="498" y="1964"/>
                      <a:pt x="456" y="1985"/>
                    </a:cubicBezTo>
                    <a:cubicBezTo>
                      <a:pt x="393" y="2027"/>
                      <a:pt x="325" y="2074"/>
                      <a:pt x="304" y="2184"/>
                    </a:cubicBezTo>
                    <a:cubicBezTo>
                      <a:pt x="262" y="2289"/>
                      <a:pt x="215" y="2399"/>
                      <a:pt x="215" y="2488"/>
                    </a:cubicBezTo>
                    <a:lnTo>
                      <a:pt x="215" y="2598"/>
                    </a:lnTo>
                    <a:cubicBezTo>
                      <a:pt x="215" y="2640"/>
                      <a:pt x="215" y="2682"/>
                      <a:pt x="262" y="2708"/>
                    </a:cubicBezTo>
                    <a:cubicBezTo>
                      <a:pt x="262" y="2708"/>
                      <a:pt x="262" y="2729"/>
                      <a:pt x="283" y="2750"/>
                    </a:cubicBezTo>
                    <a:lnTo>
                      <a:pt x="456" y="2750"/>
                    </a:lnTo>
                    <a:cubicBezTo>
                      <a:pt x="477" y="2750"/>
                      <a:pt x="477" y="2729"/>
                      <a:pt x="477" y="2729"/>
                    </a:cubicBezTo>
                    <a:lnTo>
                      <a:pt x="477" y="2729"/>
                    </a:lnTo>
                    <a:cubicBezTo>
                      <a:pt x="477" y="2750"/>
                      <a:pt x="477" y="2750"/>
                      <a:pt x="456" y="2750"/>
                    </a:cubicBezTo>
                    <a:cubicBezTo>
                      <a:pt x="456" y="2771"/>
                      <a:pt x="435" y="2771"/>
                      <a:pt x="435" y="2791"/>
                    </a:cubicBezTo>
                    <a:cubicBezTo>
                      <a:pt x="414" y="2812"/>
                      <a:pt x="435" y="2860"/>
                      <a:pt x="435" y="2860"/>
                    </a:cubicBezTo>
                    <a:cubicBezTo>
                      <a:pt x="435" y="2881"/>
                      <a:pt x="456" y="2901"/>
                      <a:pt x="456" y="2922"/>
                    </a:cubicBezTo>
                    <a:cubicBezTo>
                      <a:pt x="477" y="2943"/>
                      <a:pt x="524" y="2970"/>
                      <a:pt x="545" y="2970"/>
                    </a:cubicBezTo>
                    <a:cubicBezTo>
                      <a:pt x="566" y="2970"/>
                      <a:pt x="566" y="2943"/>
                      <a:pt x="587" y="2943"/>
                    </a:cubicBezTo>
                    <a:cubicBezTo>
                      <a:pt x="608" y="3011"/>
                      <a:pt x="629" y="3053"/>
                      <a:pt x="608" y="3100"/>
                    </a:cubicBezTo>
                    <a:cubicBezTo>
                      <a:pt x="587" y="3142"/>
                      <a:pt x="545" y="3205"/>
                      <a:pt x="566" y="3294"/>
                    </a:cubicBezTo>
                    <a:lnTo>
                      <a:pt x="566" y="3336"/>
                    </a:lnTo>
                    <a:cubicBezTo>
                      <a:pt x="566" y="3315"/>
                      <a:pt x="545" y="3315"/>
                      <a:pt x="545" y="3315"/>
                    </a:cubicBezTo>
                    <a:cubicBezTo>
                      <a:pt x="566" y="3252"/>
                      <a:pt x="524" y="3205"/>
                      <a:pt x="498" y="3142"/>
                    </a:cubicBezTo>
                    <a:cubicBezTo>
                      <a:pt x="477" y="3074"/>
                      <a:pt x="435" y="3011"/>
                      <a:pt x="414" y="2970"/>
                    </a:cubicBezTo>
                    <a:cubicBezTo>
                      <a:pt x="346" y="2901"/>
                      <a:pt x="304" y="2860"/>
                      <a:pt x="236" y="2771"/>
                    </a:cubicBezTo>
                    <a:cubicBezTo>
                      <a:pt x="173" y="2661"/>
                      <a:pt x="131" y="2598"/>
                      <a:pt x="131" y="2530"/>
                    </a:cubicBezTo>
                    <a:cubicBezTo>
                      <a:pt x="131" y="2420"/>
                      <a:pt x="131" y="2357"/>
                      <a:pt x="152" y="2289"/>
                    </a:cubicBezTo>
                    <a:cubicBezTo>
                      <a:pt x="194" y="2184"/>
                      <a:pt x="194" y="2095"/>
                      <a:pt x="215" y="2027"/>
                    </a:cubicBezTo>
                    <a:cubicBezTo>
                      <a:pt x="236" y="1922"/>
                      <a:pt x="236" y="1896"/>
                      <a:pt x="283" y="1833"/>
                    </a:cubicBezTo>
                    <a:cubicBezTo>
                      <a:pt x="325" y="1744"/>
                      <a:pt x="325" y="1681"/>
                      <a:pt x="325" y="1681"/>
                    </a:cubicBezTo>
                    <a:lnTo>
                      <a:pt x="325" y="1660"/>
                    </a:lnTo>
                    <a:lnTo>
                      <a:pt x="304" y="1660"/>
                    </a:lnTo>
                    <a:cubicBezTo>
                      <a:pt x="325" y="1613"/>
                      <a:pt x="325" y="1592"/>
                      <a:pt x="346" y="1571"/>
                    </a:cubicBezTo>
                    <a:cubicBezTo>
                      <a:pt x="346" y="1571"/>
                      <a:pt x="393" y="1482"/>
                      <a:pt x="456" y="1398"/>
                    </a:cubicBezTo>
                    <a:cubicBezTo>
                      <a:pt x="498" y="1309"/>
                      <a:pt x="587" y="1199"/>
                      <a:pt x="629" y="1137"/>
                    </a:cubicBezTo>
                    <a:cubicBezTo>
                      <a:pt x="655" y="1069"/>
                      <a:pt x="786" y="938"/>
                      <a:pt x="917" y="828"/>
                    </a:cubicBezTo>
                    <a:cubicBezTo>
                      <a:pt x="1048" y="718"/>
                      <a:pt x="1179" y="613"/>
                      <a:pt x="1221" y="587"/>
                    </a:cubicBezTo>
                    <a:cubicBezTo>
                      <a:pt x="1310" y="503"/>
                      <a:pt x="1592" y="325"/>
                      <a:pt x="1786" y="241"/>
                    </a:cubicBezTo>
                    <a:cubicBezTo>
                      <a:pt x="1917" y="173"/>
                      <a:pt x="1938" y="152"/>
                      <a:pt x="1985" y="131"/>
                    </a:cubicBezTo>
                    <a:close/>
                    <a:moveTo>
                      <a:pt x="1090" y="3383"/>
                    </a:moveTo>
                    <a:cubicBezTo>
                      <a:pt x="1179" y="3383"/>
                      <a:pt x="1221" y="3404"/>
                      <a:pt x="1262" y="3446"/>
                    </a:cubicBezTo>
                    <a:cubicBezTo>
                      <a:pt x="1310" y="3467"/>
                      <a:pt x="1352" y="3467"/>
                      <a:pt x="1393" y="3467"/>
                    </a:cubicBezTo>
                    <a:cubicBezTo>
                      <a:pt x="1414" y="3467"/>
                      <a:pt x="1441" y="3467"/>
                      <a:pt x="1524" y="3514"/>
                    </a:cubicBezTo>
                    <a:cubicBezTo>
                      <a:pt x="1676" y="3577"/>
                      <a:pt x="1807" y="3666"/>
                      <a:pt x="1985" y="3776"/>
                    </a:cubicBezTo>
                    <a:cubicBezTo>
                      <a:pt x="2069" y="3818"/>
                      <a:pt x="2137" y="3839"/>
                      <a:pt x="2179" y="3860"/>
                    </a:cubicBezTo>
                    <a:cubicBezTo>
                      <a:pt x="2226" y="3886"/>
                      <a:pt x="2268" y="3907"/>
                      <a:pt x="2331" y="3970"/>
                    </a:cubicBezTo>
                    <a:cubicBezTo>
                      <a:pt x="2399" y="4038"/>
                      <a:pt x="2420" y="4080"/>
                      <a:pt x="2420" y="4148"/>
                    </a:cubicBezTo>
                    <a:cubicBezTo>
                      <a:pt x="2441" y="4190"/>
                      <a:pt x="2462" y="4253"/>
                      <a:pt x="2530" y="4300"/>
                    </a:cubicBezTo>
                    <a:cubicBezTo>
                      <a:pt x="2640" y="4384"/>
                      <a:pt x="2750" y="4410"/>
                      <a:pt x="3012" y="4514"/>
                    </a:cubicBezTo>
                    <a:cubicBezTo>
                      <a:pt x="3143" y="4562"/>
                      <a:pt x="3226" y="4583"/>
                      <a:pt x="3294" y="4583"/>
                    </a:cubicBezTo>
                    <a:cubicBezTo>
                      <a:pt x="3336" y="4603"/>
                      <a:pt x="3357" y="4624"/>
                      <a:pt x="3425" y="4645"/>
                    </a:cubicBezTo>
                    <a:cubicBezTo>
                      <a:pt x="3509" y="4713"/>
                      <a:pt x="3509" y="4802"/>
                      <a:pt x="3488" y="4865"/>
                    </a:cubicBezTo>
                    <a:cubicBezTo>
                      <a:pt x="3467" y="4886"/>
                      <a:pt x="3446" y="4907"/>
                      <a:pt x="3404" y="4954"/>
                    </a:cubicBezTo>
                    <a:cubicBezTo>
                      <a:pt x="3357" y="4996"/>
                      <a:pt x="3315" y="5038"/>
                      <a:pt x="3273" y="5085"/>
                    </a:cubicBezTo>
                    <a:cubicBezTo>
                      <a:pt x="3247" y="5127"/>
                      <a:pt x="3226" y="5148"/>
                      <a:pt x="3226" y="5169"/>
                    </a:cubicBezTo>
                    <a:cubicBezTo>
                      <a:pt x="3205" y="5216"/>
                      <a:pt x="3205" y="5258"/>
                      <a:pt x="3184" y="5347"/>
                    </a:cubicBezTo>
                    <a:cubicBezTo>
                      <a:pt x="3184" y="5499"/>
                      <a:pt x="3143" y="5562"/>
                      <a:pt x="3053" y="5630"/>
                    </a:cubicBezTo>
                    <a:cubicBezTo>
                      <a:pt x="3033" y="5672"/>
                      <a:pt x="2985" y="5672"/>
                      <a:pt x="2944" y="5672"/>
                    </a:cubicBezTo>
                    <a:cubicBezTo>
                      <a:pt x="2902" y="5693"/>
                      <a:pt x="2854" y="5693"/>
                      <a:pt x="2792" y="5719"/>
                    </a:cubicBezTo>
                    <a:cubicBezTo>
                      <a:pt x="2750" y="5761"/>
                      <a:pt x="2703" y="5782"/>
                      <a:pt x="2682" y="5803"/>
                    </a:cubicBezTo>
                    <a:cubicBezTo>
                      <a:pt x="2661" y="5824"/>
                      <a:pt x="2661" y="5850"/>
                      <a:pt x="2640" y="5871"/>
                    </a:cubicBezTo>
                    <a:cubicBezTo>
                      <a:pt x="2640" y="5871"/>
                      <a:pt x="2619" y="5913"/>
                      <a:pt x="2593" y="5934"/>
                    </a:cubicBezTo>
                    <a:cubicBezTo>
                      <a:pt x="2572" y="5955"/>
                      <a:pt x="2551" y="6002"/>
                      <a:pt x="2530" y="6044"/>
                    </a:cubicBezTo>
                    <a:cubicBezTo>
                      <a:pt x="2462" y="6112"/>
                      <a:pt x="2399" y="6195"/>
                      <a:pt x="2357" y="6243"/>
                    </a:cubicBezTo>
                    <a:cubicBezTo>
                      <a:pt x="2289" y="6305"/>
                      <a:pt x="2289" y="6326"/>
                      <a:pt x="2268" y="6347"/>
                    </a:cubicBezTo>
                    <a:cubicBezTo>
                      <a:pt x="2268" y="6374"/>
                      <a:pt x="2268" y="6374"/>
                      <a:pt x="2226" y="6394"/>
                    </a:cubicBezTo>
                    <a:cubicBezTo>
                      <a:pt x="2179" y="6415"/>
                      <a:pt x="2158" y="6415"/>
                      <a:pt x="2116" y="6436"/>
                    </a:cubicBezTo>
                    <a:cubicBezTo>
                      <a:pt x="2116" y="6436"/>
                      <a:pt x="2095" y="6436"/>
                      <a:pt x="2069" y="6457"/>
                    </a:cubicBezTo>
                    <a:cubicBezTo>
                      <a:pt x="2048" y="6478"/>
                      <a:pt x="2048" y="6504"/>
                      <a:pt x="2048" y="6525"/>
                    </a:cubicBezTo>
                    <a:cubicBezTo>
                      <a:pt x="2027" y="6567"/>
                      <a:pt x="2048" y="6588"/>
                      <a:pt x="2048" y="6635"/>
                    </a:cubicBezTo>
                    <a:cubicBezTo>
                      <a:pt x="2069" y="6656"/>
                      <a:pt x="2095" y="6698"/>
                      <a:pt x="2116" y="6740"/>
                    </a:cubicBezTo>
                    <a:cubicBezTo>
                      <a:pt x="2116" y="6766"/>
                      <a:pt x="2116" y="6766"/>
                      <a:pt x="2137" y="6787"/>
                    </a:cubicBezTo>
                    <a:cubicBezTo>
                      <a:pt x="2095" y="6766"/>
                      <a:pt x="2069" y="6766"/>
                      <a:pt x="2048" y="6740"/>
                    </a:cubicBezTo>
                    <a:cubicBezTo>
                      <a:pt x="2006" y="6698"/>
                      <a:pt x="1964" y="6677"/>
                      <a:pt x="1938" y="6656"/>
                    </a:cubicBezTo>
                    <a:cubicBezTo>
                      <a:pt x="1917" y="6656"/>
                      <a:pt x="1896" y="6635"/>
                      <a:pt x="1875" y="6567"/>
                    </a:cubicBezTo>
                    <a:cubicBezTo>
                      <a:pt x="1833" y="6504"/>
                      <a:pt x="1786" y="6457"/>
                      <a:pt x="1765" y="6415"/>
                    </a:cubicBezTo>
                    <a:cubicBezTo>
                      <a:pt x="1744" y="6394"/>
                      <a:pt x="1723" y="6374"/>
                      <a:pt x="1702" y="6326"/>
                    </a:cubicBezTo>
                    <a:cubicBezTo>
                      <a:pt x="1676" y="6264"/>
                      <a:pt x="1655" y="6243"/>
                      <a:pt x="1655" y="6195"/>
                    </a:cubicBezTo>
                    <a:cubicBezTo>
                      <a:pt x="1634" y="6154"/>
                      <a:pt x="1613" y="6112"/>
                      <a:pt x="1613" y="6044"/>
                    </a:cubicBezTo>
                    <a:cubicBezTo>
                      <a:pt x="1592" y="5955"/>
                      <a:pt x="1545" y="5892"/>
                      <a:pt x="1524" y="5824"/>
                    </a:cubicBezTo>
                    <a:cubicBezTo>
                      <a:pt x="1503" y="5782"/>
                      <a:pt x="1482" y="5719"/>
                      <a:pt x="1482" y="5651"/>
                    </a:cubicBezTo>
                    <a:cubicBezTo>
                      <a:pt x="1482" y="5588"/>
                      <a:pt x="1461" y="5541"/>
                      <a:pt x="1461" y="5499"/>
                    </a:cubicBezTo>
                    <a:cubicBezTo>
                      <a:pt x="1441" y="5457"/>
                      <a:pt x="1441" y="5431"/>
                      <a:pt x="1441" y="5389"/>
                    </a:cubicBezTo>
                    <a:cubicBezTo>
                      <a:pt x="1414" y="5326"/>
                      <a:pt x="1393" y="5279"/>
                      <a:pt x="1352" y="5237"/>
                    </a:cubicBezTo>
                    <a:cubicBezTo>
                      <a:pt x="1310" y="5195"/>
                      <a:pt x="1262" y="5169"/>
                      <a:pt x="1221" y="5127"/>
                    </a:cubicBezTo>
                    <a:cubicBezTo>
                      <a:pt x="1179" y="5085"/>
                      <a:pt x="1132" y="5064"/>
                      <a:pt x="1090" y="5038"/>
                    </a:cubicBezTo>
                    <a:cubicBezTo>
                      <a:pt x="1048" y="5017"/>
                      <a:pt x="1022" y="4996"/>
                      <a:pt x="1022" y="4954"/>
                    </a:cubicBezTo>
                    <a:cubicBezTo>
                      <a:pt x="959" y="4844"/>
                      <a:pt x="891" y="4755"/>
                      <a:pt x="849" y="4603"/>
                    </a:cubicBezTo>
                    <a:cubicBezTo>
                      <a:pt x="828" y="4541"/>
                      <a:pt x="786" y="4473"/>
                      <a:pt x="739" y="4431"/>
                    </a:cubicBezTo>
                    <a:cubicBezTo>
                      <a:pt x="718" y="4384"/>
                      <a:pt x="718" y="4384"/>
                      <a:pt x="718" y="4342"/>
                    </a:cubicBezTo>
                    <a:cubicBezTo>
                      <a:pt x="739" y="4279"/>
                      <a:pt x="739" y="4279"/>
                      <a:pt x="760" y="4253"/>
                    </a:cubicBezTo>
                    <a:lnTo>
                      <a:pt x="760" y="4148"/>
                    </a:lnTo>
                    <a:cubicBezTo>
                      <a:pt x="760" y="4080"/>
                      <a:pt x="760" y="4080"/>
                      <a:pt x="786" y="4059"/>
                    </a:cubicBezTo>
                    <a:cubicBezTo>
                      <a:pt x="786" y="4059"/>
                      <a:pt x="807" y="4017"/>
                      <a:pt x="828" y="3970"/>
                    </a:cubicBezTo>
                    <a:cubicBezTo>
                      <a:pt x="891" y="3860"/>
                      <a:pt x="891" y="3818"/>
                      <a:pt x="891" y="3729"/>
                    </a:cubicBezTo>
                    <a:cubicBezTo>
                      <a:pt x="891" y="3645"/>
                      <a:pt x="891" y="3598"/>
                      <a:pt x="870" y="3556"/>
                    </a:cubicBezTo>
                    <a:lnTo>
                      <a:pt x="917" y="3556"/>
                    </a:lnTo>
                    <a:cubicBezTo>
                      <a:pt x="980" y="3514"/>
                      <a:pt x="980" y="3493"/>
                      <a:pt x="1022" y="3446"/>
                    </a:cubicBezTo>
                    <a:cubicBezTo>
                      <a:pt x="1048" y="3404"/>
                      <a:pt x="1048" y="3383"/>
                      <a:pt x="1069" y="3383"/>
                    </a:cubicBezTo>
                    <a:close/>
                    <a:moveTo>
                      <a:pt x="2048" y="0"/>
                    </a:moveTo>
                    <a:cubicBezTo>
                      <a:pt x="2048" y="0"/>
                      <a:pt x="1938" y="42"/>
                      <a:pt x="1744" y="131"/>
                    </a:cubicBezTo>
                    <a:cubicBezTo>
                      <a:pt x="1524" y="241"/>
                      <a:pt x="1242" y="414"/>
                      <a:pt x="1153" y="503"/>
                    </a:cubicBezTo>
                    <a:cubicBezTo>
                      <a:pt x="1090" y="524"/>
                      <a:pt x="980" y="634"/>
                      <a:pt x="849" y="744"/>
                    </a:cubicBezTo>
                    <a:cubicBezTo>
                      <a:pt x="718" y="875"/>
                      <a:pt x="587" y="980"/>
                      <a:pt x="545" y="1069"/>
                    </a:cubicBezTo>
                    <a:cubicBezTo>
                      <a:pt x="498" y="1158"/>
                      <a:pt x="414" y="1241"/>
                      <a:pt x="367" y="1330"/>
                    </a:cubicBezTo>
                    <a:cubicBezTo>
                      <a:pt x="304" y="1440"/>
                      <a:pt x="262" y="1503"/>
                      <a:pt x="236" y="1529"/>
                    </a:cubicBezTo>
                    <a:cubicBezTo>
                      <a:pt x="236" y="1550"/>
                      <a:pt x="215" y="1571"/>
                      <a:pt x="215" y="1613"/>
                    </a:cubicBezTo>
                    <a:cubicBezTo>
                      <a:pt x="194" y="1634"/>
                      <a:pt x="173" y="1681"/>
                      <a:pt x="173" y="1702"/>
                    </a:cubicBezTo>
                    <a:cubicBezTo>
                      <a:pt x="131" y="1744"/>
                      <a:pt x="105" y="1812"/>
                      <a:pt x="63" y="1896"/>
                    </a:cubicBezTo>
                    <a:cubicBezTo>
                      <a:pt x="42" y="1943"/>
                      <a:pt x="42" y="1964"/>
                      <a:pt x="42" y="1985"/>
                    </a:cubicBezTo>
                    <a:cubicBezTo>
                      <a:pt x="42" y="2027"/>
                      <a:pt x="42" y="2027"/>
                      <a:pt x="21" y="2074"/>
                    </a:cubicBezTo>
                    <a:cubicBezTo>
                      <a:pt x="21" y="2116"/>
                      <a:pt x="0" y="2158"/>
                      <a:pt x="0" y="2184"/>
                    </a:cubicBezTo>
                    <a:cubicBezTo>
                      <a:pt x="0" y="2226"/>
                      <a:pt x="0" y="2247"/>
                      <a:pt x="21" y="2268"/>
                    </a:cubicBezTo>
                    <a:lnTo>
                      <a:pt x="42" y="2289"/>
                    </a:lnTo>
                    <a:cubicBezTo>
                      <a:pt x="21" y="2378"/>
                      <a:pt x="21" y="2446"/>
                      <a:pt x="21" y="2509"/>
                    </a:cubicBezTo>
                    <a:cubicBezTo>
                      <a:pt x="21" y="2640"/>
                      <a:pt x="84" y="2729"/>
                      <a:pt x="152" y="2839"/>
                    </a:cubicBezTo>
                    <a:cubicBezTo>
                      <a:pt x="236" y="2922"/>
                      <a:pt x="262" y="2970"/>
                      <a:pt x="325" y="3032"/>
                    </a:cubicBezTo>
                    <a:cubicBezTo>
                      <a:pt x="346" y="3074"/>
                      <a:pt x="393" y="3121"/>
                      <a:pt x="414" y="3184"/>
                    </a:cubicBezTo>
                    <a:cubicBezTo>
                      <a:pt x="435" y="3231"/>
                      <a:pt x="456" y="3294"/>
                      <a:pt x="456" y="3294"/>
                    </a:cubicBezTo>
                    <a:cubicBezTo>
                      <a:pt x="435" y="3336"/>
                      <a:pt x="456" y="3362"/>
                      <a:pt x="477" y="3383"/>
                    </a:cubicBezTo>
                    <a:cubicBezTo>
                      <a:pt x="477" y="3404"/>
                      <a:pt x="498" y="3425"/>
                      <a:pt x="524" y="3425"/>
                    </a:cubicBezTo>
                    <a:cubicBezTo>
                      <a:pt x="545" y="3446"/>
                      <a:pt x="566" y="3467"/>
                      <a:pt x="587" y="3467"/>
                    </a:cubicBezTo>
                    <a:cubicBezTo>
                      <a:pt x="608" y="3535"/>
                      <a:pt x="629" y="3556"/>
                      <a:pt x="676" y="3598"/>
                    </a:cubicBezTo>
                    <a:cubicBezTo>
                      <a:pt x="697" y="3598"/>
                      <a:pt x="697" y="3624"/>
                      <a:pt x="739" y="3624"/>
                    </a:cubicBezTo>
                    <a:cubicBezTo>
                      <a:pt x="760" y="3624"/>
                      <a:pt x="760" y="3598"/>
                      <a:pt x="760" y="3598"/>
                    </a:cubicBezTo>
                    <a:cubicBezTo>
                      <a:pt x="786" y="3624"/>
                      <a:pt x="786" y="3645"/>
                      <a:pt x="786" y="3708"/>
                    </a:cubicBezTo>
                    <a:cubicBezTo>
                      <a:pt x="786" y="3818"/>
                      <a:pt x="786" y="3818"/>
                      <a:pt x="739" y="3928"/>
                    </a:cubicBezTo>
                    <a:cubicBezTo>
                      <a:pt x="718" y="3970"/>
                      <a:pt x="697" y="3991"/>
                      <a:pt x="676" y="4017"/>
                    </a:cubicBezTo>
                    <a:cubicBezTo>
                      <a:pt x="655" y="4059"/>
                      <a:pt x="655" y="4080"/>
                      <a:pt x="655" y="4148"/>
                    </a:cubicBezTo>
                    <a:lnTo>
                      <a:pt x="655" y="4211"/>
                    </a:lnTo>
                    <a:cubicBezTo>
                      <a:pt x="655" y="4232"/>
                      <a:pt x="629" y="4253"/>
                      <a:pt x="608" y="4300"/>
                    </a:cubicBezTo>
                    <a:cubicBezTo>
                      <a:pt x="587" y="4384"/>
                      <a:pt x="629" y="4452"/>
                      <a:pt x="655" y="4493"/>
                    </a:cubicBezTo>
                    <a:cubicBezTo>
                      <a:pt x="697" y="4541"/>
                      <a:pt x="718" y="4583"/>
                      <a:pt x="760" y="4645"/>
                    </a:cubicBezTo>
                    <a:cubicBezTo>
                      <a:pt x="807" y="4802"/>
                      <a:pt x="870" y="4886"/>
                      <a:pt x="917" y="4996"/>
                    </a:cubicBezTo>
                    <a:cubicBezTo>
                      <a:pt x="938" y="5064"/>
                      <a:pt x="980" y="5106"/>
                      <a:pt x="1022" y="5127"/>
                    </a:cubicBezTo>
                    <a:cubicBezTo>
                      <a:pt x="1069" y="5148"/>
                      <a:pt x="1111" y="5169"/>
                      <a:pt x="1153" y="5216"/>
                    </a:cubicBezTo>
                    <a:cubicBezTo>
                      <a:pt x="1200" y="5258"/>
                      <a:pt x="1242" y="5279"/>
                      <a:pt x="1283" y="5300"/>
                    </a:cubicBezTo>
                    <a:cubicBezTo>
                      <a:pt x="1310" y="5347"/>
                      <a:pt x="1331" y="5368"/>
                      <a:pt x="1331" y="5410"/>
                    </a:cubicBezTo>
                    <a:cubicBezTo>
                      <a:pt x="1331" y="5457"/>
                      <a:pt x="1352" y="5499"/>
                      <a:pt x="1352" y="5520"/>
                    </a:cubicBezTo>
                    <a:cubicBezTo>
                      <a:pt x="1372" y="5562"/>
                      <a:pt x="1372" y="5588"/>
                      <a:pt x="1372" y="5651"/>
                    </a:cubicBezTo>
                    <a:cubicBezTo>
                      <a:pt x="1372" y="5740"/>
                      <a:pt x="1393" y="5803"/>
                      <a:pt x="1441" y="5871"/>
                    </a:cubicBezTo>
                    <a:cubicBezTo>
                      <a:pt x="1461" y="5934"/>
                      <a:pt x="1482" y="6002"/>
                      <a:pt x="1503" y="6065"/>
                    </a:cubicBezTo>
                    <a:cubicBezTo>
                      <a:pt x="1503" y="6154"/>
                      <a:pt x="1524" y="6195"/>
                      <a:pt x="1545" y="6243"/>
                    </a:cubicBezTo>
                    <a:cubicBezTo>
                      <a:pt x="1571" y="6285"/>
                      <a:pt x="1592" y="6305"/>
                      <a:pt x="1613" y="6347"/>
                    </a:cubicBezTo>
                    <a:cubicBezTo>
                      <a:pt x="1634" y="6415"/>
                      <a:pt x="1655" y="6457"/>
                      <a:pt x="1676" y="6478"/>
                    </a:cubicBezTo>
                    <a:cubicBezTo>
                      <a:pt x="1723" y="6525"/>
                      <a:pt x="1744" y="6546"/>
                      <a:pt x="1786" y="6609"/>
                    </a:cubicBezTo>
                    <a:cubicBezTo>
                      <a:pt x="1807" y="6698"/>
                      <a:pt x="1854" y="6719"/>
                      <a:pt x="1875" y="6740"/>
                    </a:cubicBezTo>
                    <a:cubicBezTo>
                      <a:pt x="1917" y="6766"/>
                      <a:pt x="1938" y="6787"/>
                      <a:pt x="1964" y="6808"/>
                    </a:cubicBezTo>
                    <a:cubicBezTo>
                      <a:pt x="2048" y="6897"/>
                      <a:pt x="2179" y="6939"/>
                      <a:pt x="2268" y="6960"/>
                    </a:cubicBezTo>
                    <a:cubicBezTo>
                      <a:pt x="2310" y="6981"/>
                      <a:pt x="2331" y="6981"/>
                      <a:pt x="2357" y="6981"/>
                    </a:cubicBezTo>
                    <a:cubicBezTo>
                      <a:pt x="2378" y="6981"/>
                      <a:pt x="2399" y="6960"/>
                      <a:pt x="2399" y="6939"/>
                    </a:cubicBezTo>
                    <a:cubicBezTo>
                      <a:pt x="2420" y="6918"/>
                      <a:pt x="2399" y="6897"/>
                      <a:pt x="2399" y="6871"/>
                    </a:cubicBezTo>
                    <a:cubicBezTo>
                      <a:pt x="2378" y="6850"/>
                      <a:pt x="2378" y="6850"/>
                      <a:pt x="2357" y="6829"/>
                    </a:cubicBezTo>
                    <a:cubicBezTo>
                      <a:pt x="2331" y="6829"/>
                      <a:pt x="2310" y="6808"/>
                      <a:pt x="2289" y="6808"/>
                    </a:cubicBezTo>
                    <a:cubicBezTo>
                      <a:pt x="2268" y="6787"/>
                      <a:pt x="2247" y="6787"/>
                      <a:pt x="2247" y="6787"/>
                    </a:cubicBezTo>
                    <a:cubicBezTo>
                      <a:pt x="2247" y="6787"/>
                      <a:pt x="2226" y="6740"/>
                      <a:pt x="2200" y="6698"/>
                    </a:cubicBezTo>
                    <a:cubicBezTo>
                      <a:pt x="2179" y="6656"/>
                      <a:pt x="2158" y="6609"/>
                      <a:pt x="2158" y="6588"/>
                    </a:cubicBezTo>
                    <a:cubicBezTo>
                      <a:pt x="2137" y="6567"/>
                      <a:pt x="2137" y="6567"/>
                      <a:pt x="2137" y="6546"/>
                    </a:cubicBezTo>
                    <a:lnTo>
                      <a:pt x="2158" y="6546"/>
                    </a:lnTo>
                    <a:cubicBezTo>
                      <a:pt x="2179" y="6525"/>
                      <a:pt x="2226" y="6525"/>
                      <a:pt x="2268" y="6478"/>
                    </a:cubicBezTo>
                    <a:cubicBezTo>
                      <a:pt x="2331" y="6457"/>
                      <a:pt x="2357" y="6436"/>
                      <a:pt x="2357" y="6394"/>
                    </a:cubicBezTo>
                    <a:cubicBezTo>
                      <a:pt x="2378" y="6374"/>
                      <a:pt x="2378" y="6374"/>
                      <a:pt x="2420" y="6326"/>
                    </a:cubicBezTo>
                    <a:cubicBezTo>
                      <a:pt x="2462" y="6264"/>
                      <a:pt x="2551" y="6175"/>
                      <a:pt x="2593" y="6112"/>
                    </a:cubicBezTo>
                    <a:cubicBezTo>
                      <a:pt x="2640" y="6065"/>
                      <a:pt x="2661" y="6023"/>
                      <a:pt x="2682" y="6002"/>
                    </a:cubicBezTo>
                    <a:cubicBezTo>
                      <a:pt x="2703" y="5955"/>
                      <a:pt x="2724" y="5934"/>
                      <a:pt x="2724" y="5913"/>
                    </a:cubicBezTo>
                    <a:cubicBezTo>
                      <a:pt x="2750" y="5913"/>
                      <a:pt x="2750" y="5892"/>
                      <a:pt x="2771" y="5871"/>
                    </a:cubicBezTo>
                    <a:lnTo>
                      <a:pt x="2854" y="5824"/>
                    </a:lnTo>
                    <a:cubicBezTo>
                      <a:pt x="2881" y="5803"/>
                      <a:pt x="2923" y="5782"/>
                      <a:pt x="2964" y="5782"/>
                    </a:cubicBezTo>
                    <a:cubicBezTo>
                      <a:pt x="3012" y="5782"/>
                      <a:pt x="3074" y="5761"/>
                      <a:pt x="3116" y="5719"/>
                    </a:cubicBezTo>
                    <a:cubicBezTo>
                      <a:pt x="3226" y="5630"/>
                      <a:pt x="3273" y="5520"/>
                      <a:pt x="3294" y="5347"/>
                    </a:cubicBezTo>
                    <a:cubicBezTo>
                      <a:pt x="3315" y="5258"/>
                      <a:pt x="3315" y="5237"/>
                      <a:pt x="3315" y="5216"/>
                    </a:cubicBezTo>
                    <a:cubicBezTo>
                      <a:pt x="3315" y="5216"/>
                      <a:pt x="3336" y="5195"/>
                      <a:pt x="3357" y="5148"/>
                    </a:cubicBezTo>
                    <a:cubicBezTo>
                      <a:pt x="3404" y="5127"/>
                      <a:pt x="3446" y="5085"/>
                      <a:pt x="3488" y="5038"/>
                    </a:cubicBezTo>
                    <a:cubicBezTo>
                      <a:pt x="3509" y="4996"/>
                      <a:pt x="3556" y="4954"/>
                      <a:pt x="3577" y="4907"/>
                    </a:cubicBezTo>
                    <a:cubicBezTo>
                      <a:pt x="3640" y="4802"/>
                      <a:pt x="3598" y="4672"/>
                      <a:pt x="3467" y="4562"/>
                    </a:cubicBezTo>
                    <a:cubicBezTo>
                      <a:pt x="3425" y="4541"/>
                      <a:pt x="3378" y="4514"/>
                      <a:pt x="3315" y="4493"/>
                    </a:cubicBezTo>
                    <a:cubicBezTo>
                      <a:pt x="3247" y="4473"/>
                      <a:pt x="3184" y="4452"/>
                      <a:pt x="3053" y="4410"/>
                    </a:cubicBezTo>
                    <a:cubicBezTo>
                      <a:pt x="2792" y="4321"/>
                      <a:pt x="2682" y="4300"/>
                      <a:pt x="2593" y="4211"/>
                    </a:cubicBezTo>
                    <a:cubicBezTo>
                      <a:pt x="2551" y="4190"/>
                      <a:pt x="2551" y="4148"/>
                      <a:pt x="2530" y="4101"/>
                    </a:cubicBezTo>
                    <a:cubicBezTo>
                      <a:pt x="2509" y="4059"/>
                      <a:pt x="2488" y="3970"/>
                      <a:pt x="2420" y="3907"/>
                    </a:cubicBezTo>
                    <a:cubicBezTo>
                      <a:pt x="2331" y="3818"/>
                      <a:pt x="2289" y="3797"/>
                      <a:pt x="2226" y="3776"/>
                    </a:cubicBezTo>
                    <a:cubicBezTo>
                      <a:pt x="2179" y="3755"/>
                      <a:pt x="2116" y="3729"/>
                      <a:pt x="2048" y="3687"/>
                    </a:cubicBezTo>
                    <a:cubicBezTo>
                      <a:pt x="1875" y="3577"/>
                      <a:pt x="1744" y="3493"/>
                      <a:pt x="1571" y="3404"/>
                    </a:cubicBezTo>
                    <a:cubicBezTo>
                      <a:pt x="1482" y="3383"/>
                      <a:pt x="1414" y="3362"/>
                      <a:pt x="1393" y="3362"/>
                    </a:cubicBezTo>
                    <a:cubicBezTo>
                      <a:pt x="1365" y="3362"/>
                      <a:pt x="1356" y="3372"/>
                      <a:pt x="1347" y="3372"/>
                    </a:cubicBezTo>
                    <a:cubicBezTo>
                      <a:pt x="1342" y="3372"/>
                      <a:pt x="1338" y="3369"/>
                      <a:pt x="1331" y="3362"/>
                    </a:cubicBezTo>
                    <a:cubicBezTo>
                      <a:pt x="1262" y="3315"/>
                      <a:pt x="1200" y="3273"/>
                      <a:pt x="1090" y="3273"/>
                    </a:cubicBezTo>
                    <a:lnTo>
                      <a:pt x="1022" y="3273"/>
                    </a:lnTo>
                    <a:cubicBezTo>
                      <a:pt x="1001" y="3273"/>
                      <a:pt x="980" y="3315"/>
                      <a:pt x="959" y="3315"/>
                    </a:cubicBezTo>
                    <a:cubicBezTo>
                      <a:pt x="959" y="3362"/>
                      <a:pt x="959" y="3362"/>
                      <a:pt x="938" y="3383"/>
                    </a:cubicBezTo>
                    <a:cubicBezTo>
                      <a:pt x="938" y="3404"/>
                      <a:pt x="917" y="3404"/>
                      <a:pt x="917" y="3404"/>
                    </a:cubicBezTo>
                    <a:cubicBezTo>
                      <a:pt x="917" y="3404"/>
                      <a:pt x="917" y="3383"/>
                      <a:pt x="891" y="3383"/>
                    </a:cubicBezTo>
                    <a:cubicBezTo>
                      <a:pt x="870" y="3362"/>
                      <a:pt x="849" y="3362"/>
                      <a:pt x="849" y="3362"/>
                    </a:cubicBezTo>
                    <a:lnTo>
                      <a:pt x="739" y="3362"/>
                    </a:lnTo>
                    <a:lnTo>
                      <a:pt x="718" y="3383"/>
                    </a:lnTo>
                    <a:cubicBezTo>
                      <a:pt x="718" y="3383"/>
                      <a:pt x="697" y="3362"/>
                      <a:pt x="676" y="3362"/>
                    </a:cubicBezTo>
                    <a:lnTo>
                      <a:pt x="676" y="3273"/>
                    </a:lnTo>
                    <a:cubicBezTo>
                      <a:pt x="676" y="3231"/>
                      <a:pt x="697" y="3184"/>
                      <a:pt x="718" y="3121"/>
                    </a:cubicBezTo>
                    <a:cubicBezTo>
                      <a:pt x="739" y="3032"/>
                      <a:pt x="697" y="2970"/>
                      <a:pt x="676" y="2901"/>
                    </a:cubicBezTo>
                    <a:cubicBezTo>
                      <a:pt x="676" y="2901"/>
                      <a:pt x="676" y="2881"/>
                      <a:pt x="655" y="2860"/>
                    </a:cubicBezTo>
                    <a:cubicBezTo>
                      <a:pt x="629" y="2839"/>
                      <a:pt x="608" y="2839"/>
                      <a:pt x="587" y="2839"/>
                    </a:cubicBezTo>
                    <a:cubicBezTo>
                      <a:pt x="566" y="2860"/>
                      <a:pt x="566" y="2860"/>
                      <a:pt x="545" y="2860"/>
                    </a:cubicBezTo>
                    <a:lnTo>
                      <a:pt x="545" y="2839"/>
                    </a:lnTo>
                    <a:cubicBezTo>
                      <a:pt x="545" y="2812"/>
                      <a:pt x="587" y="2791"/>
                      <a:pt x="608" y="2750"/>
                    </a:cubicBezTo>
                    <a:cubicBezTo>
                      <a:pt x="629" y="2682"/>
                      <a:pt x="655" y="2640"/>
                      <a:pt x="676" y="2598"/>
                    </a:cubicBezTo>
                    <a:lnTo>
                      <a:pt x="676" y="2530"/>
                    </a:lnTo>
                    <a:cubicBezTo>
                      <a:pt x="655" y="2509"/>
                      <a:pt x="629" y="2488"/>
                      <a:pt x="608" y="2488"/>
                    </a:cubicBezTo>
                    <a:lnTo>
                      <a:pt x="477" y="2488"/>
                    </a:lnTo>
                    <a:cubicBezTo>
                      <a:pt x="456" y="2488"/>
                      <a:pt x="456" y="2530"/>
                      <a:pt x="435" y="2530"/>
                    </a:cubicBezTo>
                    <a:cubicBezTo>
                      <a:pt x="435" y="2551"/>
                      <a:pt x="435" y="2577"/>
                      <a:pt x="414" y="2619"/>
                    </a:cubicBezTo>
                    <a:lnTo>
                      <a:pt x="414" y="2640"/>
                    </a:lnTo>
                    <a:lnTo>
                      <a:pt x="346" y="2640"/>
                    </a:lnTo>
                    <a:lnTo>
                      <a:pt x="325" y="2619"/>
                    </a:lnTo>
                    <a:lnTo>
                      <a:pt x="325" y="2598"/>
                    </a:lnTo>
                    <a:lnTo>
                      <a:pt x="325" y="2488"/>
                    </a:lnTo>
                    <a:cubicBezTo>
                      <a:pt x="325" y="2446"/>
                      <a:pt x="367" y="2336"/>
                      <a:pt x="393" y="2226"/>
                    </a:cubicBezTo>
                    <a:cubicBezTo>
                      <a:pt x="414" y="2116"/>
                      <a:pt x="456" y="2116"/>
                      <a:pt x="524" y="2074"/>
                    </a:cubicBezTo>
                    <a:cubicBezTo>
                      <a:pt x="566" y="2053"/>
                      <a:pt x="566" y="2027"/>
                      <a:pt x="587" y="2027"/>
                    </a:cubicBezTo>
                    <a:lnTo>
                      <a:pt x="608" y="2027"/>
                    </a:lnTo>
                    <a:cubicBezTo>
                      <a:pt x="608" y="2027"/>
                      <a:pt x="629" y="2074"/>
                      <a:pt x="676" y="2074"/>
                    </a:cubicBezTo>
                    <a:cubicBezTo>
                      <a:pt x="686" y="2085"/>
                      <a:pt x="697" y="2090"/>
                      <a:pt x="707" y="2090"/>
                    </a:cubicBezTo>
                    <a:cubicBezTo>
                      <a:pt x="718" y="2090"/>
                      <a:pt x="728" y="2085"/>
                      <a:pt x="739" y="2074"/>
                    </a:cubicBezTo>
                    <a:cubicBezTo>
                      <a:pt x="760" y="2074"/>
                      <a:pt x="760" y="2053"/>
                      <a:pt x="786" y="2053"/>
                    </a:cubicBezTo>
                    <a:lnTo>
                      <a:pt x="786" y="2074"/>
                    </a:lnTo>
                    <a:lnTo>
                      <a:pt x="828" y="2074"/>
                    </a:lnTo>
                    <a:cubicBezTo>
                      <a:pt x="828" y="2095"/>
                      <a:pt x="849" y="2095"/>
                      <a:pt x="870" y="2095"/>
                    </a:cubicBezTo>
                    <a:lnTo>
                      <a:pt x="891" y="2095"/>
                    </a:lnTo>
                    <a:lnTo>
                      <a:pt x="891" y="2116"/>
                    </a:lnTo>
                    <a:cubicBezTo>
                      <a:pt x="870" y="2116"/>
                      <a:pt x="870" y="2158"/>
                      <a:pt x="849" y="2184"/>
                    </a:cubicBezTo>
                    <a:lnTo>
                      <a:pt x="849" y="2247"/>
                    </a:lnTo>
                    <a:lnTo>
                      <a:pt x="849" y="2336"/>
                    </a:lnTo>
                    <a:cubicBezTo>
                      <a:pt x="849" y="2357"/>
                      <a:pt x="849" y="2357"/>
                      <a:pt x="870" y="2378"/>
                    </a:cubicBezTo>
                    <a:cubicBezTo>
                      <a:pt x="870" y="2399"/>
                      <a:pt x="891" y="2420"/>
                      <a:pt x="917" y="2420"/>
                    </a:cubicBezTo>
                    <a:lnTo>
                      <a:pt x="959" y="2420"/>
                    </a:lnTo>
                    <a:cubicBezTo>
                      <a:pt x="980" y="2399"/>
                      <a:pt x="1001" y="2399"/>
                      <a:pt x="1001" y="2399"/>
                    </a:cubicBezTo>
                    <a:cubicBezTo>
                      <a:pt x="1048" y="2357"/>
                      <a:pt x="1048" y="2336"/>
                      <a:pt x="1069" y="2289"/>
                    </a:cubicBezTo>
                    <a:cubicBezTo>
                      <a:pt x="1090" y="2247"/>
                      <a:pt x="1090" y="2205"/>
                      <a:pt x="1090" y="2158"/>
                    </a:cubicBezTo>
                    <a:cubicBezTo>
                      <a:pt x="1090" y="2095"/>
                      <a:pt x="1090" y="2074"/>
                      <a:pt x="1132" y="1985"/>
                    </a:cubicBezTo>
                    <a:cubicBezTo>
                      <a:pt x="1132" y="1964"/>
                      <a:pt x="1132" y="1964"/>
                      <a:pt x="1153" y="1964"/>
                    </a:cubicBezTo>
                    <a:cubicBezTo>
                      <a:pt x="1153" y="1964"/>
                      <a:pt x="1200" y="1943"/>
                      <a:pt x="1242" y="1922"/>
                    </a:cubicBezTo>
                    <a:cubicBezTo>
                      <a:pt x="1331" y="1875"/>
                      <a:pt x="1441" y="1744"/>
                      <a:pt x="1503" y="1681"/>
                    </a:cubicBezTo>
                    <a:cubicBezTo>
                      <a:pt x="1571" y="1592"/>
                      <a:pt x="1592" y="1571"/>
                      <a:pt x="1655" y="1503"/>
                    </a:cubicBezTo>
                    <a:cubicBezTo>
                      <a:pt x="1723" y="1440"/>
                      <a:pt x="1765" y="1419"/>
                      <a:pt x="1875" y="1351"/>
                    </a:cubicBezTo>
                    <a:cubicBezTo>
                      <a:pt x="1896" y="1330"/>
                      <a:pt x="1917" y="1330"/>
                      <a:pt x="1964" y="1330"/>
                    </a:cubicBezTo>
                    <a:cubicBezTo>
                      <a:pt x="1964" y="1351"/>
                      <a:pt x="1985" y="1372"/>
                      <a:pt x="2006" y="1372"/>
                    </a:cubicBezTo>
                    <a:lnTo>
                      <a:pt x="2069" y="1372"/>
                    </a:lnTo>
                    <a:cubicBezTo>
                      <a:pt x="2095" y="1372"/>
                      <a:pt x="2095" y="1351"/>
                      <a:pt x="2116" y="1351"/>
                    </a:cubicBezTo>
                    <a:cubicBezTo>
                      <a:pt x="2137" y="1330"/>
                      <a:pt x="2158" y="1330"/>
                      <a:pt x="2200" y="1309"/>
                    </a:cubicBezTo>
                    <a:cubicBezTo>
                      <a:pt x="2247" y="1288"/>
                      <a:pt x="2268" y="1268"/>
                      <a:pt x="2268" y="1268"/>
                    </a:cubicBezTo>
                    <a:lnTo>
                      <a:pt x="2331" y="1268"/>
                    </a:lnTo>
                    <a:cubicBezTo>
                      <a:pt x="2331" y="1268"/>
                      <a:pt x="2357" y="1268"/>
                      <a:pt x="2378" y="1220"/>
                    </a:cubicBezTo>
                    <a:cubicBezTo>
                      <a:pt x="2399" y="1220"/>
                      <a:pt x="2399" y="1199"/>
                      <a:pt x="2378" y="1179"/>
                    </a:cubicBezTo>
                    <a:lnTo>
                      <a:pt x="2378" y="1158"/>
                    </a:lnTo>
                    <a:cubicBezTo>
                      <a:pt x="2331" y="1137"/>
                      <a:pt x="2310" y="1110"/>
                      <a:pt x="2289" y="1110"/>
                    </a:cubicBezTo>
                    <a:lnTo>
                      <a:pt x="2247" y="1110"/>
                    </a:lnTo>
                    <a:cubicBezTo>
                      <a:pt x="2247" y="1089"/>
                      <a:pt x="2268" y="1089"/>
                      <a:pt x="2268" y="1089"/>
                    </a:cubicBezTo>
                    <a:cubicBezTo>
                      <a:pt x="2268" y="1069"/>
                      <a:pt x="2289" y="1048"/>
                      <a:pt x="2289" y="1048"/>
                    </a:cubicBezTo>
                    <a:lnTo>
                      <a:pt x="2420" y="1048"/>
                    </a:lnTo>
                    <a:cubicBezTo>
                      <a:pt x="2441" y="1027"/>
                      <a:pt x="2462" y="1006"/>
                      <a:pt x="2488" y="980"/>
                    </a:cubicBezTo>
                    <a:lnTo>
                      <a:pt x="2551" y="980"/>
                    </a:lnTo>
                    <a:cubicBezTo>
                      <a:pt x="2572" y="980"/>
                      <a:pt x="2593" y="980"/>
                      <a:pt x="2619" y="959"/>
                    </a:cubicBezTo>
                    <a:cubicBezTo>
                      <a:pt x="2640" y="959"/>
                      <a:pt x="2661" y="959"/>
                      <a:pt x="2682" y="938"/>
                    </a:cubicBezTo>
                    <a:lnTo>
                      <a:pt x="2682" y="896"/>
                    </a:lnTo>
                    <a:cubicBezTo>
                      <a:pt x="2703" y="875"/>
                      <a:pt x="2682" y="849"/>
                      <a:pt x="2682" y="828"/>
                    </a:cubicBezTo>
                    <a:cubicBezTo>
                      <a:pt x="2682" y="807"/>
                      <a:pt x="2661" y="786"/>
                      <a:pt x="2640" y="744"/>
                    </a:cubicBezTo>
                    <a:cubicBezTo>
                      <a:pt x="2593" y="718"/>
                      <a:pt x="2593" y="697"/>
                      <a:pt x="2572" y="676"/>
                    </a:cubicBezTo>
                    <a:lnTo>
                      <a:pt x="2551" y="676"/>
                    </a:lnTo>
                    <a:cubicBezTo>
                      <a:pt x="2572" y="655"/>
                      <a:pt x="2572" y="634"/>
                      <a:pt x="2593" y="587"/>
                    </a:cubicBezTo>
                    <a:lnTo>
                      <a:pt x="2593" y="545"/>
                    </a:lnTo>
                    <a:cubicBezTo>
                      <a:pt x="2572" y="524"/>
                      <a:pt x="2572" y="503"/>
                      <a:pt x="2551" y="482"/>
                    </a:cubicBezTo>
                    <a:lnTo>
                      <a:pt x="2462" y="482"/>
                    </a:lnTo>
                    <a:cubicBezTo>
                      <a:pt x="2420" y="503"/>
                      <a:pt x="2420" y="503"/>
                      <a:pt x="2399" y="524"/>
                    </a:cubicBezTo>
                    <a:cubicBezTo>
                      <a:pt x="2420" y="503"/>
                      <a:pt x="2399" y="456"/>
                      <a:pt x="2399" y="435"/>
                    </a:cubicBezTo>
                    <a:cubicBezTo>
                      <a:pt x="2378" y="435"/>
                      <a:pt x="2378" y="414"/>
                      <a:pt x="2357" y="393"/>
                    </a:cubicBezTo>
                    <a:cubicBezTo>
                      <a:pt x="2357" y="372"/>
                      <a:pt x="2331" y="372"/>
                      <a:pt x="2289" y="351"/>
                    </a:cubicBezTo>
                    <a:lnTo>
                      <a:pt x="2247" y="351"/>
                    </a:lnTo>
                    <a:cubicBezTo>
                      <a:pt x="2226" y="351"/>
                      <a:pt x="2226" y="351"/>
                      <a:pt x="2200" y="372"/>
                    </a:cubicBezTo>
                    <a:cubicBezTo>
                      <a:pt x="2200" y="372"/>
                      <a:pt x="2179" y="372"/>
                      <a:pt x="2179" y="393"/>
                    </a:cubicBezTo>
                    <a:cubicBezTo>
                      <a:pt x="2179" y="414"/>
                      <a:pt x="2179" y="414"/>
                      <a:pt x="2158" y="435"/>
                    </a:cubicBezTo>
                    <a:lnTo>
                      <a:pt x="2137" y="456"/>
                    </a:lnTo>
                    <a:lnTo>
                      <a:pt x="2116" y="482"/>
                    </a:lnTo>
                    <a:lnTo>
                      <a:pt x="2069" y="482"/>
                    </a:lnTo>
                    <a:lnTo>
                      <a:pt x="2048" y="503"/>
                    </a:lnTo>
                    <a:cubicBezTo>
                      <a:pt x="2027" y="524"/>
                      <a:pt x="2027" y="545"/>
                      <a:pt x="2027" y="566"/>
                    </a:cubicBezTo>
                    <a:cubicBezTo>
                      <a:pt x="2006" y="613"/>
                      <a:pt x="2027" y="587"/>
                      <a:pt x="2006" y="613"/>
                    </a:cubicBezTo>
                    <a:lnTo>
                      <a:pt x="1985" y="634"/>
                    </a:lnTo>
                    <a:cubicBezTo>
                      <a:pt x="1964" y="634"/>
                      <a:pt x="1938" y="655"/>
                      <a:pt x="1917" y="655"/>
                    </a:cubicBezTo>
                    <a:lnTo>
                      <a:pt x="1896" y="655"/>
                    </a:lnTo>
                    <a:lnTo>
                      <a:pt x="1875" y="676"/>
                    </a:lnTo>
                    <a:cubicBezTo>
                      <a:pt x="1854" y="676"/>
                      <a:pt x="1854" y="676"/>
                      <a:pt x="1854" y="697"/>
                    </a:cubicBezTo>
                    <a:lnTo>
                      <a:pt x="1854" y="655"/>
                    </a:lnTo>
                    <a:cubicBezTo>
                      <a:pt x="1833" y="634"/>
                      <a:pt x="1807" y="587"/>
                      <a:pt x="1744" y="566"/>
                    </a:cubicBezTo>
                    <a:lnTo>
                      <a:pt x="1744" y="545"/>
                    </a:lnTo>
                    <a:cubicBezTo>
                      <a:pt x="1744" y="545"/>
                      <a:pt x="1765" y="524"/>
                      <a:pt x="1786" y="503"/>
                    </a:cubicBezTo>
                    <a:cubicBezTo>
                      <a:pt x="1786" y="482"/>
                      <a:pt x="1833" y="456"/>
                      <a:pt x="1875" y="435"/>
                    </a:cubicBezTo>
                    <a:cubicBezTo>
                      <a:pt x="1896" y="414"/>
                      <a:pt x="1938" y="414"/>
                      <a:pt x="1985" y="393"/>
                    </a:cubicBezTo>
                    <a:cubicBezTo>
                      <a:pt x="2006" y="393"/>
                      <a:pt x="2027" y="372"/>
                      <a:pt x="2069" y="372"/>
                    </a:cubicBezTo>
                    <a:cubicBezTo>
                      <a:pt x="2116" y="372"/>
                      <a:pt x="2158" y="372"/>
                      <a:pt x="2200" y="351"/>
                    </a:cubicBezTo>
                    <a:cubicBezTo>
                      <a:pt x="2226" y="325"/>
                      <a:pt x="2247" y="325"/>
                      <a:pt x="2247" y="304"/>
                    </a:cubicBezTo>
                    <a:lnTo>
                      <a:pt x="2268" y="304"/>
                    </a:lnTo>
                    <a:cubicBezTo>
                      <a:pt x="2310" y="304"/>
                      <a:pt x="2357" y="304"/>
                      <a:pt x="2399" y="283"/>
                    </a:cubicBezTo>
                    <a:cubicBezTo>
                      <a:pt x="2420" y="262"/>
                      <a:pt x="2441" y="241"/>
                      <a:pt x="2462" y="220"/>
                    </a:cubicBezTo>
                    <a:cubicBezTo>
                      <a:pt x="2488" y="194"/>
                      <a:pt x="2509" y="173"/>
                      <a:pt x="2488" y="131"/>
                    </a:cubicBezTo>
                    <a:lnTo>
                      <a:pt x="2488" y="110"/>
                    </a:lnTo>
                    <a:cubicBezTo>
                      <a:pt x="2462" y="89"/>
                      <a:pt x="2462" y="89"/>
                      <a:pt x="2441" y="89"/>
                    </a:cubicBezTo>
                    <a:lnTo>
                      <a:pt x="2420" y="89"/>
                    </a:lnTo>
                    <a:lnTo>
                      <a:pt x="2420" y="42"/>
                    </a:lnTo>
                    <a:cubicBezTo>
                      <a:pt x="2405" y="27"/>
                      <a:pt x="2390" y="12"/>
                      <a:pt x="2375" y="12"/>
                    </a:cubicBezTo>
                    <a:cubicBezTo>
                      <a:pt x="2369" y="12"/>
                      <a:pt x="2363" y="15"/>
                      <a:pt x="2357" y="21"/>
                    </a:cubicBezTo>
                    <a:cubicBezTo>
                      <a:pt x="2331" y="21"/>
                      <a:pt x="2310" y="21"/>
                      <a:pt x="2310" y="42"/>
                    </a:cubicBezTo>
                    <a:cubicBezTo>
                      <a:pt x="2289" y="42"/>
                      <a:pt x="2268" y="63"/>
                      <a:pt x="2247" y="89"/>
                    </a:cubicBezTo>
                    <a:cubicBezTo>
                      <a:pt x="2226" y="110"/>
                      <a:pt x="2200" y="110"/>
                      <a:pt x="2200" y="110"/>
                    </a:cubicBezTo>
                    <a:lnTo>
                      <a:pt x="2137" y="110"/>
                    </a:lnTo>
                    <a:cubicBezTo>
                      <a:pt x="2158" y="110"/>
                      <a:pt x="2158" y="89"/>
                      <a:pt x="2158" y="63"/>
                    </a:cubicBezTo>
                    <a:cubicBezTo>
                      <a:pt x="2158" y="42"/>
                      <a:pt x="2137" y="0"/>
                      <a:pt x="2116" y="0"/>
                    </a:cubicBezTo>
                    <a:lnTo>
                      <a:pt x="2069" y="0"/>
                    </a:lnTo>
                    <a:lnTo>
                      <a:pt x="2069" y="42"/>
                    </a:lnTo>
                    <a:lnTo>
                      <a:pt x="2048" y="4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25;p58">
                <a:extLst>
                  <a:ext uri="{FF2B5EF4-FFF2-40B4-BE49-F238E27FC236}">
                    <a16:creationId xmlns:a16="http://schemas.microsoft.com/office/drawing/2014/main" id="{87AD2247-DE1A-CD88-C56B-B7746F52F280}"/>
                  </a:ext>
                </a:extLst>
              </p:cNvPr>
              <p:cNvSpPr/>
              <p:nvPr/>
            </p:nvSpPr>
            <p:spPr>
              <a:xfrm>
                <a:off x="3912594" y="475140"/>
                <a:ext cx="152298" cy="132508"/>
              </a:xfrm>
              <a:custGeom>
                <a:avLst/>
                <a:gdLst/>
                <a:ahLst/>
                <a:cxnLst/>
                <a:rect l="l" t="t" r="r" b="b"/>
                <a:pathLst>
                  <a:path w="808" h="703" extrusionOk="0">
                    <a:moveTo>
                      <a:pt x="545" y="0"/>
                    </a:moveTo>
                    <a:cubicBezTo>
                      <a:pt x="435" y="21"/>
                      <a:pt x="435" y="21"/>
                      <a:pt x="351" y="21"/>
                    </a:cubicBezTo>
                    <a:cubicBezTo>
                      <a:pt x="262" y="21"/>
                      <a:pt x="152" y="42"/>
                      <a:pt x="152" y="42"/>
                    </a:cubicBezTo>
                    <a:cubicBezTo>
                      <a:pt x="111" y="63"/>
                      <a:pt x="90" y="89"/>
                      <a:pt x="63" y="110"/>
                    </a:cubicBezTo>
                    <a:cubicBezTo>
                      <a:pt x="22" y="152"/>
                      <a:pt x="1" y="131"/>
                      <a:pt x="63" y="152"/>
                    </a:cubicBezTo>
                    <a:cubicBezTo>
                      <a:pt x="131" y="173"/>
                      <a:pt x="173" y="152"/>
                      <a:pt x="131" y="220"/>
                    </a:cubicBezTo>
                    <a:cubicBezTo>
                      <a:pt x="90" y="304"/>
                      <a:pt x="63" y="262"/>
                      <a:pt x="90" y="325"/>
                    </a:cubicBezTo>
                    <a:cubicBezTo>
                      <a:pt x="90" y="393"/>
                      <a:pt x="90" y="372"/>
                      <a:pt x="63" y="435"/>
                    </a:cubicBezTo>
                    <a:cubicBezTo>
                      <a:pt x="42" y="524"/>
                      <a:pt x="22" y="503"/>
                      <a:pt x="63" y="545"/>
                    </a:cubicBezTo>
                    <a:cubicBezTo>
                      <a:pt x="111" y="587"/>
                      <a:pt x="63" y="587"/>
                      <a:pt x="131" y="634"/>
                    </a:cubicBezTo>
                    <a:cubicBezTo>
                      <a:pt x="194" y="655"/>
                      <a:pt x="194" y="655"/>
                      <a:pt x="241" y="676"/>
                    </a:cubicBezTo>
                    <a:cubicBezTo>
                      <a:pt x="258" y="692"/>
                      <a:pt x="261" y="702"/>
                      <a:pt x="263" y="702"/>
                    </a:cubicBezTo>
                    <a:cubicBezTo>
                      <a:pt x="267" y="702"/>
                      <a:pt x="266" y="677"/>
                      <a:pt x="304" y="613"/>
                    </a:cubicBezTo>
                    <a:cubicBezTo>
                      <a:pt x="372" y="524"/>
                      <a:pt x="325" y="524"/>
                      <a:pt x="435" y="482"/>
                    </a:cubicBezTo>
                    <a:cubicBezTo>
                      <a:pt x="545" y="435"/>
                      <a:pt x="587" y="393"/>
                      <a:pt x="676" y="372"/>
                    </a:cubicBezTo>
                    <a:cubicBezTo>
                      <a:pt x="786" y="351"/>
                      <a:pt x="786" y="372"/>
                      <a:pt x="786" y="304"/>
                    </a:cubicBezTo>
                    <a:cubicBezTo>
                      <a:pt x="786" y="262"/>
                      <a:pt x="807" y="241"/>
                      <a:pt x="765" y="173"/>
                    </a:cubicBezTo>
                    <a:cubicBezTo>
                      <a:pt x="718" y="110"/>
                      <a:pt x="744" y="110"/>
                      <a:pt x="697" y="63"/>
                    </a:cubicBezTo>
                    <a:cubicBezTo>
                      <a:pt x="634" y="21"/>
                      <a:pt x="634" y="0"/>
                      <a:pt x="5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26;p58">
                <a:extLst>
                  <a:ext uri="{FF2B5EF4-FFF2-40B4-BE49-F238E27FC236}">
                    <a16:creationId xmlns:a16="http://schemas.microsoft.com/office/drawing/2014/main" id="{BD5A7B3A-3A11-1C6D-4588-C1A489CBC144}"/>
                  </a:ext>
                </a:extLst>
              </p:cNvPr>
              <p:cNvSpPr/>
              <p:nvPr/>
            </p:nvSpPr>
            <p:spPr>
              <a:xfrm>
                <a:off x="3908636" y="467224"/>
                <a:ext cx="163984" cy="15211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07" extrusionOk="0">
                    <a:moveTo>
                      <a:pt x="634" y="105"/>
                    </a:moveTo>
                    <a:cubicBezTo>
                      <a:pt x="655" y="105"/>
                      <a:pt x="655" y="105"/>
                      <a:pt x="676" y="152"/>
                    </a:cubicBezTo>
                    <a:lnTo>
                      <a:pt x="697" y="173"/>
                    </a:lnTo>
                    <a:cubicBezTo>
                      <a:pt x="718" y="194"/>
                      <a:pt x="718" y="215"/>
                      <a:pt x="739" y="236"/>
                    </a:cubicBezTo>
                    <a:lnTo>
                      <a:pt x="765" y="283"/>
                    </a:lnTo>
                    <a:lnTo>
                      <a:pt x="765" y="346"/>
                    </a:lnTo>
                    <a:cubicBezTo>
                      <a:pt x="765" y="346"/>
                      <a:pt x="739" y="346"/>
                      <a:pt x="697" y="367"/>
                    </a:cubicBezTo>
                    <a:cubicBezTo>
                      <a:pt x="587" y="393"/>
                      <a:pt x="545" y="414"/>
                      <a:pt x="435" y="477"/>
                    </a:cubicBezTo>
                    <a:cubicBezTo>
                      <a:pt x="414" y="477"/>
                      <a:pt x="393" y="498"/>
                      <a:pt x="372" y="498"/>
                    </a:cubicBezTo>
                    <a:cubicBezTo>
                      <a:pt x="372" y="524"/>
                      <a:pt x="346" y="524"/>
                      <a:pt x="346" y="545"/>
                    </a:cubicBezTo>
                    <a:cubicBezTo>
                      <a:pt x="325" y="566"/>
                      <a:pt x="325" y="587"/>
                      <a:pt x="283" y="629"/>
                    </a:cubicBezTo>
                    <a:cubicBezTo>
                      <a:pt x="283" y="655"/>
                      <a:pt x="283" y="655"/>
                      <a:pt x="262" y="676"/>
                    </a:cubicBezTo>
                    <a:cubicBezTo>
                      <a:pt x="262" y="655"/>
                      <a:pt x="242" y="655"/>
                      <a:pt x="242" y="655"/>
                    </a:cubicBezTo>
                    <a:cubicBezTo>
                      <a:pt x="215" y="629"/>
                      <a:pt x="194" y="629"/>
                      <a:pt x="173" y="608"/>
                    </a:cubicBezTo>
                    <a:lnTo>
                      <a:pt x="152" y="608"/>
                    </a:lnTo>
                    <a:cubicBezTo>
                      <a:pt x="152" y="587"/>
                      <a:pt x="152" y="566"/>
                      <a:pt x="132" y="566"/>
                    </a:cubicBezTo>
                    <a:lnTo>
                      <a:pt x="111" y="545"/>
                    </a:lnTo>
                    <a:cubicBezTo>
                      <a:pt x="132" y="545"/>
                      <a:pt x="132" y="545"/>
                      <a:pt x="132" y="498"/>
                    </a:cubicBezTo>
                    <a:cubicBezTo>
                      <a:pt x="152" y="477"/>
                      <a:pt x="152" y="456"/>
                      <a:pt x="152" y="435"/>
                    </a:cubicBezTo>
                    <a:lnTo>
                      <a:pt x="152" y="393"/>
                    </a:lnTo>
                    <a:lnTo>
                      <a:pt x="152" y="367"/>
                    </a:lnTo>
                    <a:lnTo>
                      <a:pt x="152" y="346"/>
                    </a:lnTo>
                    <a:lnTo>
                      <a:pt x="194" y="304"/>
                    </a:lnTo>
                    <a:cubicBezTo>
                      <a:pt x="194" y="283"/>
                      <a:pt x="215" y="262"/>
                      <a:pt x="215" y="236"/>
                    </a:cubicBezTo>
                    <a:lnTo>
                      <a:pt x="215" y="194"/>
                    </a:lnTo>
                    <a:cubicBezTo>
                      <a:pt x="194" y="173"/>
                      <a:pt x="173" y="173"/>
                      <a:pt x="173" y="173"/>
                    </a:cubicBezTo>
                    <a:lnTo>
                      <a:pt x="152" y="152"/>
                    </a:lnTo>
                    <a:cubicBezTo>
                      <a:pt x="173" y="152"/>
                      <a:pt x="194" y="152"/>
                      <a:pt x="194" y="131"/>
                    </a:cubicBezTo>
                    <a:cubicBezTo>
                      <a:pt x="215" y="131"/>
                      <a:pt x="304" y="105"/>
                      <a:pt x="372" y="105"/>
                    </a:cubicBezTo>
                    <a:close/>
                    <a:moveTo>
                      <a:pt x="372" y="0"/>
                    </a:moveTo>
                    <a:cubicBezTo>
                      <a:pt x="283" y="21"/>
                      <a:pt x="173" y="21"/>
                      <a:pt x="173" y="21"/>
                    </a:cubicBezTo>
                    <a:lnTo>
                      <a:pt x="152" y="42"/>
                    </a:lnTo>
                    <a:cubicBezTo>
                      <a:pt x="111" y="63"/>
                      <a:pt x="84" y="84"/>
                      <a:pt x="43" y="105"/>
                    </a:cubicBezTo>
                    <a:lnTo>
                      <a:pt x="22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1" y="194"/>
                    </a:lnTo>
                    <a:lnTo>
                      <a:pt x="1" y="215"/>
                    </a:lnTo>
                    <a:lnTo>
                      <a:pt x="22" y="215"/>
                    </a:lnTo>
                    <a:lnTo>
                      <a:pt x="43" y="236"/>
                    </a:lnTo>
                    <a:lnTo>
                      <a:pt x="63" y="236"/>
                    </a:lnTo>
                    <a:cubicBezTo>
                      <a:pt x="63" y="262"/>
                      <a:pt x="84" y="262"/>
                      <a:pt x="84" y="262"/>
                    </a:cubicBezTo>
                    <a:lnTo>
                      <a:pt x="63" y="283"/>
                    </a:lnTo>
                    <a:cubicBezTo>
                      <a:pt x="43" y="304"/>
                      <a:pt x="43" y="325"/>
                      <a:pt x="43" y="346"/>
                    </a:cubicBezTo>
                    <a:lnTo>
                      <a:pt x="43" y="393"/>
                    </a:lnTo>
                    <a:lnTo>
                      <a:pt x="43" y="414"/>
                    </a:lnTo>
                    <a:lnTo>
                      <a:pt x="43" y="477"/>
                    </a:lnTo>
                    <a:cubicBezTo>
                      <a:pt x="22" y="498"/>
                      <a:pt x="1" y="524"/>
                      <a:pt x="1" y="545"/>
                    </a:cubicBezTo>
                    <a:cubicBezTo>
                      <a:pt x="1" y="566"/>
                      <a:pt x="22" y="587"/>
                      <a:pt x="22" y="608"/>
                    </a:cubicBezTo>
                    <a:cubicBezTo>
                      <a:pt x="43" y="608"/>
                      <a:pt x="43" y="608"/>
                      <a:pt x="63" y="629"/>
                    </a:cubicBezTo>
                    <a:cubicBezTo>
                      <a:pt x="63" y="655"/>
                      <a:pt x="63" y="676"/>
                      <a:pt x="84" y="697"/>
                    </a:cubicBezTo>
                    <a:cubicBezTo>
                      <a:pt x="84" y="697"/>
                      <a:pt x="111" y="718"/>
                      <a:pt x="132" y="718"/>
                    </a:cubicBezTo>
                    <a:cubicBezTo>
                      <a:pt x="173" y="739"/>
                      <a:pt x="173" y="739"/>
                      <a:pt x="194" y="739"/>
                    </a:cubicBezTo>
                    <a:lnTo>
                      <a:pt x="215" y="760"/>
                    </a:lnTo>
                    <a:cubicBezTo>
                      <a:pt x="242" y="760"/>
                      <a:pt x="242" y="786"/>
                      <a:pt x="242" y="786"/>
                    </a:cubicBezTo>
                    <a:lnTo>
                      <a:pt x="262" y="786"/>
                    </a:lnTo>
                    <a:lnTo>
                      <a:pt x="262" y="807"/>
                    </a:lnTo>
                    <a:lnTo>
                      <a:pt x="283" y="807"/>
                    </a:lnTo>
                    <a:lnTo>
                      <a:pt x="304" y="786"/>
                    </a:lnTo>
                    <a:lnTo>
                      <a:pt x="325" y="760"/>
                    </a:lnTo>
                    <a:cubicBezTo>
                      <a:pt x="346" y="760"/>
                      <a:pt x="346" y="760"/>
                      <a:pt x="346" y="739"/>
                    </a:cubicBezTo>
                    <a:cubicBezTo>
                      <a:pt x="346" y="739"/>
                      <a:pt x="372" y="718"/>
                      <a:pt x="372" y="697"/>
                    </a:cubicBezTo>
                    <a:cubicBezTo>
                      <a:pt x="414" y="629"/>
                      <a:pt x="414" y="608"/>
                      <a:pt x="435" y="608"/>
                    </a:cubicBezTo>
                    <a:lnTo>
                      <a:pt x="435" y="587"/>
                    </a:lnTo>
                    <a:cubicBezTo>
                      <a:pt x="435" y="587"/>
                      <a:pt x="456" y="587"/>
                      <a:pt x="477" y="566"/>
                    </a:cubicBezTo>
                    <a:cubicBezTo>
                      <a:pt x="587" y="524"/>
                      <a:pt x="634" y="477"/>
                      <a:pt x="718" y="456"/>
                    </a:cubicBezTo>
                    <a:cubicBezTo>
                      <a:pt x="765" y="456"/>
                      <a:pt x="786" y="456"/>
                      <a:pt x="807" y="435"/>
                    </a:cubicBezTo>
                    <a:cubicBezTo>
                      <a:pt x="828" y="435"/>
                      <a:pt x="849" y="414"/>
                      <a:pt x="849" y="393"/>
                    </a:cubicBezTo>
                    <a:cubicBezTo>
                      <a:pt x="870" y="393"/>
                      <a:pt x="870" y="367"/>
                      <a:pt x="870" y="346"/>
                    </a:cubicBezTo>
                    <a:lnTo>
                      <a:pt x="870" y="283"/>
                    </a:lnTo>
                    <a:cubicBezTo>
                      <a:pt x="870" y="262"/>
                      <a:pt x="870" y="215"/>
                      <a:pt x="828" y="194"/>
                    </a:cubicBezTo>
                    <a:cubicBezTo>
                      <a:pt x="807" y="152"/>
                      <a:pt x="807" y="152"/>
                      <a:pt x="807" y="131"/>
                    </a:cubicBezTo>
                    <a:cubicBezTo>
                      <a:pt x="786" y="105"/>
                      <a:pt x="786" y="84"/>
                      <a:pt x="739" y="63"/>
                    </a:cubicBezTo>
                    <a:cubicBezTo>
                      <a:pt x="718" y="42"/>
                      <a:pt x="697" y="21"/>
                      <a:pt x="67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27;p58">
                <a:extLst>
                  <a:ext uri="{FF2B5EF4-FFF2-40B4-BE49-F238E27FC236}">
                    <a16:creationId xmlns:a16="http://schemas.microsoft.com/office/drawing/2014/main" id="{8A5F20DE-A81D-0471-6889-A6686614B4D7}"/>
                  </a:ext>
                </a:extLst>
              </p:cNvPr>
              <p:cNvSpPr/>
              <p:nvPr/>
            </p:nvSpPr>
            <p:spPr>
              <a:xfrm>
                <a:off x="4195890" y="602370"/>
                <a:ext cx="94998" cy="8519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52" extrusionOk="0">
                    <a:moveTo>
                      <a:pt x="48" y="1"/>
                    </a:moveTo>
                    <a:cubicBezTo>
                      <a:pt x="27" y="22"/>
                      <a:pt x="27" y="22"/>
                      <a:pt x="48" y="69"/>
                    </a:cubicBezTo>
                    <a:cubicBezTo>
                      <a:pt x="48" y="111"/>
                      <a:pt x="69" y="111"/>
                      <a:pt x="111" y="132"/>
                    </a:cubicBezTo>
                    <a:cubicBezTo>
                      <a:pt x="158" y="174"/>
                      <a:pt x="158" y="174"/>
                      <a:pt x="200" y="200"/>
                    </a:cubicBezTo>
                    <a:cubicBezTo>
                      <a:pt x="241" y="221"/>
                      <a:pt x="241" y="221"/>
                      <a:pt x="241" y="242"/>
                    </a:cubicBezTo>
                    <a:cubicBezTo>
                      <a:pt x="252" y="252"/>
                      <a:pt x="252" y="257"/>
                      <a:pt x="244" y="257"/>
                    </a:cubicBezTo>
                    <a:cubicBezTo>
                      <a:pt x="236" y="257"/>
                      <a:pt x="221" y="252"/>
                      <a:pt x="200" y="242"/>
                    </a:cubicBezTo>
                    <a:cubicBezTo>
                      <a:pt x="158" y="242"/>
                      <a:pt x="158" y="221"/>
                      <a:pt x="131" y="200"/>
                    </a:cubicBezTo>
                    <a:cubicBezTo>
                      <a:pt x="111" y="187"/>
                      <a:pt x="100" y="180"/>
                      <a:pt x="90" y="180"/>
                    </a:cubicBezTo>
                    <a:cubicBezTo>
                      <a:pt x="79" y="180"/>
                      <a:pt x="69" y="187"/>
                      <a:pt x="48" y="200"/>
                    </a:cubicBezTo>
                    <a:cubicBezTo>
                      <a:pt x="1" y="200"/>
                      <a:pt x="27" y="200"/>
                      <a:pt x="27" y="263"/>
                    </a:cubicBezTo>
                    <a:cubicBezTo>
                      <a:pt x="1" y="331"/>
                      <a:pt x="48" y="352"/>
                      <a:pt x="90" y="373"/>
                    </a:cubicBezTo>
                    <a:cubicBezTo>
                      <a:pt x="99" y="376"/>
                      <a:pt x="107" y="377"/>
                      <a:pt x="114" y="377"/>
                    </a:cubicBezTo>
                    <a:cubicBezTo>
                      <a:pt x="152" y="377"/>
                      <a:pt x="141" y="331"/>
                      <a:pt x="200" y="331"/>
                    </a:cubicBezTo>
                    <a:cubicBezTo>
                      <a:pt x="289" y="331"/>
                      <a:pt x="241" y="331"/>
                      <a:pt x="289" y="352"/>
                    </a:cubicBezTo>
                    <a:cubicBezTo>
                      <a:pt x="330" y="373"/>
                      <a:pt x="289" y="373"/>
                      <a:pt x="330" y="436"/>
                    </a:cubicBezTo>
                    <a:cubicBezTo>
                      <a:pt x="336" y="447"/>
                      <a:pt x="339" y="451"/>
                      <a:pt x="343" y="451"/>
                    </a:cubicBezTo>
                    <a:cubicBezTo>
                      <a:pt x="354" y="451"/>
                      <a:pt x="361" y="405"/>
                      <a:pt x="393" y="373"/>
                    </a:cubicBezTo>
                    <a:cubicBezTo>
                      <a:pt x="427" y="362"/>
                      <a:pt x="444" y="362"/>
                      <a:pt x="456" y="362"/>
                    </a:cubicBezTo>
                    <a:cubicBezTo>
                      <a:pt x="467" y="362"/>
                      <a:pt x="472" y="362"/>
                      <a:pt x="482" y="352"/>
                    </a:cubicBezTo>
                    <a:cubicBezTo>
                      <a:pt x="503" y="331"/>
                      <a:pt x="461" y="305"/>
                      <a:pt x="420" y="263"/>
                    </a:cubicBezTo>
                    <a:cubicBezTo>
                      <a:pt x="351" y="242"/>
                      <a:pt x="351" y="221"/>
                      <a:pt x="289" y="200"/>
                    </a:cubicBezTo>
                    <a:cubicBezTo>
                      <a:pt x="221" y="153"/>
                      <a:pt x="221" y="132"/>
                      <a:pt x="179" y="111"/>
                    </a:cubicBezTo>
                    <a:cubicBezTo>
                      <a:pt x="158" y="69"/>
                      <a:pt x="158" y="43"/>
                      <a:pt x="111" y="43"/>
                    </a:cubicBezTo>
                    <a:cubicBezTo>
                      <a:pt x="111" y="43"/>
                      <a:pt x="69" y="1"/>
                      <a:pt x="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28;p58">
                <a:extLst>
                  <a:ext uri="{FF2B5EF4-FFF2-40B4-BE49-F238E27FC236}">
                    <a16:creationId xmlns:a16="http://schemas.microsoft.com/office/drawing/2014/main" id="{97480042-FF69-A2C1-6151-8A5E1D9D533A}"/>
                  </a:ext>
                </a:extLst>
              </p:cNvPr>
              <p:cNvSpPr/>
              <p:nvPr/>
            </p:nvSpPr>
            <p:spPr>
              <a:xfrm>
                <a:off x="4187974" y="594453"/>
                <a:ext cx="111773" cy="10291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46" extrusionOk="0">
                    <a:moveTo>
                      <a:pt x="153" y="43"/>
                    </a:moveTo>
                    <a:lnTo>
                      <a:pt x="153" y="111"/>
                    </a:lnTo>
                    <a:lnTo>
                      <a:pt x="132" y="111"/>
                    </a:lnTo>
                    <a:lnTo>
                      <a:pt x="153" y="43"/>
                    </a:lnTo>
                    <a:close/>
                    <a:moveTo>
                      <a:pt x="132" y="263"/>
                    </a:moveTo>
                    <a:lnTo>
                      <a:pt x="132" y="284"/>
                    </a:lnTo>
                    <a:cubicBezTo>
                      <a:pt x="153" y="284"/>
                      <a:pt x="153" y="284"/>
                      <a:pt x="173" y="305"/>
                    </a:cubicBezTo>
                    <a:cubicBezTo>
                      <a:pt x="173" y="305"/>
                      <a:pt x="200" y="326"/>
                      <a:pt x="221" y="326"/>
                    </a:cubicBezTo>
                    <a:cubicBezTo>
                      <a:pt x="200" y="347"/>
                      <a:pt x="173" y="347"/>
                      <a:pt x="153" y="347"/>
                    </a:cubicBezTo>
                    <a:cubicBezTo>
                      <a:pt x="132" y="347"/>
                      <a:pt x="111" y="326"/>
                      <a:pt x="111" y="326"/>
                    </a:cubicBezTo>
                    <a:lnTo>
                      <a:pt x="111" y="305"/>
                    </a:lnTo>
                    <a:lnTo>
                      <a:pt x="111" y="284"/>
                    </a:lnTo>
                    <a:lnTo>
                      <a:pt x="132" y="263"/>
                    </a:lnTo>
                    <a:close/>
                    <a:moveTo>
                      <a:pt x="352" y="305"/>
                    </a:moveTo>
                    <a:cubicBezTo>
                      <a:pt x="372" y="326"/>
                      <a:pt x="393" y="326"/>
                      <a:pt x="435" y="347"/>
                    </a:cubicBezTo>
                    <a:lnTo>
                      <a:pt x="435" y="373"/>
                    </a:lnTo>
                    <a:lnTo>
                      <a:pt x="414" y="373"/>
                    </a:lnTo>
                    <a:lnTo>
                      <a:pt x="393" y="394"/>
                    </a:lnTo>
                    <a:lnTo>
                      <a:pt x="393" y="373"/>
                    </a:lnTo>
                    <a:cubicBezTo>
                      <a:pt x="393" y="347"/>
                      <a:pt x="372" y="347"/>
                      <a:pt x="352" y="326"/>
                    </a:cubicBezTo>
                    <a:lnTo>
                      <a:pt x="352" y="305"/>
                    </a:lnTo>
                    <a:close/>
                    <a:moveTo>
                      <a:pt x="69" y="1"/>
                    </a:moveTo>
                    <a:cubicBezTo>
                      <a:pt x="43" y="1"/>
                      <a:pt x="43" y="22"/>
                      <a:pt x="22" y="43"/>
                    </a:cubicBezTo>
                    <a:lnTo>
                      <a:pt x="22" y="85"/>
                    </a:lnTo>
                    <a:lnTo>
                      <a:pt x="22" y="132"/>
                    </a:lnTo>
                    <a:cubicBezTo>
                      <a:pt x="43" y="153"/>
                      <a:pt x="69" y="174"/>
                      <a:pt x="69" y="174"/>
                    </a:cubicBezTo>
                    <a:cubicBezTo>
                      <a:pt x="69" y="195"/>
                      <a:pt x="43" y="195"/>
                      <a:pt x="43" y="195"/>
                    </a:cubicBezTo>
                    <a:cubicBezTo>
                      <a:pt x="43" y="195"/>
                      <a:pt x="22" y="216"/>
                      <a:pt x="22" y="242"/>
                    </a:cubicBezTo>
                    <a:cubicBezTo>
                      <a:pt x="1" y="263"/>
                      <a:pt x="1" y="263"/>
                      <a:pt x="1" y="305"/>
                    </a:cubicBezTo>
                    <a:cubicBezTo>
                      <a:pt x="1" y="347"/>
                      <a:pt x="1" y="394"/>
                      <a:pt x="43" y="415"/>
                    </a:cubicBezTo>
                    <a:cubicBezTo>
                      <a:pt x="69" y="436"/>
                      <a:pt x="90" y="436"/>
                      <a:pt x="111" y="457"/>
                    </a:cubicBezTo>
                    <a:lnTo>
                      <a:pt x="173" y="457"/>
                    </a:lnTo>
                    <a:cubicBezTo>
                      <a:pt x="200" y="457"/>
                      <a:pt x="221" y="436"/>
                      <a:pt x="221" y="436"/>
                    </a:cubicBezTo>
                    <a:lnTo>
                      <a:pt x="242" y="436"/>
                    </a:lnTo>
                    <a:cubicBezTo>
                      <a:pt x="263" y="425"/>
                      <a:pt x="278" y="420"/>
                      <a:pt x="286" y="417"/>
                    </a:cubicBezTo>
                    <a:lnTo>
                      <a:pt x="286" y="417"/>
                    </a:lnTo>
                    <a:lnTo>
                      <a:pt x="304" y="436"/>
                    </a:lnTo>
                    <a:lnTo>
                      <a:pt x="304" y="504"/>
                    </a:lnTo>
                    <a:cubicBezTo>
                      <a:pt x="331" y="504"/>
                      <a:pt x="331" y="525"/>
                      <a:pt x="331" y="525"/>
                    </a:cubicBezTo>
                    <a:cubicBezTo>
                      <a:pt x="331" y="525"/>
                      <a:pt x="352" y="546"/>
                      <a:pt x="372" y="546"/>
                    </a:cubicBezTo>
                    <a:cubicBezTo>
                      <a:pt x="393" y="546"/>
                      <a:pt x="414" y="546"/>
                      <a:pt x="414" y="525"/>
                    </a:cubicBezTo>
                    <a:cubicBezTo>
                      <a:pt x="435" y="525"/>
                      <a:pt x="435" y="525"/>
                      <a:pt x="435" y="504"/>
                    </a:cubicBezTo>
                    <a:cubicBezTo>
                      <a:pt x="462" y="478"/>
                      <a:pt x="462" y="478"/>
                      <a:pt x="482" y="457"/>
                    </a:cubicBezTo>
                    <a:lnTo>
                      <a:pt x="524" y="457"/>
                    </a:lnTo>
                    <a:cubicBezTo>
                      <a:pt x="545" y="436"/>
                      <a:pt x="545" y="436"/>
                      <a:pt x="566" y="415"/>
                    </a:cubicBezTo>
                    <a:cubicBezTo>
                      <a:pt x="566" y="415"/>
                      <a:pt x="592" y="394"/>
                      <a:pt x="566" y="373"/>
                    </a:cubicBezTo>
                    <a:cubicBezTo>
                      <a:pt x="566" y="347"/>
                      <a:pt x="566" y="326"/>
                      <a:pt x="545" y="326"/>
                    </a:cubicBezTo>
                    <a:cubicBezTo>
                      <a:pt x="524" y="284"/>
                      <a:pt x="503" y="284"/>
                      <a:pt x="482" y="263"/>
                    </a:cubicBezTo>
                    <a:cubicBezTo>
                      <a:pt x="414" y="242"/>
                      <a:pt x="414" y="216"/>
                      <a:pt x="352" y="174"/>
                    </a:cubicBezTo>
                    <a:cubicBezTo>
                      <a:pt x="331" y="174"/>
                      <a:pt x="304" y="153"/>
                      <a:pt x="304" y="153"/>
                    </a:cubicBezTo>
                    <a:cubicBezTo>
                      <a:pt x="304" y="153"/>
                      <a:pt x="283" y="132"/>
                      <a:pt x="263" y="111"/>
                    </a:cubicBezTo>
                    <a:cubicBezTo>
                      <a:pt x="242" y="85"/>
                      <a:pt x="242" y="85"/>
                      <a:pt x="242" y="64"/>
                    </a:cubicBezTo>
                    <a:cubicBezTo>
                      <a:pt x="242" y="64"/>
                      <a:pt x="221" y="43"/>
                      <a:pt x="200" y="43"/>
                    </a:cubicBezTo>
                    <a:lnTo>
                      <a:pt x="173" y="43"/>
                    </a:lnTo>
                    <a:cubicBezTo>
                      <a:pt x="173" y="22"/>
                      <a:pt x="173" y="22"/>
                      <a:pt x="153" y="22"/>
                    </a:cubicBezTo>
                    <a:cubicBezTo>
                      <a:pt x="153" y="22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29;p58">
                <a:extLst>
                  <a:ext uri="{FF2B5EF4-FFF2-40B4-BE49-F238E27FC236}">
                    <a16:creationId xmlns:a16="http://schemas.microsoft.com/office/drawing/2014/main" id="{B83EAF13-63C9-E15F-7149-7CE9FD81F1C5}"/>
                  </a:ext>
                </a:extLst>
              </p:cNvPr>
              <p:cNvSpPr/>
              <p:nvPr/>
            </p:nvSpPr>
            <p:spPr>
              <a:xfrm>
                <a:off x="4208707" y="516608"/>
                <a:ext cx="493837" cy="109852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828" extrusionOk="0">
                    <a:moveTo>
                      <a:pt x="1441" y="828"/>
                    </a:moveTo>
                    <a:cubicBezTo>
                      <a:pt x="1483" y="870"/>
                      <a:pt x="1483" y="917"/>
                      <a:pt x="1530" y="959"/>
                    </a:cubicBezTo>
                    <a:cubicBezTo>
                      <a:pt x="1572" y="1000"/>
                      <a:pt x="1572" y="1000"/>
                      <a:pt x="1614" y="1021"/>
                    </a:cubicBezTo>
                    <a:cubicBezTo>
                      <a:pt x="1661" y="1069"/>
                      <a:pt x="1682" y="1090"/>
                      <a:pt x="1682" y="1090"/>
                    </a:cubicBezTo>
                    <a:cubicBezTo>
                      <a:pt x="1682" y="1090"/>
                      <a:pt x="1672" y="1080"/>
                      <a:pt x="1652" y="1080"/>
                    </a:cubicBezTo>
                    <a:cubicBezTo>
                      <a:pt x="1642" y="1080"/>
                      <a:pt x="1629" y="1083"/>
                      <a:pt x="1614" y="1090"/>
                    </a:cubicBezTo>
                    <a:cubicBezTo>
                      <a:pt x="1551" y="1110"/>
                      <a:pt x="1572" y="1110"/>
                      <a:pt x="1551" y="1152"/>
                    </a:cubicBezTo>
                    <a:cubicBezTo>
                      <a:pt x="1530" y="1179"/>
                      <a:pt x="1504" y="1179"/>
                      <a:pt x="1530" y="1199"/>
                    </a:cubicBezTo>
                    <a:cubicBezTo>
                      <a:pt x="1551" y="1241"/>
                      <a:pt x="1593" y="1330"/>
                      <a:pt x="1614" y="1351"/>
                    </a:cubicBezTo>
                    <a:cubicBezTo>
                      <a:pt x="1635" y="1393"/>
                      <a:pt x="1724" y="1393"/>
                      <a:pt x="1745" y="1414"/>
                    </a:cubicBezTo>
                    <a:cubicBezTo>
                      <a:pt x="1765" y="1414"/>
                      <a:pt x="1765" y="1414"/>
                      <a:pt x="1792" y="1393"/>
                    </a:cubicBezTo>
                    <a:cubicBezTo>
                      <a:pt x="1792" y="1351"/>
                      <a:pt x="1813" y="1309"/>
                      <a:pt x="1813" y="1309"/>
                    </a:cubicBezTo>
                    <a:cubicBezTo>
                      <a:pt x="1834" y="1330"/>
                      <a:pt x="1834" y="1372"/>
                      <a:pt x="1855" y="1440"/>
                    </a:cubicBezTo>
                    <a:cubicBezTo>
                      <a:pt x="1875" y="1524"/>
                      <a:pt x="1896" y="1545"/>
                      <a:pt x="1944" y="1571"/>
                    </a:cubicBezTo>
                    <a:cubicBezTo>
                      <a:pt x="1985" y="1613"/>
                      <a:pt x="1985" y="1634"/>
                      <a:pt x="1944" y="1655"/>
                    </a:cubicBezTo>
                    <a:cubicBezTo>
                      <a:pt x="1923" y="1676"/>
                      <a:pt x="1875" y="1655"/>
                      <a:pt x="1923" y="1702"/>
                    </a:cubicBezTo>
                    <a:cubicBezTo>
                      <a:pt x="1935" y="1727"/>
                      <a:pt x="1924" y="1737"/>
                      <a:pt x="1904" y="1737"/>
                    </a:cubicBezTo>
                    <a:cubicBezTo>
                      <a:pt x="1890" y="1737"/>
                      <a:pt x="1872" y="1732"/>
                      <a:pt x="1855" y="1723"/>
                    </a:cubicBezTo>
                    <a:cubicBezTo>
                      <a:pt x="1834" y="1702"/>
                      <a:pt x="1765" y="1676"/>
                      <a:pt x="1724" y="1676"/>
                    </a:cubicBezTo>
                    <a:cubicBezTo>
                      <a:pt x="1682" y="1676"/>
                      <a:pt x="1635" y="1702"/>
                      <a:pt x="1682" y="1765"/>
                    </a:cubicBezTo>
                    <a:cubicBezTo>
                      <a:pt x="1695" y="1808"/>
                      <a:pt x="1683" y="1832"/>
                      <a:pt x="1661" y="1832"/>
                    </a:cubicBezTo>
                    <a:cubicBezTo>
                      <a:pt x="1647" y="1832"/>
                      <a:pt x="1631" y="1824"/>
                      <a:pt x="1614" y="1807"/>
                    </a:cubicBezTo>
                    <a:cubicBezTo>
                      <a:pt x="1572" y="1786"/>
                      <a:pt x="1551" y="1786"/>
                      <a:pt x="1504" y="1765"/>
                    </a:cubicBezTo>
                    <a:cubicBezTo>
                      <a:pt x="1441" y="1744"/>
                      <a:pt x="1420" y="1765"/>
                      <a:pt x="1352" y="1723"/>
                    </a:cubicBezTo>
                    <a:cubicBezTo>
                      <a:pt x="1310" y="1655"/>
                      <a:pt x="1289" y="1655"/>
                      <a:pt x="1268" y="1613"/>
                    </a:cubicBezTo>
                    <a:cubicBezTo>
                      <a:pt x="1221" y="1571"/>
                      <a:pt x="1242" y="1524"/>
                      <a:pt x="1179" y="1524"/>
                    </a:cubicBezTo>
                    <a:cubicBezTo>
                      <a:pt x="1111" y="1524"/>
                      <a:pt x="1048" y="1545"/>
                      <a:pt x="1006" y="1571"/>
                    </a:cubicBezTo>
                    <a:cubicBezTo>
                      <a:pt x="959" y="1592"/>
                      <a:pt x="849" y="1634"/>
                      <a:pt x="807" y="1655"/>
                    </a:cubicBezTo>
                    <a:cubicBezTo>
                      <a:pt x="773" y="1672"/>
                      <a:pt x="720" y="1707"/>
                      <a:pt x="691" y="1707"/>
                    </a:cubicBezTo>
                    <a:cubicBezTo>
                      <a:pt x="685" y="1707"/>
                      <a:pt x="680" y="1706"/>
                      <a:pt x="676" y="1702"/>
                    </a:cubicBezTo>
                    <a:cubicBezTo>
                      <a:pt x="655" y="1702"/>
                      <a:pt x="613" y="1676"/>
                      <a:pt x="587" y="1676"/>
                    </a:cubicBezTo>
                    <a:cubicBezTo>
                      <a:pt x="613" y="1676"/>
                      <a:pt x="613" y="1676"/>
                      <a:pt x="634" y="1655"/>
                    </a:cubicBezTo>
                    <a:cubicBezTo>
                      <a:pt x="676" y="1613"/>
                      <a:pt x="697" y="1634"/>
                      <a:pt x="744" y="1613"/>
                    </a:cubicBezTo>
                    <a:cubicBezTo>
                      <a:pt x="786" y="1592"/>
                      <a:pt x="786" y="1571"/>
                      <a:pt x="786" y="1524"/>
                    </a:cubicBezTo>
                    <a:cubicBezTo>
                      <a:pt x="765" y="1461"/>
                      <a:pt x="676" y="1440"/>
                      <a:pt x="718" y="1393"/>
                    </a:cubicBezTo>
                    <a:cubicBezTo>
                      <a:pt x="726" y="1381"/>
                      <a:pt x="733" y="1378"/>
                      <a:pt x="740" y="1378"/>
                    </a:cubicBezTo>
                    <a:cubicBezTo>
                      <a:pt x="748" y="1378"/>
                      <a:pt x="755" y="1381"/>
                      <a:pt x="761" y="1381"/>
                    </a:cubicBezTo>
                    <a:cubicBezTo>
                      <a:pt x="770" y="1381"/>
                      <a:pt x="778" y="1376"/>
                      <a:pt x="786" y="1351"/>
                    </a:cubicBezTo>
                    <a:cubicBezTo>
                      <a:pt x="807" y="1283"/>
                      <a:pt x="828" y="1309"/>
                      <a:pt x="786" y="1262"/>
                    </a:cubicBezTo>
                    <a:cubicBezTo>
                      <a:pt x="744" y="1199"/>
                      <a:pt x="676" y="1199"/>
                      <a:pt x="744" y="1199"/>
                    </a:cubicBezTo>
                    <a:cubicBezTo>
                      <a:pt x="776" y="1199"/>
                      <a:pt x="786" y="1205"/>
                      <a:pt x="794" y="1205"/>
                    </a:cubicBezTo>
                    <a:cubicBezTo>
                      <a:pt x="802" y="1205"/>
                      <a:pt x="807" y="1199"/>
                      <a:pt x="828" y="1179"/>
                    </a:cubicBezTo>
                    <a:cubicBezTo>
                      <a:pt x="861" y="1160"/>
                      <a:pt x="838" y="1135"/>
                      <a:pt x="844" y="1135"/>
                    </a:cubicBezTo>
                    <a:cubicBezTo>
                      <a:pt x="846" y="1135"/>
                      <a:pt x="854" y="1140"/>
                      <a:pt x="875" y="1152"/>
                    </a:cubicBezTo>
                    <a:cubicBezTo>
                      <a:pt x="959" y="1179"/>
                      <a:pt x="896" y="1179"/>
                      <a:pt x="980" y="1199"/>
                    </a:cubicBezTo>
                    <a:cubicBezTo>
                      <a:pt x="1048" y="1220"/>
                      <a:pt x="1027" y="1199"/>
                      <a:pt x="1111" y="1241"/>
                    </a:cubicBezTo>
                    <a:cubicBezTo>
                      <a:pt x="1200" y="1262"/>
                      <a:pt x="1200" y="1283"/>
                      <a:pt x="1268" y="1309"/>
                    </a:cubicBezTo>
                    <a:cubicBezTo>
                      <a:pt x="1310" y="1351"/>
                      <a:pt x="1310" y="1393"/>
                      <a:pt x="1289" y="1414"/>
                    </a:cubicBezTo>
                    <a:cubicBezTo>
                      <a:pt x="1289" y="1440"/>
                      <a:pt x="1221" y="1440"/>
                      <a:pt x="1268" y="1482"/>
                    </a:cubicBezTo>
                    <a:cubicBezTo>
                      <a:pt x="1311" y="1497"/>
                      <a:pt x="1334" y="1533"/>
                      <a:pt x="1351" y="1533"/>
                    </a:cubicBezTo>
                    <a:cubicBezTo>
                      <a:pt x="1359" y="1533"/>
                      <a:pt x="1366" y="1525"/>
                      <a:pt x="1373" y="1503"/>
                    </a:cubicBezTo>
                    <a:cubicBezTo>
                      <a:pt x="1373" y="1440"/>
                      <a:pt x="1352" y="1440"/>
                      <a:pt x="1352" y="1372"/>
                    </a:cubicBezTo>
                    <a:cubicBezTo>
                      <a:pt x="1352" y="1309"/>
                      <a:pt x="1420" y="1309"/>
                      <a:pt x="1352" y="1262"/>
                    </a:cubicBezTo>
                    <a:cubicBezTo>
                      <a:pt x="1268" y="1199"/>
                      <a:pt x="1268" y="1241"/>
                      <a:pt x="1200" y="1199"/>
                    </a:cubicBezTo>
                    <a:cubicBezTo>
                      <a:pt x="1111" y="1152"/>
                      <a:pt x="1090" y="1131"/>
                      <a:pt x="1027" y="1110"/>
                    </a:cubicBezTo>
                    <a:cubicBezTo>
                      <a:pt x="980" y="1069"/>
                      <a:pt x="938" y="1048"/>
                      <a:pt x="959" y="1021"/>
                    </a:cubicBezTo>
                    <a:cubicBezTo>
                      <a:pt x="959" y="1013"/>
                      <a:pt x="962" y="1008"/>
                      <a:pt x="969" y="1008"/>
                    </a:cubicBezTo>
                    <a:cubicBezTo>
                      <a:pt x="980" y="1008"/>
                      <a:pt x="999" y="1019"/>
                      <a:pt x="1027" y="1048"/>
                    </a:cubicBezTo>
                    <a:cubicBezTo>
                      <a:pt x="1069" y="1069"/>
                      <a:pt x="1027" y="1090"/>
                      <a:pt x="1111" y="1131"/>
                    </a:cubicBezTo>
                    <a:cubicBezTo>
                      <a:pt x="1179" y="1152"/>
                      <a:pt x="1179" y="1152"/>
                      <a:pt x="1242" y="1179"/>
                    </a:cubicBezTo>
                    <a:cubicBezTo>
                      <a:pt x="1289" y="1199"/>
                      <a:pt x="1310" y="1199"/>
                      <a:pt x="1331" y="1241"/>
                    </a:cubicBezTo>
                    <a:cubicBezTo>
                      <a:pt x="1373" y="1262"/>
                      <a:pt x="1399" y="1283"/>
                      <a:pt x="1420" y="1309"/>
                    </a:cubicBezTo>
                    <a:cubicBezTo>
                      <a:pt x="1462" y="1351"/>
                      <a:pt x="1483" y="1372"/>
                      <a:pt x="1504" y="1393"/>
                    </a:cubicBezTo>
                    <a:cubicBezTo>
                      <a:pt x="1525" y="1411"/>
                      <a:pt x="1543" y="1446"/>
                      <a:pt x="1561" y="1446"/>
                    </a:cubicBezTo>
                    <a:cubicBezTo>
                      <a:pt x="1564" y="1446"/>
                      <a:pt x="1568" y="1444"/>
                      <a:pt x="1572" y="1440"/>
                    </a:cubicBezTo>
                    <a:cubicBezTo>
                      <a:pt x="1572" y="1414"/>
                      <a:pt x="1551" y="1393"/>
                      <a:pt x="1530" y="1351"/>
                    </a:cubicBezTo>
                    <a:cubicBezTo>
                      <a:pt x="1504" y="1330"/>
                      <a:pt x="1462" y="1283"/>
                      <a:pt x="1462" y="1262"/>
                    </a:cubicBezTo>
                    <a:cubicBezTo>
                      <a:pt x="1462" y="1241"/>
                      <a:pt x="1420" y="1199"/>
                      <a:pt x="1441" y="1179"/>
                    </a:cubicBezTo>
                    <a:cubicBezTo>
                      <a:pt x="1457" y="1179"/>
                      <a:pt x="1470" y="1182"/>
                      <a:pt x="1478" y="1182"/>
                    </a:cubicBezTo>
                    <a:cubicBezTo>
                      <a:pt x="1493" y="1182"/>
                      <a:pt x="1496" y="1174"/>
                      <a:pt x="1483" y="1131"/>
                    </a:cubicBezTo>
                    <a:cubicBezTo>
                      <a:pt x="1462" y="1069"/>
                      <a:pt x="1373" y="1021"/>
                      <a:pt x="1373" y="959"/>
                    </a:cubicBezTo>
                    <a:cubicBezTo>
                      <a:pt x="1373" y="917"/>
                      <a:pt x="1331" y="891"/>
                      <a:pt x="1399" y="870"/>
                    </a:cubicBezTo>
                    <a:cubicBezTo>
                      <a:pt x="1441" y="870"/>
                      <a:pt x="1399" y="828"/>
                      <a:pt x="1420" y="828"/>
                    </a:cubicBezTo>
                    <a:close/>
                    <a:moveTo>
                      <a:pt x="2074" y="1807"/>
                    </a:moveTo>
                    <a:cubicBezTo>
                      <a:pt x="2116" y="1854"/>
                      <a:pt x="2158" y="1964"/>
                      <a:pt x="2205" y="2048"/>
                    </a:cubicBezTo>
                    <a:cubicBezTo>
                      <a:pt x="2158" y="1985"/>
                      <a:pt x="2137" y="1964"/>
                      <a:pt x="2095" y="1896"/>
                    </a:cubicBezTo>
                    <a:cubicBezTo>
                      <a:pt x="2074" y="1854"/>
                      <a:pt x="2054" y="1807"/>
                      <a:pt x="2054" y="1807"/>
                    </a:cubicBezTo>
                    <a:close/>
                    <a:moveTo>
                      <a:pt x="352" y="0"/>
                    </a:moveTo>
                    <a:cubicBezTo>
                      <a:pt x="352" y="42"/>
                      <a:pt x="372" y="42"/>
                      <a:pt x="435" y="84"/>
                    </a:cubicBezTo>
                    <a:cubicBezTo>
                      <a:pt x="476" y="125"/>
                      <a:pt x="482" y="177"/>
                      <a:pt x="452" y="177"/>
                    </a:cubicBezTo>
                    <a:cubicBezTo>
                      <a:pt x="447" y="177"/>
                      <a:pt x="442" y="176"/>
                      <a:pt x="435" y="173"/>
                    </a:cubicBezTo>
                    <a:cubicBezTo>
                      <a:pt x="414" y="152"/>
                      <a:pt x="372" y="131"/>
                      <a:pt x="325" y="84"/>
                    </a:cubicBezTo>
                    <a:cubicBezTo>
                      <a:pt x="304" y="42"/>
                      <a:pt x="325" y="42"/>
                      <a:pt x="262" y="42"/>
                    </a:cubicBezTo>
                    <a:cubicBezTo>
                      <a:pt x="173" y="42"/>
                      <a:pt x="132" y="42"/>
                      <a:pt x="90" y="21"/>
                    </a:cubicBezTo>
                    <a:cubicBezTo>
                      <a:pt x="43" y="21"/>
                      <a:pt x="1" y="63"/>
                      <a:pt x="43" y="105"/>
                    </a:cubicBezTo>
                    <a:cubicBezTo>
                      <a:pt x="90" y="152"/>
                      <a:pt x="132" y="152"/>
                      <a:pt x="111" y="215"/>
                    </a:cubicBezTo>
                    <a:cubicBezTo>
                      <a:pt x="111" y="283"/>
                      <a:pt x="43" y="283"/>
                      <a:pt x="111" y="325"/>
                    </a:cubicBezTo>
                    <a:cubicBezTo>
                      <a:pt x="173" y="346"/>
                      <a:pt x="173" y="367"/>
                      <a:pt x="221" y="414"/>
                    </a:cubicBezTo>
                    <a:cubicBezTo>
                      <a:pt x="265" y="444"/>
                      <a:pt x="289" y="473"/>
                      <a:pt x="306" y="473"/>
                    </a:cubicBezTo>
                    <a:cubicBezTo>
                      <a:pt x="313" y="473"/>
                      <a:pt x="319" y="468"/>
                      <a:pt x="325" y="456"/>
                    </a:cubicBezTo>
                    <a:cubicBezTo>
                      <a:pt x="361" y="440"/>
                      <a:pt x="343" y="398"/>
                      <a:pt x="361" y="398"/>
                    </a:cubicBezTo>
                    <a:cubicBezTo>
                      <a:pt x="367" y="398"/>
                      <a:pt x="377" y="402"/>
                      <a:pt x="393" y="414"/>
                    </a:cubicBezTo>
                    <a:cubicBezTo>
                      <a:pt x="456" y="456"/>
                      <a:pt x="456" y="456"/>
                      <a:pt x="503" y="498"/>
                    </a:cubicBezTo>
                    <a:cubicBezTo>
                      <a:pt x="524" y="566"/>
                      <a:pt x="503" y="566"/>
                      <a:pt x="545" y="566"/>
                    </a:cubicBezTo>
                    <a:cubicBezTo>
                      <a:pt x="562" y="566"/>
                      <a:pt x="580" y="569"/>
                      <a:pt x="593" y="569"/>
                    </a:cubicBezTo>
                    <a:cubicBezTo>
                      <a:pt x="614" y="569"/>
                      <a:pt x="626" y="562"/>
                      <a:pt x="613" y="524"/>
                    </a:cubicBezTo>
                    <a:cubicBezTo>
                      <a:pt x="613" y="456"/>
                      <a:pt x="566" y="435"/>
                      <a:pt x="524" y="414"/>
                    </a:cubicBezTo>
                    <a:cubicBezTo>
                      <a:pt x="482" y="367"/>
                      <a:pt x="482" y="325"/>
                      <a:pt x="435" y="325"/>
                    </a:cubicBezTo>
                    <a:cubicBezTo>
                      <a:pt x="372" y="304"/>
                      <a:pt x="372" y="304"/>
                      <a:pt x="352" y="262"/>
                    </a:cubicBezTo>
                    <a:cubicBezTo>
                      <a:pt x="304" y="194"/>
                      <a:pt x="262" y="194"/>
                      <a:pt x="262" y="173"/>
                    </a:cubicBezTo>
                    <a:cubicBezTo>
                      <a:pt x="271" y="164"/>
                      <a:pt x="276" y="159"/>
                      <a:pt x="282" y="159"/>
                    </a:cubicBezTo>
                    <a:cubicBezTo>
                      <a:pt x="291" y="159"/>
                      <a:pt x="301" y="169"/>
                      <a:pt x="325" y="194"/>
                    </a:cubicBezTo>
                    <a:cubicBezTo>
                      <a:pt x="393" y="236"/>
                      <a:pt x="372" y="262"/>
                      <a:pt x="435" y="304"/>
                    </a:cubicBezTo>
                    <a:cubicBezTo>
                      <a:pt x="502" y="320"/>
                      <a:pt x="519" y="362"/>
                      <a:pt x="541" y="362"/>
                    </a:cubicBezTo>
                    <a:cubicBezTo>
                      <a:pt x="548" y="362"/>
                      <a:pt x="556" y="358"/>
                      <a:pt x="566" y="346"/>
                    </a:cubicBezTo>
                    <a:cubicBezTo>
                      <a:pt x="613" y="304"/>
                      <a:pt x="587" y="304"/>
                      <a:pt x="613" y="283"/>
                    </a:cubicBezTo>
                    <a:cubicBezTo>
                      <a:pt x="655" y="283"/>
                      <a:pt x="613" y="236"/>
                      <a:pt x="634" y="236"/>
                    </a:cubicBezTo>
                    <a:cubicBezTo>
                      <a:pt x="676" y="262"/>
                      <a:pt x="697" y="304"/>
                      <a:pt x="676" y="325"/>
                    </a:cubicBezTo>
                    <a:cubicBezTo>
                      <a:pt x="655" y="346"/>
                      <a:pt x="613" y="325"/>
                      <a:pt x="634" y="367"/>
                    </a:cubicBezTo>
                    <a:cubicBezTo>
                      <a:pt x="655" y="414"/>
                      <a:pt x="655" y="393"/>
                      <a:pt x="697" y="435"/>
                    </a:cubicBezTo>
                    <a:cubicBezTo>
                      <a:pt x="744" y="477"/>
                      <a:pt x="676" y="477"/>
                      <a:pt x="718" y="524"/>
                    </a:cubicBezTo>
                    <a:cubicBezTo>
                      <a:pt x="765" y="566"/>
                      <a:pt x="786" y="545"/>
                      <a:pt x="786" y="566"/>
                    </a:cubicBezTo>
                    <a:cubicBezTo>
                      <a:pt x="786" y="608"/>
                      <a:pt x="786" y="608"/>
                      <a:pt x="718" y="608"/>
                    </a:cubicBezTo>
                    <a:cubicBezTo>
                      <a:pt x="682" y="596"/>
                      <a:pt x="653" y="584"/>
                      <a:pt x="629" y="584"/>
                    </a:cubicBezTo>
                    <a:cubicBezTo>
                      <a:pt x="612" y="584"/>
                      <a:pt x="598" y="590"/>
                      <a:pt x="587" y="608"/>
                    </a:cubicBezTo>
                    <a:cubicBezTo>
                      <a:pt x="575" y="620"/>
                      <a:pt x="570" y="634"/>
                      <a:pt x="559" y="634"/>
                    </a:cubicBezTo>
                    <a:cubicBezTo>
                      <a:pt x="552" y="634"/>
                      <a:pt x="542" y="627"/>
                      <a:pt x="524" y="608"/>
                    </a:cubicBezTo>
                    <a:cubicBezTo>
                      <a:pt x="503" y="566"/>
                      <a:pt x="482" y="524"/>
                      <a:pt x="456" y="498"/>
                    </a:cubicBezTo>
                    <a:cubicBezTo>
                      <a:pt x="444" y="486"/>
                      <a:pt x="425" y="474"/>
                      <a:pt x="415" y="474"/>
                    </a:cubicBezTo>
                    <a:cubicBezTo>
                      <a:pt x="408" y="474"/>
                      <a:pt x="406" y="480"/>
                      <a:pt x="414" y="498"/>
                    </a:cubicBezTo>
                    <a:cubicBezTo>
                      <a:pt x="435" y="545"/>
                      <a:pt x="414" y="545"/>
                      <a:pt x="456" y="587"/>
                    </a:cubicBezTo>
                    <a:cubicBezTo>
                      <a:pt x="503" y="608"/>
                      <a:pt x="545" y="629"/>
                      <a:pt x="545" y="655"/>
                    </a:cubicBezTo>
                    <a:cubicBezTo>
                      <a:pt x="541" y="659"/>
                      <a:pt x="537" y="661"/>
                      <a:pt x="534" y="661"/>
                    </a:cubicBezTo>
                    <a:cubicBezTo>
                      <a:pt x="530" y="661"/>
                      <a:pt x="527" y="658"/>
                      <a:pt x="524" y="658"/>
                    </a:cubicBezTo>
                    <a:cubicBezTo>
                      <a:pt x="519" y="658"/>
                      <a:pt x="513" y="664"/>
                      <a:pt x="503" y="697"/>
                    </a:cubicBezTo>
                    <a:cubicBezTo>
                      <a:pt x="482" y="760"/>
                      <a:pt x="482" y="760"/>
                      <a:pt x="482" y="786"/>
                    </a:cubicBezTo>
                    <a:cubicBezTo>
                      <a:pt x="482" y="828"/>
                      <a:pt x="482" y="807"/>
                      <a:pt x="456" y="849"/>
                    </a:cubicBezTo>
                    <a:cubicBezTo>
                      <a:pt x="435" y="870"/>
                      <a:pt x="482" y="849"/>
                      <a:pt x="414" y="891"/>
                    </a:cubicBezTo>
                    <a:cubicBezTo>
                      <a:pt x="372" y="959"/>
                      <a:pt x="372" y="917"/>
                      <a:pt x="325" y="959"/>
                    </a:cubicBezTo>
                    <a:cubicBezTo>
                      <a:pt x="304" y="980"/>
                      <a:pt x="283" y="1000"/>
                      <a:pt x="352" y="1021"/>
                    </a:cubicBezTo>
                    <a:cubicBezTo>
                      <a:pt x="375" y="1029"/>
                      <a:pt x="390" y="1030"/>
                      <a:pt x="401" y="1030"/>
                    </a:cubicBezTo>
                    <a:cubicBezTo>
                      <a:pt x="409" y="1030"/>
                      <a:pt x="415" y="1029"/>
                      <a:pt x="420" y="1029"/>
                    </a:cubicBezTo>
                    <a:cubicBezTo>
                      <a:pt x="430" y="1029"/>
                      <a:pt x="435" y="1035"/>
                      <a:pt x="456" y="1069"/>
                    </a:cubicBezTo>
                    <a:cubicBezTo>
                      <a:pt x="503" y="1110"/>
                      <a:pt x="482" y="1110"/>
                      <a:pt x="503" y="1152"/>
                    </a:cubicBezTo>
                    <a:cubicBezTo>
                      <a:pt x="524" y="1179"/>
                      <a:pt x="545" y="1179"/>
                      <a:pt x="545" y="1220"/>
                    </a:cubicBezTo>
                    <a:cubicBezTo>
                      <a:pt x="545" y="1241"/>
                      <a:pt x="524" y="1241"/>
                      <a:pt x="456" y="1262"/>
                    </a:cubicBezTo>
                    <a:cubicBezTo>
                      <a:pt x="406" y="1262"/>
                      <a:pt x="369" y="1236"/>
                      <a:pt x="332" y="1236"/>
                    </a:cubicBezTo>
                    <a:cubicBezTo>
                      <a:pt x="323" y="1236"/>
                      <a:pt x="314" y="1237"/>
                      <a:pt x="304" y="1241"/>
                    </a:cubicBezTo>
                    <a:cubicBezTo>
                      <a:pt x="283" y="1262"/>
                      <a:pt x="242" y="1283"/>
                      <a:pt x="283" y="1330"/>
                    </a:cubicBezTo>
                    <a:cubicBezTo>
                      <a:pt x="325" y="1372"/>
                      <a:pt x="352" y="1372"/>
                      <a:pt x="352" y="1440"/>
                    </a:cubicBezTo>
                    <a:cubicBezTo>
                      <a:pt x="325" y="1482"/>
                      <a:pt x="352" y="1482"/>
                      <a:pt x="304" y="1524"/>
                    </a:cubicBezTo>
                    <a:cubicBezTo>
                      <a:pt x="262" y="1545"/>
                      <a:pt x="242" y="1545"/>
                      <a:pt x="262" y="1592"/>
                    </a:cubicBezTo>
                    <a:cubicBezTo>
                      <a:pt x="304" y="1613"/>
                      <a:pt x="325" y="1613"/>
                      <a:pt x="393" y="1634"/>
                    </a:cubicBezTo>
                    <a:cubicBezTo>
                      <a:pt x="435" y="1655"/>
                      <a:pt x="482" y="1676"/>
                      <a:pt x="524" y="1676"/>
                    </a:cubicBezTo>
                    <a:lnTo>
                      <a:pt x="566" y="1676"/>
                    </a:lnTo>
                    <a:lnTo>
                      <a:pt x="566" y="1702"/>
                    </a:lnTo>
                    <a:cubicBezTo>
                      <a:pt x="545" y="1723"/>
                      <a:pt x="566" y="1765"/>
                      <a:pt x="524" y="1807"/>
                    </a:cubicBezTo>
                    <a:cubicBezTo>
                      <a:pt x="503" y="1875"/>
                      <a:pt x="456" y="1854"/>
                      <a:pt x="435" y="1875"/>
                    </a:cubicBezTo>
                    <a:cubicBezTo>
                      <a:pt x="435" y="1917"/>
                      <a:pt x="414" y="1917"/>
                      <a:pt x="435" y="1985"/>
                    </a:cubicBezTo>
                    <a:cubicBezTo>
                      <a:pt x="456" y="2027"/>
                      <a:pt x="456" y="2048"/>
                      <a:pt x="414" y="2116"/>
                    </a:cubicBezTo>
                    <a:cubicBezTo>
                      <a:pt x="372" y="2179"/>
                      <a:pt x="352" y="2268"/>
                      <a:pt x="304" y="2357"/>
                    </a:cubicBezTo>
                    <a:cubicBezTo>
                      <a:pt x="262" y="2420"/>
                      <a:pt x="242" y="2488"/>
                      <a:pt x="242" y="2572"/>
                    </a:cubicBezTo>
                    <a:cubicBezTo>
                      <a:pt x="221" y="2682"/>
                      <a:pt x="262" y="2854"/>
                      <a:pt x="262" y="2943"/>
                    </a:cubicBezTo>
                    <a:cubicBezTo>
                      <a:pt x="242" y="3032"/>
                      <a:pt x="242" y="2985"/>
                      <a:pt x="242" y="3095"/>
                    </a:cubicBezTo>
                    <a:cubicBezTo>
                      <a:pt x="221" y="3184"/>
                      <a:pt x="173" y="3184"/>
                      <a:pt x="242" y="3247"/>
                    </a:cubicBezTo>
                    <a:cubicBezTo>
                      <a:pt x="304" y="3336"/>
                      <a:pt x="372" y="3404"/>
                      <a:pt x="435" y="3446"/>
                    </a:cubicBezTo>
                    <a:cubicBezTo>
                      <a:pt x="503" y="3509"/>
                      <a:pt x="524" y="3577"/>
                      <a:pt x="587" y="3619"/>
                    </a:cubicBezTo>
                    <a:cubicBezTo>
                      <a:pt x="655" y="3666"/>
                      <a:pt x="718" y="3708"/>
                      <a:pt x="786" y="3729"/>
                    </a:cubicBezTo>
                    <a:cubicBezTo>
                      <a:pt x="816" y="3744"/>
                      <a:pt x="824" y="3759"/>
                      <a:pt x="851" y="3759"/>
                    </a:cubicBezTo>
                    <a:cubicBezTo>
                      <a:pt x="862" y="3759"/>
                      <a:pt x="876" y="3756"/>
                      <a:pt x="896" y="3750"/>
                    </a:cubicBezTo>
                    <a:cubicBezTo>
                      <a:pt x="959" y="3750"/>
                      <a:pt x="959" y="3750"/>
                      <a:pt x="1048" y="3729"/>
                    </a:cubicBezTo>
                    <a:cubicBezTo>
                      <a:pt x="1158" y="3708"/>
                      <a:pt x="1111" y="3708"/>
                      <a:pt x="1221" y="3687"/>
                    </a:cubicBezTo>
                    <a:cubicBezTo>
                      <a:pt x="1310" y="3666"/>
                      <a:pt x="1310" y="3666"/>
                      <a:pt x="1373" y="3619"/>
                    </a:cubicBezTo>
                    <a:cubicBezTo>
                      <a:pt x="1399" y="3584"/>
                      <a:pt x="1417" y="3569"/>
                      <a:pt x="1435" y="3569"/>
                    </a:cubicBezTo>
                    <a:cubicBezTo>
                      <a:pt x="1449" y="3569"/>
                      <a:pt x="1464" y="3579"/>
                      <a:pt x="1483" y="3598"/>
                    </a:cubicBezTo>
                    <a:cubicBezTo>
                      <a:pt x="1522" y="3633"/>
                      <a:pt x="1510" y="3671"/>
                      <a:pt x="1544" y="3671"/>
                    </a:cubicBezTo>
                    <a:cubicBezTo>
                      <a:pt x="1551" y="3671"/>
                      <a:pt x="1560" y="3670"/>
                      <a:pt x="1572" y="3666"/>
                    </a:cubicBezTo>
                    <a:cubicBezTo>
                      <a:pt x="1623" y="3666"/>
                      <a:pt x="1604" y="3635"/>
                      <a:pt x="1633" y="3635"/>
                    </a:cubicBezTo>
                    <a:cubicBezTo>
                      <a:pt x="1640" y="3635"/>
                      <a:pt x="1648" y="3636"/>
                      <a:pt x="1661" y="3640"/>
                    </a:cubicBezTo>
                    <a:cubicBezTo>
                      <a:pt x="1745" y="3666"/>
                      <a:pt x="1765" y="3687"/>
                      <a:pt x="1745" y="3771"/>
                    </a:cubicBezTo>
                    <a:cubicBezTo>
                      <a:pt x="1724" y="3860"/>
                      <a:pt x="1682" y="3970"/>
                      <a:pt x="1703" y="4033"/>
                    </a:cubicBezTo>
                    <a:cubicBezTo>
                      <a:pt x="1724" y="4101"/>
                      <a:pt x="1745" y="4122"/>
                      <a:pt x="1765" y="4211"/>
                    </a:cubicBezTo>
                    <a:cubicBezTo>
                      <a:pt x="1792" y="4295"/>
                      <a:pt x="1792" y="4342"/>
                      <a:pt x="1765" y="4425"/>
                    </a:cubicBezTo>
                    <a:cubicBezTo>
                      <a:pt x="1765" y="4494"/>
                      <a:pt x="1765" y="4535"/>
                      <a:pt x="1745" y="4603"/>
                    </a:cubicBezTo>
                    <a:cubicBezTo>
                      <a:pt x="1745" y="4687"/>
                      <a:pt x="1745" y="4645"/>
                      <a:pt x="1703" y="4776"/>
                    </a:cubicBezTo>
                    <a:cubicBezTo>
                      <a:pt x="1682" y="4907"/>
                      <a:pt x="1635" y="4907"/>
                      <a:pt x="1661" y="5017"/>
                    </a:cubicBezTo>
                    <a:cubicBezTo>
                      <a:pt x="1661" y="5106"/>
                      <a:pt x="1614" y="5127"/>
                      <a:pt x="1635" y="5211"/>
                    </a:cubicBezTo>
                    <a:cubicBezTo>
                      <a:pt x="1635" y="5321"/>
                      <a:pt x="1614" y="5368"/>
                      <a:pt x="1593" y="5452"/>
                    </a:cubicBezTo>
                    <a:cubicBezTo>
                      <a:pt x="1551" y="5520"/>
                      <a:pt x="1572" y="5541"/>
                      <a:pt x="1551" y="5604"/>
                    </a:cubicBezTo>
                    <a:cubicBezTo>
                      <a:pt x="1551" y="5672"/>
                      <a:pt x="1530" y="5714"/>
                      <a:pt x="1504" y="5735"/>
                    </a:cubicBezTo>
                    <a:cubicBezTo>
                      <a:pt x="1486" y="5775"/>
                      <a:pt x="1467" y="5828"/>
                      <a:pt x="1507" y="5828"/>
                    </a:cubicBezTo>
                    <a:cubicBezTo>
                      <a:pt x="1513" y="5828"/>
                      <a:pt x="1521" y="5827"/>
                      <a:pt x="1530" y="5824"/>
                    </a:cubicBezTo>
                    <a:cubicBezTo>
                      <a:pt x="1572" y="5803"/>
                      <a:pt x="1745" y="5672"/>
                      <a:pt x="1834" y="5562"/>
                    </a:cubicBezTo>
                    <a:cubicBezTo>
                      <a:pt x="1923" y="5473"/>
                      <a:pt x="2095" y="5148"/>
                      <a:pt x="2184" y="5017"/>
                    </a:cubicBezTo>
                    <a:cubicBezTo>
                      <a:pt x="2289" y="4865"/>
                      <a:pt x="2420" y="4452"/>
                      <a:pt x="2467" y="4321"/>
                    </a:cubicBezTo>
                    <a:cubicBezTo>
                      <a:pt x="2509" y="4190"/>
                      <a:pt x="2551" y="3619"/>
                      <a:pt x="2577" y="3467"/>
                    </a:cubicBezTo>
                    <a:cubicBezTo>
                      <a:pt x="2619" y="3294"/>
                      <a:pt x="2577" y="2901"/>
                      <a:pt x="2551" y="2812"/>
                    </a:cubicBezTo>
                    <a:cubicBezTo>
                      <a:pt x="2551" y="2723"/>
                      <a:pt x="2467" y="2682"/>
                      <a:pt x="2446" y="2619"/>
                    </a:cubicBezTo>
                    <a:cubicBezTo>
                      <a:pt x="2420" y="2551"/>
                      <a:pt x="2378" y="2509"/>
                      <a:pt x="2357" y="2420"/>
                    </a:cubicBezTo>
                    <a:lnTo>
                      <a:pt x="2357" y="2357"/>
                    </a:lnTo>
                    <a:cubicBezTo>
                      <a:pt x="2399" y="2462"/>
                      <a:pt x="2420" y="2462"/>
                      <a:pt x="2488" y="2551"/>
                    </a:cubicBezTo>
                    <a:cubicBezTo>
                      <a:pt x="2509" y="2572"/>
                      <a:pt x="2509" y="2572"/>
                      <a:pt x="2530" y="2593"/>
                    </a:cubicBezTo>
                    <a:cubicBezTo>
                      <a:pt x="2268" y="1440"/>
                      <a:pt x="1462" y="456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30;p58">
                <a:extLst>
                  <a:ext uri="{FF2B5EF4-FFF2-40B4-BE49-F238E27FC236}">
                    <a16:creationId xmlns:a16="http://schemas.microsoft.com/office/drawing/2014/main" id="{FDF317B9-AD0D-FE30-536C-92D3B28B82F8}"/>
                  </a:ext>
                </a:extLst>
              </p:cNvPr>
              <p:cNvSpPr/>
              <p:nvPr/>
            </p:nvSpPr>
            <p:spPr>
              <a:xfrm>
                <a:off x="4204749" y="507749"/>
                <a:ext cx="501754" cy="1118311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933" extrusionOk="0">
                    <a:moveTo>
                      <a:pt x="545" y="199"/>
                    </a:moveTo>
                    <a:cubicBezTo>
                      <a:pt x="566" y="220"/>
                      <a:pt x="587" y="220"/>
                      <a:pt x="634" y="241"/>
                    </a:cubicBezTo>
                    <a:lnTo>
                      <a:pt x="608" y="262"/>
                    </a:lnTo>
                    <a:lnTo>
                      <a:pt x="587" y="283"/>
                    </a:lnTo>
                    <a:cubicBezTo>
                      <a:pt x="566" y="309"/>
                      <a:pt x="566" y="330"/>
                      <a:pt x="566" y="330"/>
                    </a:cubicBezTo>
                    <a:lnTo>
                      <a:pt x="545" y="351"/>
                    </a:lnTo>
                    <a:cubicBezTo>
                      <a:pt x="545" y="330"/>
                      <a:pt x="524" y="309"/>
                      <a:pt x="477" y="283"/>
                    </a:cubicBezTo>
                    <a:lnTo>
                      <a:pt x="456" y="283"/>
                    </a:lnTo>
                    <a:cubicBezTo>
                      <a:pt x="477" y="283"/>
                      <a:pt x="503" y="283"/>
                      <a:pt x="503" y="262"/>
                    </a:cubicBezTo>
                    <a:cubicBezTo>
                      <a:pt x="545" y="241"/>
                      <a:pt x="545" y="220"/>
                      <a:pt x="545" y="199"/>
                    </a:cubicBezTo>
                    <a:close/>
                    <a:moveTo>
                      <a:pt x="435" y="414"/>
                    </a:moveTo>
                    <a:cubicBezTo>
                      <a:pt x="452" y="414"/>
                      <a:pt x="455" y="414"/>
                      <a:pt x="456" y="427"/>
                    </a:cubicBezTo>
                    <a:lnTo>
                      <a:pt x="456" y="427"/>
                    </a:lnTo>
                    <a:cubicBezTo>
                      <a:pt x="450" y="423"/>
                      <a:pt x="443" y="418"/>
                      <a:pt x="435" y="414"/>
                    </a:cubicBezTo>
                    <a:close/>
                    <a:moveTo>
                      <a:pt x="304" y="131"/>
                    </a:moveTo>
                    <a:lnTo>
                      <a:pt x="304" y="152"/>
                    </a:lnTo>
                    <a:lnTo>
                      <a:pt x="263" y="152"/>
                    </a:lnTo>
                    <a:cubicBezTo>
                      <a:pt x="242" y="178"/>
                      <a:pt x="242" y="178"/>
                      <a:pt x="242" y="199"/>
                    </a:cubicBezTo>
                    <a:lnTo>
                      <a:pt x="242" y="262"/>
                    </a:lnTo>
                    <a:cubicBezTo>
                      <a:pt x="263" y="283"/>
                      <a:pt x="263" y="283"/>
                      <a:pt x="283" y="283"/>
                    </a:cubicBezTo>
                    <a:cubicBezTo>
                      <a:pt x="283" y="309"/>
                      <a:pt x="304" y="309"/>
                      <a:pt x="325" y="330"/>
                    </a:cubicBezTo>
                    <a:cubicBezTo>
                      <a:pt x="346" y="351"/>
                      <a:pt x="346" y="372"/>
                      <a:pt x="373" y="393"/>
                    </a:cubicBezTo>
                    <a:cubicBezTo>
                      <a:pt x="346" y="393"/>
                      <a:pt x="346" y="414"/>
                      <a:pt x="325" y="414"/>
                    </a:cubicBezTo>
                    <a:lnTo>
                      <a:pt x="325" y="440"/>
                    </a:lnTo>
                    <a:cubicBezTo>
                      <a:pt x="304" y="440"/>
                      <a:pt x="304" y="440"/>
                      <a:pt x="283" y="414"/>
                    </a:cubicBezTo>
                    <a:cubicBezTo>
                      <a:pt x="215" y="372"/>
                      <a:pt x="215" y="351"/>
                      <a:pt x="174" y="330"/>
                    </a:cubicBezTo>
                    <a:cubicBezTo>
                      <a:pt x="174" y="309"/>
                      <a:pt x="174" y="309"/>
                      <a:pt x="194" y="283"/>
                    </a:cubicBezTo>
                    <a:cubicBezTo>
                      <a:pt x="194" y="241"/>
                      <a:pt x="174" y="199"/>
                      <a:pt x="174" y="178"/>
                    </a:cubicBezTo>
                    <a:cubicBezTo>
                      <a:pt x="153" y="152"/>
                      <a:pt x="132" y="131"/>
                      <a:pt x="111" y="131"/>
                    </a:cubicBezTo>
                    <a:close/>
                    <a:moveTo>
                      <a:pt x="494" y="460"/>
                    </a:moveTo>
                    <a:lnTo>
                      <a:pt x="494" y="460"/>
                    </a:lnTo>
                    <a:cubicBezTo>
                      <a:pt x="500" y="467"/>
                      <a:pt x="503" y="474"/>
                      <a:pt x="503" y="482"/>
                    </a:cubicBezTo>
                    <a:cubicBezTo>
                      <a:pt x="503" y="475"/>
                      <a:pt x="500" y="467"/>
                      <a:pt x="494" y="460"/>
                    </a:cubicBezTo>
                    <a:close/>
                    <a:moveTo>
                      <a:pt x="1462" y="964"/>
                    </a:moveTo>
                    <a:cubicBezTo>
                      <a:pt x="1462" y="985"/>
                      <a:pt x="1483" y="1027"/>
                      <a:pt x="1525" y="1047"/>
                    </a:cubicBezTo>
                    <a:cubicBezTo>
                      <a:pt x="1551" y="1068"/>
                      <a:pt x="1572" y="1095"/>
                      <a:pt x="1593" y="1095"/>
                    </a:cubicBezTo>
                    <a:cubicBezTo>
                      <a:pt x="1572" y="1116"/>
                      <a:pt x="1551" y="1116"/>
                      <a:pt x="1551" y="1137"/>
                    </a:cubicBezTo>
                    <a:cubicBezTo>
                      <a:pt x="1525" y="1095"/>
                      <a:pt x="1504" y="1068"/>
                      <a:pt x="1483" y="1047"/>
                    </a:cubicBezTo>
                    <a:cubicBezTo>
                      <a:pt x="1462" y="1047"/>
                      <a:pt x="1462" y="1027"/>
                      <a:pt x="1441" y="1027"/>
                    </a:cubicBezTo>
                    <a:cubicBezTo>
                      <a:pt x="1462" y="985"/>
                      <a:pt x="1441" y="985"/>
                      <a:pt x="1441" y="964"/>
                    </a:cubicBezTo>
                    <a:close/>
                    <a:moveTo>
                      <a:pt x="1310" y="1330"/>
                    </a:moveTo>
                    <a:lnTo>
                      <a:pt x="1331" y="1356"/>
                    </a:lnTo>
                    <a:lnTo>
                      <a:pt x="1352" y="1356"/>
                    </a:lnTo>
                    <a:cubicBezTo>
                      <a:pt x="1331" y="1356"/>
                      <a:pt x="1331" y="1377"/>
                      <a:pt x="1331" y="1377"/>
                    </a:cubicBezTo>
                    <a:cubicBezTo>
                      <a:pt x="1331" y="1377"/>
                      <a:pt x="1331" y="1356"/>
                      <a:pt x="1310" y="1330"/>
                    </a:cubicBezTo>
                    <a:close/>
                    <a:moveTo>
                      <a:pt x="1745" y="1116"/>
                    </a:moveTo>
                    <a:cubicBezTo>
                      <a:pt x="1786" y="1178"/>
                      <a:pt x="1813" y="1246"/>
                      <a:pt x="1876" y="1309"/>
                    </a:cubicBezTo>
                    <a:lnTo>
                      <a:pt x="1834" y="1309"/>
                    </a:lnTo>
                    <a:cubicBezTo>
                      <a:pt x="1813" y="1309"/>
                      <a:pt x="1786" y="1309"/>
                      <a:pt x="1786" y="1330"/>
                    </a:cubicBezTo>
                    <a:cubicBezTo>
                      <a:pt x="1766" y="1330"/>
                      <a:pt x="1766" y="1356"/>
                      <a:pt x="1766" y="1356"/>
                    </a:cubicBezTo>
                    <a:lnTo>
                      <a:pt x="1766" y="1398"/>
                    </a:lnTo>
                    <a:cubicBezTo>
                      <a:pt x="1745" y="1398"/>
                      <a:pt x="1724" y="1398"/>
                      <a:pt x="1724" y="1377"/>
                    </a:cubicBezTo>
                    <a:lnTo>
                      <a:pt x="1682" y="1377"/>
                    </a:lnTo>
                    <a:cubicBezTo>
                      <a:pt x="1682" y="1377"/>
                      <a:pt x="1656" y="1330"/>
                      <a:pt x="1635" y="1309"/>
                    </a:cubicBezTo>
                    <a:cubicBezTo>
                      <a:pt x="1635" y="1288"/>
                      <a:pt x="1614" y="1267"/>
                      <a:pt x="1593" y="1246"/>
                    </a:cubicBezTo>
                    <a:lnTo>
                      <a:pt x="1614" y="1226"/>
                    </a:lnTo>
                    <a:cubicBezTo>
                      <a:pt x="1635" y="1199"/>
                      <a:pt x="1635" y="1178"/>
                      <a:pt x="1635" y="1178"/>
                    </a:cubicBezTo>
                    <a:lnTo>
                      <a:pt x="1682" y="1178"/>
                    </a:lnTo>
                    <a:lnTo>
                      <a:pt x="1745" y="1116"/>
                    </a:lnTo>
                    <a:close/>
                    <a:moveTo>
                      <a:pt x="896" y="1246"/>
                    </a:moveTo>
                    <a:cubicBezTo>
                      <a:pt x="917" y="1267"/>
                      <a:pt x="917" y="1267"/>
                      <a:pt x="917" y="1288"/>
                    </a:cubicBezTo>
                    <a:cubicBezTo>
                      <a:pt x="938" y="1288"/>
                      <a:pt x="959" y="1288"/>
                      <a:pt x="980" y="1309"/>
                    </a:cubicBezTo>
                    <a:lnTo>
                      <a:pt x="1069" y="1309"/>
                    </a:lnTo>
                    <a:cubicBezTo>
                      <a:pt x="1069" y="1309"/>
                      <a:pt x="1090" y="1309"/>
                      <a:pt x="1132" y="1330"/>
                    </a:cubicBezTo>
                    <a:cubicBezTo>
                      <a:pt x="1200" y="1356"/>
                      <a:pt x="1200" y="1356"/>
                      <a:pt x="1242" y="1398"/>
                    </a:cubicBezTo>
                    <a:cubicBezTo>
                      <a:pt x="1263" y="1419"/>
                      <a:pt x="1263" y="1440"/>
                      <a:pt x="1263" y="1440"/>
                    </a:cubicBezTo>
                    <a:lnTo>
                      <a:pt x="1242" y="1440"/>
                    </a:lnTo>
                    <a:cubicBezTo>
                      <a:pt x="1242" y="1461"/>
                      <a:pt x="1242" y="1461"/>
                      <a:pt x="1221" y="1461"/>
                    </a:cubicBezTo>
                    <a:lnTo>
                      <a:pt x="1221" y="1529"/>
                    </a:lnTo>
                    <a:lnTo>
                      <a:pt x="1200" y="1508"/>
                    </a:lnTo>
                    <a:cubicBezTo>
                      <a:pt x="1111" y="1529"/>
                      <a:pt x="1048" y="1529"/>
                      <a:pt x="980" y="1571"/>
                    </a:cubicBezTo>
                    <a:cubicBezTo>
                      <a:pt x="980" y="1571"/>
                      <a:pt x="938" y="1592"/>
                      <a:pt x="917" y="1618"/>
                    </a:cubicBezTo>
                    <a:cubicBezTo>
                      <a:pt x="896" y="1618"/>
                      <a:pt x="870" y="1639"/>
                      <a:pt x="849" y="1639"/>
                    </a:cubicBezTo>
                    <a:lnTo>
                      <a:pt x="849" y="1550"/>
                    </a:lnTo>
                    <a:cubicBezTo>
                      <a:pt x="849" y="1508"/>
                      <a:pt x="807" y="1487"/>
                      <a:pt x="786" y="1461"/>
                    </a:cubicBezTo>
                    <a:lnTo>
                      <a:pt x="807" y="1461"/>
                    </a:lnTo>
                    <a:cubicBezTo>
                      <a:pt x="828" y="1461"/>
                      <a:pt x="849" y="1440"/>
                      <a:pt x="849" y="1419"/>
                    </a:cubicBezTo>
                    <a:lnTo>
                      <a:pt x="870" y="1398"/>
                    </a:lnTo>
                    <a:cubicBezTo>
                      <a:pt x="870" y="1398"/>
                      <a:pt x="870" y="1377"/>
                      <a:pt x="896" y="1356"/>
                    </a:cubicBezTo>
                    <a:cubicBezTo>
                      <a:pt x="896" y="1356"/>
                      <a:pt x="896" y="1309"/>
                      <a:pt x="870" y="1309"/>
                    </a:cubicBezTo>
                    <a:lnTo>
                      <a:pt x="870" y="1288"/>
                    </a:lnTo>
                    <a:lnTo>
                      <a:pt x="870" y="1267"/>
                    </a:lnTo>
                    <a:cubicBezTo>
                      <a:pt x="896" y="1267"/>
                      <a:pt x="896" y="1267"/>
                      <a:pt x="896" y="1246"/>
                    </a:cubicBezTo>
                    <a:close/>
                    <a:moveTo>
                      <a:pt x="765" y="330"/>
                    </a:moveTo>
                    <a:cubicBezTo>
                      <a:pt x="1001" y="461"/>
                      <a:pt x="1221" y="634"/>
                      <a:pt x="1420" y="807"/>
                    </a:cubicBezTo>
                    <a:lnTo>
                      <a:pt x="1420" y="833"/>
                    </a:lnTo>
                    <a:lnTo>
                      <a:pt x="1394" y="833"/>
                    </a:lnTo>
                    <a:lnTo>
                      <a:pt x="1373" y="854"/>
                    </a:lnTo>
                    <a:lnTo>
                      <a:pt x="1373" y="875"/>
                    </a:lnTo>
                    <a:lnTo>
                      <a:pt x="1352" y="896"/>
                    </a:lnTo>
                    <a:cubicBezTo>
                      <a:pt x="1331" y="917"/>
                      <a:pt x="1331" y="938"/>
                      <a:pt x="1331" y="964"/>
                    </a:cubicBezTo>
                    <a:cubicBezTo>
                      <a:pt x="1331" y="985"/>
                      <a:pt x="1352" y="1006"/>
                      <a:pt x="1352" y="1006"/>
                    </a:cubicBezTo>
                    <a:cubicBezTo>
                      <a:pt x="1331" y="1027"/>
                      <a:pt x="1352" y="1068"/>
                      <a:pt x="1352" y="1068"/>
                    </a:cubicBezTo>
                    <a:cubicBezTo>
                      <a:pt x="1373" y="1095"/>
                      <a:pt x="1394" y="1116"/>
                      <a:pt x="1394" y="1137"/>
                    </a:cubicBezTo>
                    <a:lnTo>
                      <a:pt x="1441" y="1178"/>
                    </a:lnTo>
                    <a:cubicBezTo>
                      <a:pt x="1420" y="1199"/>
                      <a:pt x="1394" y="1226"/>
                      <a:pt x="1394" y="1246"/>
                    </a:cubicBezTo>
                    <a:cubicBezTo>
                      <a:pt x="1352" y="1199"/>
                      <a:pt x="1331" y="1199"/>
                      <a:pt x="1289" y="1178"/>
                    </a:cubicBezTo>
                    <a:lnTo>
                      <a:pt x="1158" y="1137"/>
                    </a:lnTo>
                    <a:cubicBezTo>
                      <a:pt x="1111" y="1116"/>
                      <a:pt x="1111" y="1116"/>
                      <a:pt x="1111" y="1095"/>
                    </a:cubicBezTo>
                    <a:cubicBezTo>
                      <a:pt x="1111" y="1095"/>
                      <a:pt x="1090" y="1068"/>
                      <a:pt x="1069" y="1047"/>
                    </a:cubicBezTo>
                    <a:cubicBezTo>
                      <a:pt x="1048" y="1027"/>
                      <a:pt x="1027" y="1006"/>
                      <a:pt x="1001" y="1006"/>
                    </a:cubicBezTo>
                    <a:cubicBezTo>
                      <a:pt x="980" y="1006"/>
                      <a:pt x="959" y="1006"/>
                      <a:pt x="959" y="1027"/>
                    </a:cubicBezTo>
                    <a:cubicBezTo>
                      <a:pt x="938" y="1027"/>
                      <a:pt x="938" y="1047"/>
                      <a:pt x="938" y="1047"/>
                    </a:cubicBezTo>
                    <a:cubicBezTo>
                      <a:pt x="917" y="1068"/>
                      <a:pt x="917" y="1116"/>
                      <a:pt x="938" y="1116"/>
                    </a:cubicBezTo>
                    <a:cubicBezTo>
                      <a:pt x="938" y="1137"/>
                      <a:pt x="959" y="1157"/>
                      <a:pt x="959" y="1157"/>
                    </a:cubicBezTo>
                    <a:cubicBezTo>
                      <a:pt x="980" y="1157"/>
                      <a:pt x="1001" y="1178"/>
                      <a:pt x="1027" y="1199"/>
                    </a:cubicBezTo>
                    <a:lnTo>
                      <a:pt x="980" y="1199"/>
                    </a:lnTo>
                    <a:lnTo>
                      <a:pt x="980" y="1178"/>
                    </a:lnTo>
                    <a:cubicBezTo>
                      <a:pt x="959" y="1157"/>
                      <a:pt x="938" y="1157"/>
                      <a:pt x="917" y="1137"/>
                    </a:cubicBezTo>
                    <a:lnTo>
                      <a:pt x="849" y="1137"/>
                    </a:lnTo>
                    <a:lnTo>
                      <a:pt x="828" y="1157"/>
                    </a:lnTo>
                    <a:cubicBezTo>
                      <a:pt x="807" y="1178"/>
                      <a:pt x="828" y="1178"/>
                      <a:pt x="828" y="1178"/>
                    </a:cubicBezTo>
                    <a:lnTo>
                      <a:pt x="807" y="1199"/>
                    </a:lnTo>
                    <a:lnTo>
                      <a:pt x="718" y="1199"/>
                    </a:lnTo>
                    <a:lnTo>
                      <a:pt x="697" y="1226"/>
                    </a:lnTo>
                    <a:lnTo>
                      <a:pt x="676" y="1246"/>
                    </a:lnTo>
                    <a:lnTo>
                      <a:pt x="697" y="1267"/>
                    </a:lnTo>
                    <a:lnTo>
                      <a:pt x="697" y="1288"/>
                    </a:lnTo>
                    <a:lnTo>
                      <a:pt x="718" y="1288"/>
                    </a:lnTo>
                    <a:lnTo>
                      <a:pt x="718" y="1309"/>
                    </a:lnTo>
                    <a:cubicBezTo>
                      <a:pt x="739" y="1309"/>
                      <a:pt x="765" y="1330"/>
                      <a:pt x="765" y="1330"/>
                    </a:cubicBezTo>
                    <a:lnTo>
                      <a:pt x="786" y="1356"/>
                    </a:lnTo>
                    <a:cubicBezTo>
                      <a:pt x="765" y="1356"/>
                      <a:pt x="765" y="1356"/>
                      <a:pt x="765" y="1377"/>
                    </a:cubicBezTo>
                    <a:lnTo>
                      <a:pt x="739" y="1377"/>
                    </a:lnTo>
                    <a:cubicBezTo>
                      <a:pt x="718" y="1377"/>
                      <a:pt x="697" y="1398"/>
                      <a:pt x="697" y="1398"/>
                    </a:cubicBezTo>
                    <a:cubicBezTo>
                      <a:pt x="676" y="1419"/>
                      <a:pt x="676" y="1461"/>
                      <a:pt x="676" y="1487"/>
                    </a:cubicBezTo>
                    <a:cubicBezTo>
                      <a:pt x="697" y="1508"/>
                      <a:pt x="697" y="1529"/>
                      <a:pt x="718" y="1529"/>
                    </a:cubicBezTo>
                    <a:cubicBezTo>
                      <a:pt x="739" y="1550"/>
                      <a:pt x="739" y="1571"/>
                      <a:pt x="739" y="1571"/>
                    </a:cubicBezTo>
                    <a:cubicBezTo>
                      <a:pt x="765" y="1592"/>
                      <a:pt x="739" y="1592"/>
                      <a:pt x="765" y="1592"/>
                    </a:cubicBezTo>
                    <a:cubicBezTo>
                      <a:pt x="765" y="1592"/>
                      <a:pt x="739" y="1592"/>
                      <a:pt x="718" y="1618"/>
                    </a:cubicBezTo>
                    <a:lnTo>
                      <a:pt x="676" y="1618"/>
                    </a:lnTo>
                    <a:cubicBezTo>
                      <a:pt x="676" y="1639"/>
                      <a:pt x="634" y="1639"/>
                      <a:pt x="608" y="1660"/>
                    </a:cubicBezTo>
                    <a:cubicBezTo>
                      <a:pt x="608" y="1681"/>
                      <a:pt x="587" y="1681"/>
                      <a:pt x="587" y="1681"/>
                    </a:cubicBezTo>
                    <a:lnTo>
                      <a:pt x="545" y="1681"/>
                    </a:lnTo>
                    <a:cubicBezTo>
                      <a:pt x="503" y="1660"/>
                      <a:pt x="477" y="1660"/>
                      <a:pt x="435" y="1639"/>
                    </a:cubicBezTo>
                    <a:cubicBezTo>
                      <a:pt x="393" y="1618"/>
                      <a:pt x="373" y="1618"/>
                      <a:pt x="373" y="1618"/>
                    </a:cubicBezTo>
                    <a:cubicBezTo>
                      <a:pt x="393" y="1592"/>
                      <a:pt x="393" y="1571"/>
                      <a:pt x="414" y="1550"/>
                    </a:cubicBezTo>
                    <a:lnTo>
                      <a:pt x="414" y="1487"/>
                    </a:lnTo>
                    <a:lnTo>
                      <a:pt x="414" y="1419"/>
                    </a:lnTo>
                    <a:lnTo>
                      <a:pt x="393" y="1398"/>
                    </a:lnTo>
                    <a:cubicBezTo>
                      <a:pt x="373" y="1377"/>
                      <a:pt x="346" y="1377"/>
                      <a:pt x="346" y="1356"/>
                    </a:cubicBezTo>
                    <a:lnTo>
                      <a:pt x="373" y="1330"/>
                    </a:lnTo>
                    <a:cubicBezTo>
                      <a:pt x="393" y="1356"/>
                      <a:pt x="435" y="1356"/>
                      <a:pt x="477" y="1356"/>
                    </a:cubicBezTo>
                    <a:lnTo>
                      <a:pt x="566" y="1356"/>
                    </a:lnTo>
                    <a:cubicBezTo>
                      <a:pt x="587" y="1330"/>
                      <a:pt x="587" y="1330"/>
                      <a:pt x="608" y="1309"/>
                    </a:cubicBezTo>
                    <a:lnTo>
                      <a:pt x="608" y="1267"/>
                    </a:lnTo>
                    <a:cubicBezTo>
                      <a:pt x="608" y="1246"/>
                      <a:pt x="608" y="1226"/>
                      <a:pt x="587" y="1199"/>
                    </a:cubicBezTo>
                    <a:cubicBezTo>
                      <a:pt x="587" y="1178"/>
                      <a:pt x="587" y="1178"/>
                      <a:pt x="566" y="1157"/>
                    </a:cubicBezTo>
                    <a:cubicBezTo>
                      <a:pt x="566" y="1137"/>
                      <a:pt x="566" y="1137"/>
                      <a:pt x="524" y="1068"/>
                    </a:cubicBezTo>
                    <a:cubicBezTo>
                      <a:pt x="524" y="1068"/>
                      <a:pt x="503" y="1047"/>
                      <a:pt x="503" y="1027"/>
                    </a:cubicBezTo>
                    <a:lnTo>
                      <a:pt x="414" y="1027"/>
                    </a:lnTo>
                    <a:cubicBezTo>
                      <a:pt x="435" y="1006"/>
                      <a:pt x="456" y="1006"/>
                      <a:pt x="477" y="985"/>
                    </a:cubicBezTo>
                    <a:lnTo>
                      <a:pt x="503" y="964"/>
                    </a:lnTo>
                    <a:lnTo>
                      <a:pt x="524" y="938"/>
                    </a:lnTo>
                    <a:lnTo>
                      <a:pt x="524" y="917"/>
                    </a:lnTo>
                    <a:lnTo>
                      <a:pt x="545" y="896"/>
                    </a:lnTo>
                    <a:cubicBezTo>
                      <a:pt x="545" y="896"/>
                      <a:pt x="566" y="875"/>
                      <a:pt x="566" y="854"/>
                    </a:cubicBezTo>
                    <a:lnTo>
                      <a:pt x="566" y="833"/>
                    </a:lnTo>
                    <a:cubicBezTo>
                      <a:pt x="566" y="786"/>
                      <a:pt x="545" y="807"/>
                      <a:pt x="566" y="765"/>
                    </a:cubicBezTo>
                    <a:lnTo>
                      <a:pt x="587" y="744"/>
                    </a:lnTo>
                    <a:lnTo>
                      <a:pt x="608" y="723"/>
                    </a:lnTo>
                    <a:cubicBezTo>
                      <a:pt x="634" y="723"/>
                      <a:pt x="634" y="702"/>
                      <a:pt x="634" y="702"/>
                    </a:cubicBezTo>
                    <a:lnTo>
                      <a:pt x="655" y="676"/>
                    </a:lnTo>
                    <a:cubicBezTo>
                      <a:pt x="676" y="702"/>
                      <a:pt x="697" y="702"/>
                      <a:pt x="739" y="702"/>
                    </a:cubicBezTo>
                    <a:lnTo>
                      <a:pt x="828" y="702"/>
                    </a:lnTo>
                    <a:cubicBezTo>
                      <a:pt x="849" y="676"/>
                      <a:pt x="849" y="655"/>
                      <a:pt x="849" y="655"/>
                    </a:cubicBezTo>
                    <a:lnTo>
                      <a:pt x="849" y="634"/>
                    </a:lnTo>
                    <a:cubicBezTo>
                      <a:pt x="849" y="613"/>
                      <a:pt x="849" y="592"/>
                      <a:pt x="828" y="571"/>
                    </a:cubicBezTo>
                    <a:cubicBezTo>
                      <a:pt x="828" y="545"/>
                      <a:pt x="807" y="545"/>
                      <a:pt x="807" y="545"/>
                    </a:cubicBezTo>
                    <a:cubicBezTo>
                      <a:pt x="786" y="545"/>
                      <a:pt x="786" y="545"/>
                      <a:pt x="786" y="524"/>
                    </a:cubicBezTo>
                    <a:lnTo>
                      <a:pt x="786" y="503"/>
                    </a:lnTo>
                    <a:cubicBezTo>
                      <a:pt x="786" y="482"/>
                      <a:pt x="765" y="461"/>
                      <a:pt x="739" y="440"/>
                    </a:cubicBezTo>
                    <a:cubicBezTo>
                      <a:pt x="739" y="414"/>
                      <a:pt x="718" y="414"/>
                      <a:pt x="718" y="414"/>
                    </a:cubicBezTo>
                    <a:lnTo>
                      <a:pt x="739" y="414"/>
                    </a:lnTo>
                    <a:cubicBezTo>
                      <a:pt x="765" y="393"/>
                      <a:pt x="765" y="372"/>
                      <a:pt x="765" y="351"/>
                    </a:cubicBezTo>
                    <a:lnTo>
                      <a:pt x="765" y="330"/>
                    </a:lnTo>
                    <a:close/>
                    <a:moveTo>
                      <a:pt x="1441" y="1419"/>
                    </a:moveTo>
                    <a:cubicBezTo>
                      <a:pt x="1462" y="1440"/>
                      <a:pt x="1483" y="1461"/>
                      <a:pt x="1504" y="1487"/>
                    </a:cubicBezTo>
                    <a:lnTo>
                      <a:pt x="1525" y="1508"/>
                    </a:lnTo>
                    <a:cubicBezTo>
                      <a:pt x="1525" y="1529"/>
                      <a:pt x="1525" y="1529"/>
                      <a:pt x="1572" y="1529"/>
                    </a:cubicBezTo>
                    <a:cubicBezTo>
                      <a:pt x="1572" y="1540"/>
                      <a:pt x="1577" y="1545"/>
                      <a:pt x="1585" y="1545"/>
                    </a:cubicBezTo>
                    <a:cubicBezTo>
                      <a:pt x="1593" y="1545"/>
                      <a:pt x="1603" y="1540"/>
                      <a:pt x="1614" y="1529"/>
                    </a:cubicBezTo>
                    <a:cubicBezTo>
                      <a:pt x="1635" y="1508"/>
                      <a:pt x="1635" y="1508"/>
                      <a:pt x="1635" y="1487"/>
                    </a:cubicBezTo>
                    <a:lnTo>
                      <a:pt x="1635" y="1461"/>
                    </a:lnTo>
                    <a:cubicBezTo>
                      <a:pt x="1656" y="1461"/>
                      <a:pt x="1682" y="1487"/>
                      <a:pt x="1682" y="1487"/>
                    </a:cubicBezTo>
                    <a:cubicBezTo>
                      <a:pt x="1724" y="1487"/>
                      <a:pt x="1745" y="1508"/>
                      <a:pt x="1745" y="1508"/>
                    </a:cubicBezTo>
                    <a:lnTo>
                      <a:pt x="1766" y="1508"/>
                    </a:lnTo>
                    <a:cubicBezTo>
                      <a:pt x="1766" y="1508"/>
                      <a:pt x="1775" y="1518"/>
                      <a:pt x="1789" y="1518"/>
                    </a:cubicBezTo>
                    <a:cubicBezTo>
                      <a:pt x="1796" y="1518"/>
                      <a:pt x="1804" y="1515"/>
                      <a:pt x="1813" y="1508"/>
                    </a:cubicBezTo>
                    <a:lnTo>
                      <a:pt x="1834" y="1508"/>
                    </a:lnTo>
                    <a:cubicBezTo>
                      <a:pt x="1834" y="1550"/>
                      <a:pt x="1855" y="1571"/>
                      <a:pt x="1855" y="1592"/>
                    </a:cubicBezTo>
                    <a:cubicBezTo>
                      <a:pt x="1876" y="1618"/>
                      <a:pt x="1896" y="1639"/>
                      <a:pt x="1917" y="1660"/>
                    </a:cubicBezTo>
                    <a:lnTo>
                      <a:pt x="1896" y="1681"/>
                    </a:lnTo>
                    <a:cubicBezTo>
                      <a:pt x="1896" y="1681"/>
                      <a:pt x="1896" y="1702"/>
                      <a:pt x="1876" y="1702"/>
                    </a:cubicBezTo>
                    <a:cubicBezTo>
                      <a:pt x="1834" y="1681"/>
                      <a:pt x="1786" y="1660"/>
                      <a:pt x="1745" y="1660"/>
                    </a:cubicBezTo>
                    <a:cubicBezTo>
                      <a:pt x="1703" y="1660"/>
                      <a:pt x="1682" y="1681"/>
                      <a:pt x="1656" y="1702"/>
                    </a:cubicBezTo>
                    <a:cubicBezTo>
                      <a:pt x="1635" y="1749"/>
                      <a:pt x="1635" y="1770"/>
                      <a:pt x="1635" y="1812"/>
                    </a:cubicBezTo>
                    <a:cubicBezTo>
                      <a:pt x="1614" y="1791"/>
                      <a:pt x="1593" y="1791"/>
                      <a:pt x="1551" y="1770"/>
                    </a:cubicBezTo>
                    <a:cubicBezTo>
                      <a:pt x="1504" y="1749"/>
                      <a:pt x="1483" y="1749"/>
                      <a:pt x="1462" y="1749"/>
                    </a:cubicBezTo>
                    <a:cubicBezTo>
                      <a:pt x="1462" y="1749"/>
                      <a:pt x="1441" y="1749"/>
                      <a:pt x="1420" y="1723"/>
                    </a:cubicBezTo>
                    <a:cubicBezTo>
                      <a:pt x="1373" y="1660"/>
                      <a:pt x="1352" y="1660"/>
                      <a:pt x="1331" y="1618"/>
                    </a:cubicBezTo>
                    <a:lnTo>
                      <a:pt x="1331" y="1618"/>
                    </a:lnTo>
                    <a:lnTo>
                      <a:pt x="1352" y="1639"/>
                    </a:lnTo>
                    <a:cubicBezTo>
                      <a:pt x="1373" y="1639"/>
                      <a:pt x="1394" y="1639"/>
                      <a:pt x="1420" y="1618"/>
                    </a:cubicBezTo>
                    <a:cubicBezTo>
                      <a:pt x="1441" y="1592"/>
                      <a:pt x="1441" y="1571"/>
                      <a:pt x="1441" y="1550"/>
                    </a:cubicBezTo>
                    <a:lnTo>
                      <a:pt x="1441" y="1487"/>
                    </a:lnTo>
                    <a:lnTo>
                      <a:pt x="1441" y="1419"/>
                    </a:lnTo>
                    <a:close/>
                    <a:moveTo>
                      <a:pt x="2075" y="1791"/>
                    </a:moveTo>
                    <a:lnTo>
                      <a:pt x="2048" y="1812"/>
                    </a:lnTo>
                    <a:lnTo>
                      <a:pt x="2027" y="1812"/>
                    </a:lnTo>
                    <a:lnTo>
                      <a:pt x="2027" y="1833"/>
                    </a:lnTo>
                    <a:lnTo>
                      <a:pt x="2027" y="1854"/>
                    </a:lnTo>
                    <a:lnTo>
                      <a:pt x="2027" y="1880"/>
                    </a:lnTo>
                    <a:cubicBezTo>
                      <a:pt x="2027" y="1880"/>
                      <a:pt x="2027" y="1901"/>
                      <a:pt x="2048" y="1901"/>
                    </a:cubicBezTo>
                    <a:cubicBezTo>
                      <a:pt x="2048" y="1922"/>
                      <a:pt x="2075" y="1964"/>
                      <a:pt x="2075" y="1985"/>
                    </a:cubicBezTo>
                    <a:cubicBezTo>
                      <a:pt x="2116" y="2032"/>
                      <a:pt x="2137" y="2053"/>
                      <a:pt x="2179" y="2116"/>
                    </a:cubicBezTo>
                    <a:cubicBezTo>
                      <a:pt x="2179" y="2142"/>
                      <a:pt x="2179" y="2142"/>
                      <a:pt x="2205" y="2163"/>
                    </a:cubicBezTo>
                    <a:lnTo>
                      <a:pt x="2289" y="2116"/>
                    </a:lnTo>
                    <a:lnTo>
                      <a:pt x="2289" y="2095"/>
                    </a:lnTo>
                    <a:cubicBezTo>
                      <a:pt x="2268" y="2095"/>
                      <a:pt x="2268" y="2074"/>
                      <a:pt x="2268" y="2074"/>
                    </a:cubicBezTo>
                    <a:cubicBezTo>
                      <a:pt x="2247" y="2032"/>
                      <a:pt x="2226" y="1985"/>
                      <a:pt x="2205" y="1943"/>
                    </a:cubicBezTo>
                    <a:cubicBezTo>
                      <a:pt x="2179" y="1901"/>
                      <a:pt x="2158" y="1854"/>
                      <a:pt x="2137" y="1812"/>
                    </a:cubicBezTo>
                    <a:lnTo>
                      <a:pt x="2116" y="1812"/>
                    </a:lnTo>
                    <a:cubicBezTo>
                      <a:pt x="2116" y="1812"/>
                      <a:pt x="2095" y="1791"/>
                      <a:pt x="2075" y="1791"/>
                    </a:cubicBezTo>
                    <a:close/>
                    <a:moveTo>
                      <a:pt x="1896" y="1377"/>
                    </a:moveTo>
                    <a:cubicBezTo>
                      <a:pt x="2116" y="1681"/>
                      <a:pt x="2289" y="2032"/>
                      <a:pt x="2399" y="2378"/>
                    </a:cubicBezTo>
                    <a:lnTo>
                      <a:pt x="2310" y="2425"/>
                    </a:lnTo>
                    <a:cubicBezTo>
                      <a:pt x="2310" y="2446"/>
                      <a:pt x="2336" y="2446"/>
                      <a:pt x="2336" y="2467"/>
                    </a:cubicBezTo>
                    <a:cubicBezTo>
                      <a:pt x="2357" y="2577"/>
                      <a:pt x="2399" y="2619"/>
                      <a:pt x="2420" y="2687"/>
                    </a:cubicBezTo>
                    <a:cubicBezTo>
                      <a:pt x="2441" y="2729"/>
                      <a:pt x="2467" y="2749"/>
                      <a:pt x="2488" y="2770"/>
                    </a:cubicBezTo>
                    <a:cubicBezTo>
                      <a:pt x="2509" y="2818"/>
                      <a:pt x="2530" y="2839"/>
                      <a:pt x="2530" y="2859"/>
                    </a:cubicBezTo>
                    <a:cubicBezTo>
                      <a:pt x="2530" y="2901"/>
                      <a:pt x="2551" y="3032"/>
                      <a:pt x="2551" y="3163"/>
                    </a:cubicBezTo>
                    <a:lnTo>
                      <a:pt x="2551" y="3493"/>
                    </a:lnTo>
                    <a:cubicBezTo>
                      <a:pt x="2530" y="3582"/>
                      <a:pt x="2509" y="3776"/>
                      <a:pt x="2509" y="3949"/>
                    </a:cubicBezTo>
                    <a:cubicBezTo>
                      <a:pt x="2488" y="4038"/>
                      <a:pt x="2488" y="4127"/>
                      <a:pt x="2467" y="4190"/>
                    </a:cubicBezTo>
                    <a:cubicBezTo>
                      <a:pt x="2467" y="4258"/>
                      <a:pt x="2441" y="4321"/>
                      <a:pt x="2441" y="4342"/>
                    </a:cubicBezTo>
                    <a:cubicBezTo>
                      <a:pt x="2399" y="4410"/>
                      <a:pt x="2357" y="4541"/>
                      <a:pt x="2310" y="4692"/>
                    </a:cubicBezTo>
                    <a:cubicBezTo>
                      <a:pt x="2268" y="4823"/>
                      <a:pt x="2205" y="4975"/>
                      <a:pt x="2179" y="5022"/>
                    </a:cubicBezTo>
                    <a:cubicBezTo>
                      <a:pt x="2116" y="5085"/>
                      <a:pt x="2048" y="5216"/>
                      <a:pt x="1985" y="5326"/>
                    </a:cubicBezTo>
                    <a:cubicBezTo>
                      <a:pt x="1917" y="5436"/>
                      <a:pt x="1855" y="5546"/>
                      <a:pt x="1813" y="5588"/>
                    </a:cubicBezTo>
                    <a:cubicBezTo>
                      <a:pt x="1766" y="5630"/>
                      <a:pt x="1703" y="5698"/>
                      <a:pt x="1656" y="5740"/>
                    </a:cubicBezTo>
                    <a:cubicBezTo>
                      <a:pt x="1614" y="5761"/>
                      <a:pt x="1614" y="5761"/>
                      <a:pt x="1572" y="5782"/>
                    </a:cubicBezTo>
                    <a:cubicBezTo>
                      <a:pt x="1593" y="5761"/>
                      <a:pt x="1614" y="5719"/>
                      <a:pt x="1635" y="5677"/>
                    </a:cubicBezTo>
                    <a:cubicBezTo>
                      <a:pt x="1635" y="5588"/>
                      <a:pt x="1635" y="5588"/>
                      <a:pt x="1656" y="5499"/>
                    </a:cubicBezTo>
                    <a:cubicBezTo>
                      <a:pt x="1682" y="5436"/>
                      <a:pt x="1703" y="5368"/>
                      <a:pt x="1703" y="5258"/>
                    </a:cubicBezTo>
                    <a:lnTo>
                      <a:pt x="1703" y="5174"/>
                    </a:lnTo>
                    <a:cubicBezTo>
                      <a:pt x="1724" y="5153"/>
                      <a:pt x="1724" y="5106"/>
                      <a:pt x="1724" y="5064"/>
                    </a:cubicBezTo>
                    <a:cubicBezTo>
                      <a:pt x="1724" y="5022"/>
                      <a:pt x="1724" y="4996"/>
                      <a:pt x="1745" y="4975"/>
                    </a:cubicBezTo>
                    <a:cubicBezTo>
                      <a:pt x="1745" y="4933"/>
                      <a:pt x="1766" y="4891"/>
                      <a:pt x="1786" y="4823"/>
                    </a:cubicBezTo>
                    <a:cubicBezTo>
                      <a:pt x="1786" y="4760"/>
                      <a:pt x="1813" y="4760"/>
                      <a:pt x="1813" y="4734"/>
                    </a:cubicBezTo>
                    <a:cubicBezTo>
                      <a:pt x="1813" y="4734"/>
                      <a:pt x="1813" y="4713"/>
                      <a:pt x="1834" y="4671"/>
                    </a:cubicBezTo>
                    <a:cubicBezTo>
                      <a:pt x="1834" y="4582"/>
                      <a:pt x="1855" y="4561"/>
                      <a:pt x="1855" y="4472"/>
                    </a:cubicBezTo>
                    <a:cubicBezTo>
                      <a:pt x="1855" y="4410"/>
                      <a:pt x="1876" y="4342"/>
                      <a:pt x="1855" y="4258"/>
                    </a:cubicBezTo>
                    <a:cubicBezTo>
                      <a:pt x="1813" y="4148"/>
                      <a:pt x="1786" y="4127"/>
                      <a:pt x="1786" y="4059"/>
                    </a:cubicBezTo>
                    <a:cubicBezTo>
                      <a:pt x="1766" y="4059"/>
                      <a:pt x="1786" y="4017"/>
                      <a:pt x="1786" y="3975"/>
                    </a:cubicBezTo>
                    <a:cubicBezTo>
                      <a:pt x="1786" y="3928"/>
                      <a:pt x="1813" y="3886"/>
                      <a:pt x="1813" y="3844"/>
                    </a:cubicBezTo>
                    <a:cubicBezTo>
                      <a:pt x="1834" y="3776"/>
                      <a:pt x="1834" y="3734"/>
                      <a:pt x="1813" y="3713"/>
                    </a:cubicBezTo>
                    <a:cubicBezTo>
                      <a:pt x="1786" y="3666"/>
                      <a:pt x="1745" y="3645"/>
                      <a:pt x="1703" y="3624"/>
                    </a:cubicBezTo>
                    <a:lnTo>
                      <a:pt x="1635" y="3624"/>
                    </a:lnTo>
                    <a:cubicBezTo>
                      <a:pt x="1614" y="3645"/>
                      <a:pt x="1593" y="3645"/>
                      <a:pt x="1593" y="3666"/>
                    </a:cubicBezTo>
                    <a:lnTo>
                      <a:pt x="1572" y="3666"/>
                    </a:lnTo>
                    <a:cubicBezTo>
                      <a:pt x="1572" y="3666"/>
                      <a:pt x="1572" y="3624"/>
                      <a:pt x="1551" y="3603"/>
                    </a:cubicBezTo>
                    <a:cubicBezTo>
                      <a:pt x="1504" y="3582"/>
                      <a:pt x="1483" y="3556"/>
                      <a:pt x="1441" y="3556"/>
                    </a:cubicBezTo>
                    <a:cubicBezTo>
                      <a:pt x="1394" y="3582"/>
                      <a:pt x="1373" y="3603"/>
                      <a:pt x="1352" y="3624"/>
                    </a:cubicBezTo>
                    <a:cubicBezTo>
                      <a:pt x="1331" y="3645"/>
                      <a:pt x="1331" y="3645"/>
                      <a:pt x="1310" y="3666"/>
                    </a:cubicBezTo>
                    <a:cubicBezTo>
                      <a:pt x="1310" y="3666"/>
                      <a:pt x="1289" y="3666"/>
                      <a:pt x="1221" y="3687"/>
                    </a:cubicBezTo>
                    <a:cubicBezTo>
                      <a:pt x="1111" y="3713"/>
                      <a:pt x="1158" y="3687"/>
                      <a:pt x="1069" y="3734"/>
                    </a:cubicBezTo>
                    <a:cubicBezTo>
                      <a:pt x="1014" y="3744"/>
                      <a:pt x="992" y="3744"/>
                      <a:pt x="975" y="3744"/>
                    </a:cubicBezTo>
                    <a:cubicBezTo>
                      <a:pt x="959" y="3744"/>
                      <a:pt x="949" y="3744"/>
                      <a:pt x="917" y="3755"/>
                    </a:cubicBezTo>
                    <a:lnTo>
                      <a:pt x="870" y="3755"/>
                    </a:lnTo>
                    <a:cubicBezTo>
                      <a:pt x="870" y="3755"/>
                      <a:pt x="849" y="3734"/>
                      <a:pt x="807" y="3713"/>
                    </a:cubicBezTo>
                    <a:cubicBezTo>
                      <a:pt x="765" y="3713"/>
                      <a:pt x="718" y="3666"/>
                      <a:pt x="655" y="3624"/>
                    </a:cubicBezTo>
                    <a:cubicBezTo>
                      <a:pt x="587" y="3582"/>
                      <a:pt x="566" y="3514"/>
                      <a:pt x="503" y="3451"/>
                    </a:cubicBezTo>
                    <a:cubicBezTo>
                      <a:pt x="435" y="3404"/>
                      <a:pt x="373" y="3341"/>
                      <a:pt x="304" y="3273"/>
                    </a:cubicBezTo>
                    <a:cubicBezTo>
                      <a:pt x="304" y="3252"/>
                      <a:pt x="283" y="3231"/>
                      <a:pt x="283" y="3231"/>
                    </a:cubicBezTo>
                    <a:cubicBezTo>
                      <a:pt x="283" y="3231"/>
                      <a:pt x="304" y="3189"/>
                      <a:pt x="304" y="3142"/>
                    </a:cubicBezTo>
                    <a:cubicBezTo>
                      <a:pt x="304" y="3079"/>
                      <a:pt x="304" y="3079"/>
                      <a:pt x="325" y="3079"/>
                    </a:cubicBezTo>
                    <a:lnTo>
                      <a:pt x="325" y="2990"/>
                    </a:lnTo>
                    <a:lnTo>
                      <a:pt x="325" y="2797"/>
                    </a:lnTo>
                    <a:cubicBezTo>
                      <a:pt x="304" y="2729"/>
                      <a:pt x="304" y="2666"/>
                      <a:pt x="304" y="2619"/>
                    </a:cubicBezTo>
                    <a:cubicBezTo>
                      <a:pt x="304" y="2535"/>
                      <a:pt x="325" y="2488"/>
                      <a:pt x="373" y="2425"/>
                    </a:cubicBezTo>
                    <a:cubicBezTo>
                      <a:pt x="414" y="2336"/>
                      <a:pt x="456" y="2247"/>
                      <a:pt x="477" y="2184"/>
                    </a:cubicBezTo>
                    <a:cubicBezTo>
                      <a:pt x="503" y="2142"/>
                      <a:pt x="524" y="2116"/>
                      <a:pt x="524" y="2095"/>
                    </a:cubicBezTo>
                    <a:cubicBezTo>
                      <a:pt x="524" y="2074"/>
                      <a:pt x="524" y="2032"/>
                      <a:pt x="503" y="2011"/>
                    </a:cubicBezTo>
                    <a:cubicBezTo>
                      <a:pt x="503" y="1964"/>
                      <a:pt x="503" y="1985"/>
                      <a:pt x="524" y="1964"/>
                    </a:cubicBezTo>
                    <a:lnTo>
                      <a:pt x="524" y="1943"/>
                    </a:lnTo>
                    <a:cubicBezTo>
                      <a:pt x="545" y="1943"/>
                      <a:pt x="566" y="1922"/>
                      <a:pt x="587" y="1901"/>
                    </a:cubicBezTo>
                    <a:cubicBezTo>
                      <a:pt x="608" y="1854"/>
                      <a:pt x="634" y="1812"/>
                      <a:pt x="634" y="1791"/>
                    </a:cubicBezTo>
                    <a:lnTo>
                      <a:pt x="676" y="1791"/>
                    </a:lnTo>
                    <a:cubicBezTo>
                      <a:pt x="690" y="1798"/>
                      <a:pt x="702" y="1800"/>
                      <a:pt x="712" y="1800"/>
                    </a:cubicBezTo>
                    <a:cubicBezTo>
                      <a:pt x="733" y="1800"/>
                      <a:pt x="748" y="1791"/>
                      <a:pt x="765" y="1791"/>
                    </a:cubicBezTo>
                    <a:cubicBezTo>
                      <a:pt x="807" y="1770"/>
                      <a:pt x="828" y="1770"/>
                      <a:pt x="849" y="1749"/>
                    </a:cubicBezTo>
                    <a:cubicBezTo>
                      <a:pt x="870" y="1749"/>
                      <a:pt x="896" y="1723"/>
                      <a:pt x="938" y="1702"/>
                    </a:cubicBezTo>
                    <a:cubicBezTo>
                      <a:pt x="980" y="1702"/>
                      <a:pt x="1027" y="1681"/>
                      <a:pt x="1048" y="1660"/>
                    </a:cubicBezTo>
                    <a:cubicBezTo>
                      <a:pt x="1069" y="1639"/>
                      <a:pt x="1132" y="1618"/>
                      <a:pt x="1200" y="1618"/>
                    </a:cubicBezTo>
                    <a:cubicBezTo>
                      <a:pt x="1200" y="1639"/>
                      <a:pt x="1221" y="1660"/>
                      <a:pt x="1242" y="1681"/>
                    </a:cubicBezTo>
                    <a:cubicBezTo>
                      <a:pt x="1263" y="1723"/>
                      <a:pt x="1289" y="1749"/>
                      <a:pt x="1352" y="1791"/>
                    </a:cubicBezTo>
                    <a:cubicBezTo>
                      <a:pt x="1373" y="1833"/>
                      <a:pt x="1420" y="1833"/>
                      <a:pt x="1441" y="1854"/>
                    </a:cubicBezTo>
                    <a:cubicBezTo>
                      <a:pt x="1462" y="1854"/>
                      <a:pt x="1483" y="1854"/>
                      <a:pt x="1504" y="1880"/>
                    </a:cubicBezTo>
                    <a:cubicBezTo>
                      <a:pt x="1572" y="1880"/>
                      <a:pt x="1572" y="1880"/>
                      <a:pt x="1593" y="1901"/>
                    </a:cubicBezTo>
                    <a:cubicBezTo>
                      <a:pt x="1622" y="1916"/>
                      <a:pt x="1655" y="1931"/>
                      <a:pt x="1686" y="1931"/>
                    </a:cubicBezTo>
                    <a:cubicBezTo>
                      <a:pt x="1699" y="1931"/>
                      <a:pt x="1711" y="1928"/>
                      <a:pt x="1724" y="1922"/>
                    </a:cubicBezTo>
                    <a:cubicBezTo>
                      <a:pt x="1745" y="1901"/>
                      <a:pt x="1745" y="1880"/>
                      <a:pt x="1745" y="1854"/>
                    </a:cubicBezTo>
                    <a:lnTo>
                      <a:pt x="1745" y="1791"/>
                    </a:lnTo>
                    <a:cubicBezTo>
                      <a:pt x="1724" y="1770"/>
                      <a:pt x="1745" y="1770"/>
                      <a:pt x="1745" y="1770"/>
                    </a:cubicBezTo>
                    <a:cubicBezTo>
                      <a:pt x="1766" y="1770"/>
                      <a:pt x="1834" y="1791"/>
                      <a:pt x="1855" y="1812"/>
                    </a:cubicBezTo>
                    <a:cubicBezTo>
                      <a:pt x="1876" y="1833"/>
                      <a:pt x="1896" y="1833"/>
                      <a:pt x="1944" y="1833"/>
                    </a:cubicBezTo>
                    <a:cubicBezTo>
                      <a:pt x="1965" y="1833"/>
                      <a:pt x="1985" y="1812"/>
                      <a:pt x="1985" y="1770"/>
                    </a:cubicBezTo>
                    <a:lnTo>
                      <a:pt x="1985" y="1749"/>
                    </a:lnTo>
                    <a:lnTo>
                      <a:pt x="2006" y="1749"/>
                    </a:lnTo>
                    <a:lnTo>
                      <a:pt x="2027" y="1723"/>
                    </a:lnTo>
                    <a:cubicBezTo>
                      <a:pt x="2048" y="1702"/>
                      <a:pt x="2048" y="1681"/>
                      <a:pt x="2048" y="1660"/>
                    </a:cubicBezTo>
                    <a:cubicBezTo>
                      <a:pt x="2048" y="1618"/>
                      <a:pt x="2006" y="1592"/>
                      <a:pt x="1985" y="1571"/>
                    </a:cubicBezTo>
                    <a:cubicBezTo>
                      <a:pt x="1965" y="1571"/>
                      <a:pt x="1965" y="1550"/>
                      <a:pt x="1965" y="1550"/>
                    </a:cubicBezTo>
                    <a:cubicBezTo>
                      <a:pt x="1944" y="1529"/>
                      <a:pt x="1944" y="1508"/>
                      <a:pt x="1917" y="1461"/>
                    </a:cubicBezTo>
                    <a:cubicBezTo>
                      <a:pt x="1917" y="1440"/>
                      <a:pt x="1917" y="1419"/>
                      <a:pt x="1896" y="1398"/>
                    </a:cubicBezTo>
                    <a:lnTo>
                      <a:pt x="1896" y="1377"/>
                    </a:lnTo>
                    <a:close/>
                    <a:moveTo>
                      <a:pt x="346" y="0"/>
                    </a:moveTo>
                    <a:lnTo>
                      <a:pt x="346" y="21"/>
                    </a:lnTo>
                    <a:lnTo>
                      <a:pt x="132" y="21"/>
                    </a:lnTo>
                    <a:cubicBezTo>
                      <a:pt x="119" y="16"/>
                      <a:pt x="107" y="13"/>
                      <a:pt x="96" y="13"/>
                    </a:cubicBezTo>
                    <a:cubicBezTo>
                      <a:pt x="64" y="13"/>
                      <a:pt x="37" y="33"/>
                      <a:pt x="22" y="68"/>
                    </a:cubicBezTo>
                    <a:cubicBezTo>
                      <a:pt x="1" y="68"/>
                      <a:pt x="1" y="110"/>
                      <a:pt x="1" y="131"/>
                    </a:cubicBezTo>
                    <a:cubicBezTo>
                      <a:pt x="1" y="152"/>
                      <a:pt x="22" y="178"/>
                      <a:pt x="22" y="199"/>
                    </a:cubicBezTo>
                    <a:cubicBezTo>
                      <a:pt x="64" y="220"/>
                      <a:pt x="84" y="241"/>
                      <a:pt x="84" y="241"/>
                    </a:cubicBezTo>
                    <a:lnTo>
                      <a:pt x="84" y="262"/>
                    </a:lnTo>
                    <a:cubicBezTo>
                      <a:pt x="84" y="272"/>
                      <a:pt x="79" y="272"/>
                      <a:pt x="74" y="272"/>
                    </a:cubicBezTo>
                    <a:cubicBezTo>
                      <a:pt x="69" y="272"/>
                      <a:pt x="64" y="272"/>
                      <a:pt x="64" y="283"/>
                    </a:cubicBezTo>
                    <a:cubicBezTo>
                      <a:pt x="64" y="309"/>
                      <a:pt x="43" y="309"/>
                      <a:pt x="43" y="330"/>
                    </a:cubicBezTo>
                    <a:cubicBezTo>
                      <a:pt x="43" y="330"/>
                      <a:pt x="43" y="351"/>
                      <a:pt x="64" y="372"/>
                    </a:cubicBezTo>
                    <a:cubicBezTo>
                      <a:pt x="64" y="393"/>
                      <a:pt x="84" y="393"/>
                      <a:pt x="111" y="393"/>
                    </a:cubicBezTo>
                    <a:cubicBezTo>
                      <a:pt x="153" y="440"/>
                      <a:pt x="153" y="461"/>
                      <a:pt x="215" y="503"/>
                    </a:cubicBezTo>
                    <a:cubicBezTo>
                      <a:pt x="242" y="524"/>
                      <a:pt x="263" y="524"/>
                      <a:pt x="283" y="545"/>
                    </a:cubicBezTo>
                    <a:cubicBezTo>
                      <a:pt x="283" y="571"/>
                      <a:pt x="304" y="571"/>
                      <a:pt x="325" y="571"/>
                    </a:cubicBezTo>
                    <a:cubicBezTo>
                      <a:pt x="346" y="571"/>
                      <a:pt x="373" y="571"/>
                      <a:pt x="373" y="545"/>
                    </a:cubicBezTo>
                    <a:lnTo>
                      <a:pt x="393" y="571"/>
                    </a:lnTo>
                    <a:lnTo>
                      <a:pt x="393" y="613"/>
                    </a:lnTo>
                    <a:cubicBezTo>
                      <a:pt x="414" y="634"/>
                      <a:pt x="414" y="655"/>
                      <a:pt x="456" y="676"/>
                    </a:cubicBezTo>
                    <a:cubicBezTo>
                      <a:pt x="477" y="676"/>
                      <a:pt x="477" y="676"/>
                      <a:pt x="477" y="702"/>
                    </a:cubicBezTo>
                    <a:lnTo>
                      <a:pt x="477" y="723"/>
                    </a:lnTo>
                    <a:cubicBezTo>
                      <a:pt x="456" y="786"/>
                      <a:pt x="456" y="807"/>
                      <a:pt x="456" y="833"/>
                    </a:cubicBezTo>
                    <a:lnTo>
                      <a:pt x="456" y="854"/>
                    </a:lnTo>
                    <a:lnTo>
                      <a:pt x="435" y="854"/>
                    </a:lnTo>
                    <a:cubicBezTo>
                      <a:pt x="435" y="875"/>
                      <a:pt x="414" y="875"/>
                      <a:pt x="414" y="896"/>
                    </a:cubicBezTo>
                    <a:lnTo>
                      <a:pt x="414" y="917"/>
                    </a:lnTo>
                    <a:lnTo>
                      <a:pt x="373" y="917"/>
                    </a:lnTo>
                    <a:cubicBezTo>
                      <a:pt x="373" y="938"/>
                      <a:pt x="346" y="938"/>
                      <a:pt x="304" y="964"/>
                    </a:cubicBezTo>
                    <a:cubicBezTo>
                      <a:pt x="304" y="964"/>
                      <a:pt x="304" y="985"/>
                      <a:pt x="283" y="985"/>
                    </a:cubicBezTo>
                    <a:cubicBezTo>
                      <a:pt x="283" y="1006"/>
                      <a:pt x="263" y="1027"/>
                      <a:pt x="263" y="1047"/>
                    </a:cubicBezTo>
                    <a:cubicBezTo>
                      <a:pt x="283" y="1068"/>
                      <a:pt x="304" y="1095"/>
                      <a:pt x="304" y="1095"/>
                    </a:cubicBezTo>
                    <a:cubicBezTo>
                      <a:pt x="325" y="1116"/>
                      <a:pt x="346" y="1116"/>
                      <a:pt x="373" y="1116"/>
                    </a:cubicBezTo>
                    <a:cubicBezTo>
                      <a:pt x="393" y="1137"/>
                      <a:pt x="414" y="1137"/>
                      <a:pt x="435" y="1137"/>
                    </a:cubicBezTo>
                    <a:cubicBezTo>
                      <a:pt x="456" y="1178"/>
                      <a:pt x="456" y="1178"/>
                      <a:pt x="477" y="1226"/>
                    </a:cubicBezTo>
                    <a:lnTo>
                      <a:pt x="503" y="1246"/>
                    </a:lnTo>
                    <a:lnTo>
                      <a:pt x="414" y="1246"/>
                    </a:lnTo>
                    <a:cubicBezTo>
                      <a:pt x="393" y="1226"/>
                      <a:pt x="393" y="1226"/>
                      <a:pt x="373" y="1226"/>
                    </a:cubicBezTo>
                    <a:cubicBezTo>
                      <a:pt x="346" y="1226"/>
                      <a:pt x="325" y="1246"/>
                      <a:pt x="304" y="1246"/>
                    </a:cubicBezTo>
                    <a:cubicBezTo>
                      <a:pt x="283" y="1267"/>
                      <a:pt x="263" y="1267"/>
                      <a:pt x="242" y="1309"/>
                    </a:cubicBezTo>
                    <a:cubicBezTo>
                      <a:pt x="242" y="1309"/>
                      <a:pt x="215" y="1356"/>
                      <a:pt x="242" y="1377"/>
                    </a:cubicBezTo>
                    <a:cubicBezTo>
                      <a:pt x="242" y="1398"/>
                      <a:pt x="242" y="1398"/>
                      <a:pt x="263" y="1419"/>
                    </a:cubicBezTo>
                    <a:cubicBezTo>
                      <a:pt x="283" y="1440"/>
                      <a:pt x="304" y="1461"/>
                      <a:pt x="304" y="1461"/>
                    </a:cubicBezTo>
                    <a:lnTo>
                      <a:pt x="304" y="1508"/>
                    </a:lnTo>
                    <a:lnTo>
                      <a:pt x="283" y="1529"/>
                    </a:lnTo>
                    <a:cubicBezTo>
                      <a:pt x="283" y="1550"/>
                      <a:pt x="263" y="1550"/>
                      <a:pt x="242" y="1571"/>
                    </a:cubicBezTo>
                    <a:lnTo>
                      <a:pt x="242" y="1592"/>
                    </a:lnTo>
                    <a:cubicBezTo>
                      <a:pt x="215" y="1592"/>
                      <a:pt x="215" y="1618"/>
                      <a:pt x="215" y="1639"/>
                    </a:cubicBezTo>
                    <a:cubicBezTo>
                      <a:pt x="242" y="1660"/>
                      <a:pt x="242" y="1660"/>
                      <a:pt x="263" y="1681"/>
                    </a:cubicBezTo>
                    <a:cubicBezTo>
                      <a:pt x="283" y="1702"/>
                      <a:pt x="304" y="1702"/>
                      <a:pt x="325" y="1702"/>
                    </a:cubicBezTo>
                    <a:cubicBezTo>
                      <a:pt x="346" y="1723"/>
                      <a:pt x="373" y="1723"/>
                      <a:pt x="393" y="1723"/>
                    </a:cubicBezTo>
                    <a:cubicBezTo>
                      <a:pt x="435" y="1749"/>
                      <a:pt x="477" y="1770"/>
                      <a:pt x="524" y="1770"/>
                    </a:cubicBezTo>
                    <a:lnTo>
                      <a:pt x="524" y="1791"/>
                    </a:lnTo>
                    <a:cubicBezTo>
                      <a:pt x="524" y="1812"/>
                      <a:pt x="524" y="1812"/>
                      <a:pt x="503" y="1833"/>
                    </a:cubicBezTo>
                    <a:cubicBezTo>
                      <a:pt x="503" y="1854"/>
                      <a:pt x="503" y="1854"/>
                      <a:pt x="477" y="1854"/>
                    </a:cubicBezTo>
                    <a:cubicBezTo>
                      <a:pt x="477" y="1854"/>
                      <a:pt x="456" y="1854"/>
                      <a:pt x="456" y="1880"/>
                    </a:cubicBezTo>
                    <a:cubicBezTo>
                      <a:pt x="435" y="1880"/>
                      <a:pt x="414" y="1901"/>
                      <a:pt x="414" y="1922"/>
                    </a:cubicBezTo>
                    <a:cubicBezTo>
                      <a:pt x="414" y="1943"/>
                      <a:pt x="393" y="1985"/>
                      <a:pt x="414" y="2032"/>
                    </a:cubicBezTo>
                    <a:lnTo>
                      <a:pt x="414" y="2074"/>
                    </a:lnTo>
                    <a:cubicBezTo>
                      <a:pt x="414" y="2095"/>
                      <a:pt x="414" y="2095"/>
                      <a:pt x="393" y="2142"/>
                    </a:cubicBezTo>
                    <a:cubicBezTo>
                      <a:pt x="346" y="2205"/>
                      <a:pt x="304" y="2294"/>
                      <a:pt x="283" y="2378"/>
                    </a:cubicBezTo>
                    <a:cubicBezTo>
                      <a:pt x="242" y="2446"/>
                      <a:pt x="215" y="2509"/>
                      <a:pt x="194" y="2619"/>
                    </a:cubicBezTo>
                    <a:cubicBezTo>
                      <a:pt x="194" y="2687"/>
                      <a:pt x="194" y="2749"/>
                      <a:pt x="215" y="2818"/>
                    </a:cubicBezTo>
                    <a:lnTo>
                      <a:pt x="215" y="2990"/>
                    </a:lnTo>
                    <a:lnTo>
                      <a:pt x="215" y="3032"/>
                    </a:lnTo>
                    <a:cubicBezTo>
                      <a:pt x="215" y="3058"/>
                      <a:pt x="194" y="3079"/>
                      <a:pt x="194" y="3121"/>
                    </a:cubicBezTo>
                    <a:cubicBezTo>
                      <a:pt x="194" y="3163"/>
                      <a:pt x="194" y="3189"/>
                      <a:pt x="174" y="3210"/>
                    </a:cubicBezTo>
                    <a:cubicBezTo>
                      <a:pt x="174" y="3231"/>
                      <a:pt x="174" y="3252"/>
                      <a:pt x="194" y="3273"/>
                    </a:cubicBezTo>
                    <a:cubicBezTo>
                      <a:pt x="194" y="3294"/>
                      <a:pt x="215" y="3320"/>
                      <a:pt x="215" y="3341"/>
                    </a:cubicBezTo>
                    <a:lnTo>
                      <a:pt x="414" y="3535"/>
                    </a:lnTo>
                    <a:cubicBezTo>
                      <a:pt x="477" y="3582"/>
                      <a:pt x="524" y="3645"/>
                      <a:pt x="587" y="3713"/>
                    </a:cubicBezTo>
                    <a:cubicBezTo>
                      <a:pt x="655" y="3755"/>
                      <a:pt x="718" y="3797"/>
                      <a:pt x="786" y="3818"/>
                    </a:cubicBezTo>
                    <a:cubicBezTo>
                      <a:pt x="807" y="3818"/>
                      <a:pt x="807" y="3844"/>
                      <a:pt x="828" y="3844"/>
                    </a:cubicBezTo>
                    <a:cubicBezTo>
                      <a:pt x="849" y="3865"/>
                      <a:pt x="896" y="3865"/>
                      <a:pt x="938" y="3865"/>
                    </a:cubicBezTo>
                    <a:cubicBezTo>
                      <a:pt x="980" y="3844"/>
                      <a:pt x="980" y="3865"/>
                      <a:pt x="1090" y="3818"/>
                    </a:cubicBezTo>
                    <a:cubicBezTo>
                      <a:pt x="1179" y="3797"/>
                      <a:pt x="1158" y="3818"/>
                      <a:pt x="1242" y="3776"/>
                    </a:cubicBezTo>
                    <a:cubicBezTo>
                      <a:pt x="1310" y="3776"/>
                      <a:pt x="1331" y="3776"/>
                      <a:pt x="1352" y="3755"/>
                    </a:cubicBezTo>
                    <a:cubicBezTo>
                      <a:pt x="1373" y="3734"/>
                      <a:pt x="1394" y="3734"/>
                      <a:pt x="1420" y="3687"/>
                    </a:cubicBezTo>
                    <a:cubicBezTo>
                      <a:pt x="1441" y="3666"/>
                      <a:pt x="1462" y="3666"/>
                      <a:pt x="1462" y="3666"/>
                    </a:cubicBezTo>
                    <a:cubicBezTo>
                      <a:pt x="1483" y="3687"/>
                      <a:pt x="1483" y="3687"/>
                      <a:pt x="1483" y="3713"/>
                    </a:cubicBezTo>
                    <a:cubicBezTo>
                      <a:pt x="1483" y="3734"/>
                      <a:pt x="1504" y="3755"/>
                      <a:pt x="1525" y="3755"/>
                    </a:cubicBezTo>
                    <a:cubicBezTo>
                      <a:pt x="1551" y="3776"/>
                      <a:pt x="1572" y="3776"/>
                      <a:pt x="1593" y="3776"/>
                    </a:cubicBezTo>
                    <a:cubicBezTo>
                      <a:pt x="1614" y="3776"/>
                      <a:pt x="1635" y="3776"/>
                      <a:pt x="1656" y="3755"/>
                    </a:cubicBezTo>
                    <a:cubicBezTo>
                      <a:pt x="1656" y="3755"/>
                      <a:pt x="1656" y="3734"/>
                      <a:pt x="1682" y="3734"/>
                    </a:cubicBezTo>
                    <a:cubicBezTo>
                      <a:pt x="1703" y="3734"/>
                      <a:pt x="1724" y="3755"/>
                      <a:pt x="1724" y="3755"/>
                    </a:cubicBezTo>
                    <a:lnTo>
                      <a:pt x="1724" y="3818"/>
                    </a:lnTo>
                    <a:cubicBezTo>
                      <a:pt x="1703" y="3865"/>
                      <a:pt x="1703" y="3907"/>
                      <a:pt x="1682" y="3949"/>
                    </a:cubicBezTo>
                    <a:cubicBezTo>
                      <a:pt x="1682" y="3996"/>
                      <a:pt x="1656" y="4038"/>
                      <a:pt x="1682" y="4106"/>
                    </a:cubicBezTo>
                    <a:cubicBezTo>
                      <a:pt x="1703" y="4169"/>
                      <a:pt x="1724" y="4190"/>
                      <a:pt x="1745" y="4279"/>
                    </a:cubicBezTo>
                    <a:cubicBezTo>
                      <a:pt x="1766" y="4368"/>
                      <a:pt x="1745" y="4389"/>
                      <a:pt x="1745" y="4472"/>
                    </a:cubicBezTo>
                    <a:cubicBezTo>
                      <a:pt x="1745" y="4541"/>
                      <a:pt x="1724" y="4561"/>
                      <a:pt x="1724" y="4650"/>
                    </a:cubicBezTo>
                    <a:cubicBezTo>
                      <a:pt x="1724" y="4692"/>
                      <a:pt x="1724" y="4671"/>
                      <a:pt x="1703" y="4692"/>
                    </a:cubicBezTo>
                    <a:cubicBezTo>
                      <a:pt x="1703" y="4713"/>
                      <a:pt x="1703" y="4734"/>
                      <a:pt x="1682" y="4802"/>
                    </a:cubicBezTo>
                    <a:cubicBezTo>
                      <a:pt x="1656" y="4865"/>
                      <a:pt x="1656" y="4891"/>
                      <a:pt x="1635" y="4933"/>
                    </a:cubicBezTo>
                    <a:cubicBezTo>
                      <a:pt x="1635" y="4954"/>
                      <a:pt x="1614" y="4996"/>
                      <a:pt x="1614" y="5064"/>
                    </a:cubicBezTo>
                    <a:lnTo>
                      <a:pt x="1614" y="5153"/>
                    </a:lnTo>
                    <a:cubicBezTo>
                      <a:pt x="1593" y="5174"/>
                      <a:pt x="1593" y="5216"/>
                      <a:pt x="1593" y="5258"/>
                    </a:cubicBezTo>
                    <a:cubicBezTo>
                      <a:pt x="1614" y="5368"/>
                      <a:pt x="1593" y="5389"/>
                      <a:pt x="1551" y="5478"/>
                    </a:cubicBezTo>
                    <a:cubicBezTo>
                      <a:pt x="1525" y="5567"/>
                      <a:pt x="1525" y="5588"/>
                      <a:pt x="1525" y="5651"/>
                    </a:cubicBezTo>
                    <a:cubicBezTo>
                      <a:pt x="1504" y="5719"/>
                      <a:pt x="1504" y="5719"/>
                      <a:pt x="1483" y="5761"/>
                    </a:cubicBezTo>
                    <a:cubicBezTo>
                      <a:pt x="1462" y="5782"/>
                      <a:pt x="1441" y="5808"/>
                      <a:pt x="1441" y="5850"/>
                    </a:cubicBezTo>
                    <a:cubicBezTo>
                      <a:pt x="1441" y="5871"/>
                      <a:pt x="1441" y="5892"/>
                      <a:pt x="1483" y="5913"/>
                    </a:cubicBezTo>
                    <a:cubicBezTo>
                      <a:pt x="1493" y="5926"/>
                      <a:pt x="1504" y="5932"/>
                      <a:pt x="1515" y="5932"/>
                    </a:cubicBezTo>
                    <a:cubicBezTo>
                      <a:pt x="1526" y="5932"/>
                      <a:pt x="1538" y="5926"/>
                      <a:pt x="1551" y="5913"/>
                    </a:cubicBezTo>
                    <a:cubicBezTo>
                      <a:pt x="1614" y="5913"/>
                      <a:pt x="1656" y="5871"/>
                      <a:pt x="1724" y="5829"/>
                    </a:cubicBezTo>
                    <a:cubicBezTo>
                      <a:pt x="1786" y="5761"/>
                      <a:pt x="1855" y="5698"/>
                      <a:pt x="1896" y="5651"/>
                    </a:cubicBezTo>
                    <a:cubicBezTo>
                      <a:pt x="1944" y="5588"/>
                      <a:pt x="2006" y="5478"/>
                      <a:pt x="2075" y="5368"/>
                    </a:cubicBezTo>
                    <a:cubicBezTo>
                      <a:pt x="2137" y="5258"/>
                      <a:pt x="2205" y="5153"/>
                      <a:pt x="2247" y="5085"/>
                    </a:cubicBezTo>
                    <a:cubicBezTo>
                      <a:pt x="2310" y="4996"/>
                      <a:pt x="2357" y="4865"/>
                      <a:pt x="2420" y="4713"/>
                    </a:cubicBezTo>
                    <a:cubicBezTo>
                      <a:pt x="2467" y="4582"/>
                      <a:pt x="2509" y="4451"/>
                      <a:pt x="2530" y="4389"/>
                    </a:cubicBezTo>
                    <a:cubicBezTo>
                      <a:pt x="2551" y="4342"/>
                      <a:pt x="2551" y="4279"/>
                      <a:pt x="2572" y="4211"/>
                    </a:cubicBezTo>
                    <a:cubicBezTo>
                      <a:pt x="2572" y="4127"/>
                      <a:pt x="2598" y="4038"/>
                      <a:pt x="2598" y="3949"/>
                    </a:cubicBezTo>
                    <a:cubicBezTo>
                      <a:pt x="2619" y="3776"/>
                      <a:pt x="2640" y="3603"/>
                      <a:pt x="2661" y="3514"/>
                    </a:cubicBezTo>
                    <a:lnTo>
                      <a:pt x="2661" y="3142"/>
                    </a:lnTo>
                    <a:cubicBezTo>
                      <a:pt x="2640" y="3011"/>
                      <a:pt x="2640" y="2901"/>
                      <a:pt x="2640" y="2839"/>
                    </a:cubicBezTo>
                    <a:cubicBezTo>
                      <a:pt x="2619" y="2797"/>
                      <a:pt x="2598" y="2749"/>
                      <a:pt x="2572" y="2708"/>
                    </a:cubicBezTo>
                    <a:cubicBezTo>
                      <a:pt x="2551" y="2687"/>
                      <a:pt x="2530" y="2666"/>
                      <a:pt x="2530" y="2666"/>
                    </a:cubicBezTo>
                    <a:lnTo>
                      <a:pt x="2598" y="2619"/>
                    </a:lnTo>
                    <a:cubicBezTo>
                      <a:pt x="2336" y="1440"/>
                      <a:pt x="1525" y="482"/>
                      <a:pt x="414" y="0"/>
                    </a:cubicBezTo>
                    <a:lnTo>
                      <a:pt x="393" y="47"/>
                    </a:lnTo>
                    <a:lnTo>
                      <a:pt x="373" y="0"/>
                    </a:lnTo>
                    <a:lnTo>
                      <a:pt x="373" y="47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2631;p58">
              <a:extLst>
                <a:ext uri="{FF2B5EF4-FFF2-40B4-BE49-F238E27FC236}">
                  <a16:creationId xmlns:a16="http://schemas.microsoft.com/office/drawing/2014/main" id="{18030D38-F93C-0AE3-691C-7DB49FF9C01B}"/>
                </a:ext>
              </a:extLst>
            </p:cNvPr>
            <p:cNvGrpSpPr/>
            <p:nvPr/>
          </p:nvGrpSpPr>
          <p:grpSpPr>
            <a:xfrm>
              <a:off x="7357272" y="2467844"/>
              <a:ext cx="948658" cy="1725618"/>
              <a:chOff x="3427051" y="2433574"/>
              <a:chExt cx="1345423" cy="2447337"/>
            </a:xfrm>
          </p:grpSpPr>
          <p:sp>
            <p:nvSpPr>
              <p:cNvPr id="57" name="Google Shape;2632;p58">
                <a:extLst>
                  <a:ext uri="{FF2B5EF4-FFF2-40B4-BE49-F238E27FC236}">
                    <a16:creationId xmlns:a16="http://schemas.microsoft.com/office/drawing/2014/main" id="{CE92E4F2-03AC-D425-82D0-917917907FB4}"/>
                  </a:ext>
                </a:extLst>
              </p:cNvPr>
              <p:cNvSpPr/>
              <p:nvPr/>
            </p:nvSpPr>
            <p:spPr>
              <a:xfrm>
                <a:off x="3435910" y="2972651"/>
                <a:ext cx="1249861" cy="150151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7966" extrusionOk="0">
                    <a:moveTo>
                      <a:pt x="173" y="0"/>
                    </a:moveTo>
                    <a:cubicBezTo>
                      <a:pt x="63" y="0"/>
                      <a:pt x="0" y="84"/>
                      <a:pt x="0" y="173"/>
                    </a:cubicBezTo>
                    <a:lnTo>
                      <a:pt x="0" y="7787"/>
                    </a:lnTo>
                    <a:cubicBezTo>
                      <a:pt x="0" y="7876"/>
                      <a:pt x="63" y="7966"/>
                      <a:pt x="173" y="7966"/>
                    </a:cubicBezTo>
                    <a:lnTo>
                      <a:pt x="6457" y="7966"/>
                    </a:lnTo>
                    <a:cubicBezTo>
                      <a:pt x="6567" y="7966"/>
                      <a:pt x="6630" y="7876"/>
                      <a:pt x="6630" y="7787"/>
                    </a:cubicBezTo>
                    <a:lnTo>
                      <a:pt x="6630" y="173"/>
                    </a:lnTo>
                    <a:cubicBezTo>
                      <a:pt x="6630" y="84"/>
                      <a:pt x="6567" y="0"/>
                      <a:pt x="6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33;p58">
                <a:extLst>
                  <a:ext uri="{FF2B5EF4-FFF2-40B4-BE49-F238E27FC236}">
                    <a16:creationId xmlns:a16="http://schemas.microsoft.com/office/drawing/2014/main" id="{EFFF5748-A262-019D-5709-4515511BB6E1}"/>
                  </a:ext>
                </a:extLst>
              </p:cNvPr>
              <p:cNvSpPr/>
              <p:nvPr/>
            </p:nvSpPr>
            <p:spPr>
              <a:xfrm>
                <a:off x="3427051" y="2963792"/>
                <a:ext cx="1271537" cy="151828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8055" extrusionOk="0">
                    <a:moveTo>
                      <a:pt x="6504" y="110"/>
                    </a:moveTo>
                    <a:cubicBezTo>
                      <a:pt x="6567" y="110"/>
                      <a:pt x="6635" y="157"/>
                      <a:pt x="6635" y="220"/>
                    </a:cubicBezTo>
                    <a:lnTo>
                      <a:pt x="6635" y="7834"/>
                    </a:lnTo>
                    <a:cubicBezTo>
                      <a:pt x="6635" y="7903"/>
                      <a:pt x="6567" y="7944"/>
                      <a:pt x="6504" y="7944"/>
                    </a:cubicBezTo>
                    <a:lnTo>
                      <a:pt x="220" y="7944"/>
                    </a:lnTo>
                    <a:cubicBezTo>
                      <a:pt x="152" y="7944"/>
                      <a:pt x="89" y="7903"/>
                      <a:pt x="89" y="7834"/>
                    </a:cubicBezTo>
                    <a:lnTo>
                      <a:pt x="89" y="220"/>
                    </a:lnTo>
                    <a:cubicBezTo>
                      <a:pt x="89" y="157"/>
                      <a:pt x="152" y="110"/>
                      <a:pt x="220" y="110"/>
                    </a:cubicBezTo>
                    <a:close/>
                    <a:moveTo>
                      <a:pt x="220" y="0"/>
                    </a:moveTo>
                    <a:cubicBezTo>
                      <a:pt x="89" y="0"/>
                      <a:pt x="0" y="89"/>
                      <a:pt x="0" y="220"/>
                    </a:cubicBezTo>
                    <a:lnTo>
                      <a:pt x="0" y="7834"/>
                    </a:lnTo>
                    <a:cubicBezTo>
                      <a:pt x="0" y="7965"/>
                      <a:pt x="89" y="8054"/>
                      <a:pt x="220" y="8054"/>
                    </a:cubicBezTo>
                    <a:lnTo>
                      <a:pt x="6504" y="8054"/>
                    </a:lnTo>
                    <a:cubicBezTo>
                      <a:pt x="6635" y="8054"/>
                      <a:pt x="6745" y="7965"/>
                      <a:pt x="6745" y="7834"/>
                    </a:cubicBezTo>
                    <a:lnTo>
                      <a:pt x="6745" y="220"/>
                    </a:lnTo>
                    <a:cubicBezTo>
                      <a:pt x="6745" y="89"/>
                      <a:pt x="6635" y="0"/>
                      <a:pt x="6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34;p58">
                <a:extLst>
                  <a:ext uri="{FF2B5EF4-FFF2-40B4-BE49-F238E27FC236}">
                    <a16:creationId xmlns:a16="http://schemas.microsoft.com/office/drawing/2014/main" id="{F72FEBEE-2E34-5384-C726-E45BD581ADA8}"/>
                  </a:ext>
                </a:extLst>
              </p:cNvPr>
              <p:cNvSpPr/>
              <p:nvPr/>
            </p:nvSpPr>
            <p:spPr>
              <a:xfrm>
                <a:off x="3538447" y="3042581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35;p58">
                <a:extLst>
                  <a:ext uri="{FF2B5EF4-FFF2-40B4-BE49-F238E27FC236}">
                    <a16:creationId xmlns:a16="http://schemas.microsoft.com/office/drawing/2014/main" id="{70C1EEDA-83B0-86EB-BF72-7D57DF2241A5}"/>
                  </a:ext>
                </a:extLst>
              </p:cNvPr>
              <p:cNvSpPr/>
              <p:nvPr/>
            </p:nvSpPr>
            <p:spPr>
              <a:xfrm>
                <a:off x="3529588" y="3033722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593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593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36;p58">
                <a:extLst>
                  <a:ext uri="{FF2B5EF4-FFF2-40B4-BE49-F238E27FC236}">
                    <a16:creationId xmlns:a16="http://schemas.microsoft.com/office/drawing/2014/main" id="{617D7853-1EDB-76BF-0232-5DA2F6B85F0C}"/>
                  </a:ext>
                </a:extLst>
              </p:cNvPr>
              <p:cNvSpPr/>
              <p:nvPr/>
            </p:nvSpPr>
            <p:spPr>
              <a:xfrm>
                <a:off x="3538447" y="3388080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37;p58">
                <a:extLst>
                  <a:ext uri="{FF2B5EF4-FFF2-40B4-BE49-F238E27FC236}">
                    <a16:creationId xmlns:a16="http://schemas.microsoft.com/office/drawing/2014/main" id="{D49ABBBF-E99A-67D6-B43E-C17274130C89}"/>
                  </a:ext>
                </a:extLst>
              </p:cNvPr>
              <p:cNvSpPr/>
              <p:nvPr/>
            </p:nvSpPr>
            <p:spPr>
              <a:xfrm>
                <a:off x="3529588" y="3379221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619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619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38;p58">
                <a:extLst>
                  <a:ext uri="{FF2B5EF4-FFF2-40B4-BE49-F238E27FC236}">
                    <a16:creationId xmlns:a16="http://schemas.microsoft.com/office/drawing/2014/main" id="{CFD9A6EA-1DE7-69DD-5A8C-2D59E3F74D98}"/>
                  </a:ext>
                </a:extLst>
              </p:cNvPr>
              <p:cNvSpPr/>
              <p:nvPr/>
            </p:nvSpPr>
            <p:spPr>
              <a:xfrm>
                <a:off x="3538447" y="3758271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1"/>
                    </a:moveTo>
                    <a:cubicBezTo>
                      <a:pt x="85" y="1"/>
                      <a:pt x="1" y="64"/>
                      <a:pt x="1" y="153"/>
                    </a:cubicBezTo>
                    <a:lnTo>
                      <a:pt x="1" y="1415"/>
                    </a:lnTo>
                    <a:cubicBezTo>
                      <a:pt x="1" y="1525"/>
                      <a:pt x="85" y="1593"/>
                      <a:pt x="174" y="1593"/>
                    </a:cubicBezTo>
                    <a:lnTo>
                      <a:pt x="5390" y="1593"/>
                    </a:lnTo>
                    <a:cubicBezTo>
                      <a:pt x="5479" y="1593"/>
                      <a:pt x="5541" y="1525"/>
                      <a:pt x="5541" y="1415"/>
                    </a:cubicBezTo>
                    <a:lnTo>
                      <a:pt x="5541" y="153"/>
                    </a:lnTo>
                    <a:cubicBezTo>
                      <a:pt x="5541" y="64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39;p58">
                <a:extLst>
                  <a:ext uri="{FF2B5EF4-FFF2-40B4-BE49-F238E27FC236}">
                    <a16:creationId xmlns:a16="http://schemas.microsoft.com/office/drawing/2014/main" id="{1880FE31-BD14-D912-7C07-C2F300A75302}"/>
                  </a:ext>
                </a:extLst>
              </p:cNvPr>
              <p:cNvSpPr/>
              <p:nvPr/>
            </p:nvSpPr>
            <p:spPr>
              <a:xfrm>
                <a:off x="3529588" y="3745454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3"/>
                    </a:lnTo>
                    <a:cubicBezTo>
                      <a:pt x="5547" y="1551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51"/>
                      <a:pt x="111" y="1483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21"/>
                    </a:cubicBezTo>
                    <a:lnTo>
                      <a:pt x="1" y="1483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483"/>
                    </a:cubicBezTo>
                    <a:lnTo>
                      <a:pt x="5657" y="221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40;p58">
                <a:extLst>
                  <a:ext uri="{FF2B5EF4-FFF2-40B4-BE49-F238E27FC236}">
                    <a16:creationId xmlns:a16="http://schemas.microsoft.com/office/drawing/2014/main" id="{5AAE22BA-54D2-AE01-729B-2A917E930A69}"/>
                  </a:ext>
                </a:extLst>
              </p:cNvPr>
              <p:cNvSpPr/>
              <p:nvPr/>
            </p:nvSpPr>
            <p:spPr>
              <a:xfrm>
                <a:off x="3538447" y="4119604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0"/>
                    </a:moveTo>
                    <a:cubicBezTo>
                      <a:pt x="85" y="0"/>
                      <a:pt x="1" y="69"/>
                      <a:pt x="1" y="179"/>
                    </a:cubicBezTo>
                    <a:lnTo>
                      <a:pt x="1" y="1441"/>
                    </a:lnTo>
                    <a:cubicBezTo>
                      <a:pt x="1" y="1530"/>
                      <a:pt x="85" y="1592"/>
                      <a:pt x="174" y="1592"/>
                    </a:cubicBezTo>
                    <a:lnTo>
                      <a:pt x="5390" y="1592"/>
                    </a:lnTo>
                    <a:cubicBezTo>
                      <a:pt x="5479" y="1592"/>
                      <a:pt x="5541" y="1530"/>
                      <a:pt x="5541" y="1441"/>
                    </a:cubicBezTo>
                    <a:lnTo>
                      <a:pt x="5541" y="179"/>
                    </a:lnTo>
                    <a:cubicBezTo>
                      <a:pt x="5541" y="69"/>
                      <a:pt x="5479" y="0"/>
                      <a:pt x="5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41;p58">
                <a:extLst>
                  <a:ext uri="{FF2B5EF4-FFF2-40B4-BE49-F238E27FC236}">
                    <a16:creationId xmlns:a16="http://schemas.microsoft.com/office/drawing/2014/main" id="{B2D09DA5-9FB0-D605-C7FC-27088F8B9A4D}"/>
                  </a:ext>
                </a:extLst>
              </p:cNvPr>
              <p:cNvSpPr/>
              <p:nvPr/>
            </p:nvSpPr>
            <p:spPr>
              <a:xfrm>
                <a:off x="3529588" y="4107729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73"/>
                      <a:pt x="5547" y="242"/>
                    </a:cubicBezTo>
                    <a:lnTo>
                      <a:pt x="5547" y="1504"/>
                    </a:lnTo>
                    <a:cubicBezTo>
                      <a:pt x="5547" y="1572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72"/>
                      <a:pt x="111" y="1504"/>
                    </a:cubicBezTo>
                    <a:lnTo>
                      <a:pt x="111" y="242"/>
                    </a:lnTo>
                    <a:cubicBezTo>
                      <a:pt x="111" y="17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42"/>
                    </a:cubicBezTo>
                    <a:lnTo>
                      <a:pt x="1" y="1504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504"/>
                    </a:cubicBezTo>
                    <a:lnTo>
                      <a:pt x="5657" y="242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42;p58">
                <a:extLst>
                  <a:ext uri="{FF2B5EF4-FFF2-40B4-BE49-F238E27FC236}">
                    <a16:creationId xmlns:a16="http://schemas.microsoft.com/office/drawing/2014/main" id="{2C450F32-1772-5CE4-8EBB-6C83066FA99B}"/>
                  </a:ext>
                </a:extLst>
              </p:cNvPr>
              <p:cNvSpPr/>
              <p:nvPr/>
            </p:nvSpPr>
            <p:spPr>
              <a:xfrm>
                <a:off x="3764631" y="3280642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47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7"/>
                      <a:pt x="131" y="1027"/>
                    </a:cubicBezTo>
                    <a:cubicBezTo>
                      <a:pt x="194" y="1027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47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43;p58">
                <a:extLst>
                  <a:ext uri="{FF2B5EF4-FFF2-40B4-BE49-F238E27FC236}">
                    <a16:creationId xmlns:a16="http://schemas.microsoft.com/office/drawing/2014/main" id="{986B9AED-4EE8-E687-047C-86E09FDD6BCC}"/>
                  </a:ext>
                </a:extLst>
              </p:cNvPr>
              <p:cNvSpPr/>
              <p:nvPr/>
            </p:nvSpPr>
            <p:spPr>
              <a:xfrm>
                <a:off x="3749163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42" y="110"/>
                      <a:pt x="263" y="152"/>
                      <a:pt x="263" y="194"/>
                    </a:cubicBezTo>
                    <a:lnTo>
                      <a:pt x="263" y="959"/>
                    </a:lnTo>
                    <a:cubicBezTo>
                      <a:pt x="263" y="1000"/>
                      <a:pt x="242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3" y="1069"/>
                      <a:pt x="373" y="959"/>
                    </a:cubicBezTo>
                    <a:lnTo>
                      <a:pt x="373" y="194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44;p58">
                <a:extLst>
                  <a:ext uri="{FF2B5EF4-FFF2-40B4-BE49-F238E27FC236}">
                    <a16:creationId xmlns:a16="http://schemas.microsoft.com/office/drawing/2014/main" id="{97D18A39-64D9-2A90-1626-78D43E54E8D2}"/>
                  </a:ext>
                </a:extLst>
              </p:cNvPr>
              <p:cNvSpPr/>
              <p:nvPr/>
            </p:nvSpPr>
            <p:spPr>
              <a:xfrm>
                <a:off x="3764631" y="3626141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68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6"/>
                      <a:pt x="131" y="1026"/>
                    </a:cubicBezTo>
                    <a:cubicBezTo>
                      <a:pt x="194" y="1026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68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45;p58">
                <a:extLst>
                  <a:ext uri="{FF2B5EF4-FFF2-40B4-BE49-F238E27FC236}">
                    <a16:creationId xmlns:a16="http://schemas.microsoft.com/office/drawing/2014/main" id="{21133E5B-0B61-A9C3-5A87-B92FE86D740C}"/>
                  </a:ext>
                </a:extLst>
              </p:cNvPr>
              <p:cNvSpPr/>
              <p:nvPr/>
            </p:nvSpPr>
            <p:spPr>
              <a:xfrm>
                <a:off x="3749163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42" y="89"/>
                      <a:pt x="263" y="131"/>
                      <a:pt x="263" y="173"/>
                    </a:cubicBezTo>
                    <a:lnTo>
                      <a:pt x="263" y="938"/>
                    </a:lnTo>
                    <a:cubicBezTo>
                      <a:pt x="263" y="979"/>
                      <a:pt x="242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3" y="1047"/>
                      <a:pt x="373" y="938"/>
                    </a:cubicBezTo>
                    <a:lnTo>
                      <a:pt x="373" y="173"/>
                    </a:lnTo>
                    <a:cubicBezTo>
                      <a:pt x="373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46;p58">
                <a:extLst>
                  <a:ext uri="{FF2B5EF4-FFF2-40B4-BE49-F238E27FC236}">
                    <a16:creationId xmlns:a16="http://schemas.microsoft.com/office/drawing/2014/main" id="{26195371-7EBA-7004-C3E5-6E62267EAD12}"/>
                  </a:ext>
                </a:extLst>
              </p:cNvPr>
              <p:cNvSpPr/>
              <p:nvPr/>
            </p:nvSpPr>
            <p:spPr>
              <a:xfrm>
                <a:off x="3764631" y="3992186"/>
                <a:ext cx="4542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49" extrusionOk="0">
                    <a:moveTo>
                      <a:pt x="131" y="1"/>
                    </a:moveTo>
                    <a:cubicBezTo>
                      <a:pt x="42" y="1"/>
                      <a:pt x="0" y="69"/>
                      <a:pt x="0" y="132"/>
                    </a:cubicBezTo>
                    <a:lnTo>
                      <a:pt x="0" y="917"/>
                    </a:lnTo>
                    <a:cubicBezTo>
                      <a:pt x="0" y="985"/>
                      <a:pt x="42" y="1048"/>
                      <a:pt x="131" y="1048"/>
                    </a:cubicBezTo>
                    <a:cubicBezTo>
                      <a:pt x="194" y="1048"/>
                      <a:pt x="241" y="985"/>
                      <a:pt x="241" y="917"/>
                    </a:cubicBezTo>
                    <a:lnTo>
                      <a:pt x="241" y="132"/>
                    </a:lnTo>
                    <a:cubicBezTo>
                      <a:pt x="241" y="69"/>
                      <a:pt x="19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47;p58">
                <a:extLst>
                  <a:ext uri="{FF2B5EF4-FFF2-40B4-BE49-F238E27FC236}">
                    <a16:creationId xmlns:a16="http://schemas.microsoft.com/office/drawing/2014/main" id="{65341E8A-52BC-E743-6E50-BE4170D2BAEB}"/>
                  </a:ext>
                </a:extLst>
              </p:cNvPr>
              <p:cNvSpPr/>
              <p:nvPr/>
            </p:nvSpPr>
            <p:spPr>
              <a:xfrm>
                <a:off x="3749163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42" y="110"/>
                      <a:pt x="263" y="131"/>
                      <a:pt x="263" y="173"/>
                    </a:cubicBezTo>
                    <a:lnTo>
                      <a:pt x="263" y="958"/>
                    </a:lnTo>
                    <a:cubicBezTo>
                      <a:pt x="263" y="1000"/>
                      <a:pt x="242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3" y="1047"/>
                      <a:pt x="373" y="958"/>
                    </a:cubicBezTo>
                    <a:lnTo>
                      <a:pt x="373" y="173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48;p58">
                <a:extLst>
                  <a:ext uri="{FF2B5EF4-FFF2-40B4-BE49-F238E27FC236}">
                    <a16:creationId xmlns:a16="http://schemas.microsoft.com/office/drawing/2014/main" id="{6D9452E3-755E-2224-9A26-70B87D0A73FB}"/>
                  </a:ext>
                </a:extLst>
              </p:cNvPr>
              <p:cNvSpPr/>
              <p:nvPr/>
            </p:nvSpPr>
            <p:spPr>
              <a:xfrm>
                <a:off x="3863210" y="3280642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47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7"/>
                      <a:pt x="132" y="1027"/>
                    </a:cubicBezTo>
                    <a:cubicBezTo>
                      <a:pt x="194" y="1027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47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49;p58">
                <a:extLst>
                  <a:ext uri="{FF2B5EF4-FFF2-40B4-BE49-F238E27FC236}">
                    <a16:creationId xmlns:a16="http://schemas.microsoft.com/office/drawing/2014/main" id="{3528FBB4-4C6A-AA00-A61D-EF97DE8F4D3D}"/>
                  </a:ext>
                </a:extLst>
              </p:cNvPr>
              <p:cNvSpPr/>
              <p:nvPr/>
            </p:nvSpPr>
            <p:spPr>
              <a:xfrm>
                <a:off x="3847930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21" y="110"/>
                      <a:pt x="262" y="152"/>
                      <a:pt x="262" y="194"/>
                    </a:cubicBezTo>
                    <a:lnTo>
                      <a:pt x="262" y="959"/>
                    </a:lnTo>
                    <a:cubicBezTo>
                      <a:pt x="262" y="1000"/>
                      <a:pt x="221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2" y="1069"/>
                      <a:pt x="372" y="959"/>
                    </a:cubicBezTo>
                    <a:lnTo>
                      <a:pt x="372" y="194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50;p58">
                <a:extLst>
                  <a:ext uri="{FF2B5EF4-FFF2-40B4-BE49-F238E27FC236}">
                    <a16:creationId xmlns:a16="http://schemas.microsoft.com/office/drawing/2014/main" id="{8BAAF03E-87BD-783F-87BF-35EBE2FB3521}"/>
                  </a:ext>
                </a:extLst>
              </p:cNvPr>
              <p:cNvSpPr/>
              <p:nvPr/>
            </p:nvSpPr>
            <p:spPr>
              <a:xfrm>
                <a:off x="3863210" y="3626141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68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6"/>
                      <a:pt x="132" y="1026"/>
                    </a:cubicBezTo>
                    <a:cubicBezTo>
                      <a:pt x="194" y="1026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68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51;p58">
                <a:extLst>
                  <a:ext uri="{FF2B5EF4-FFF2-40B4-BE49-F238E27FC236}">
                    <a16:creationId xmlns:a16="http://schemas.microsoft.com/office/drawing/2014/main" id="{A3ED3423-88F4-6F0F-1A07-3C913AFF564C}"/>
                  </a:ext>
                </a:extLst>
              </p:cNvPr>
              <p:cNvSpPr/>
              <p:nvPr/>
            </p:nvSpPr>
            <p:spPr>
              <a:xfrm>
                <a:off x="3847930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21" y="89"/>
                      <a:pt x="262" y="131"/>
                      <a:pt x="262" y="173"/>
                    </a:cubicBezTo>
                    <a:lnTo>
                      <a:pt x="262" y="938"/>
                    </a:lnTo>
                    <a:cubicBezTo>
                      <a:pt x="262" y="979"/>
                      <a:pt x="221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2" y="1047"/>
                      <a:pt x="372" y="938"/>
                    </a:cubicBezTo>
                    <a:lnTo>
                      <a:pt x="372" y="173"/>
                    </a:lnTo>
                    <a:cubicBezTo>
                      <a:pt x="372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52;p58">
                <a:extLst>
                  <a:ext uri="{FF2B5EF4-FFF2-40B4-BE49-F238E27FC236}">
                    <a16:creationId xmlns:a16="http://schemas.microsoft.com/office/drawing/2014/main" id="{0AB5A369-8727-8ED0-91DD-5DEFBBAA8686}"/>
                  </a:ext>
                </a:extLst>
              </p:cNvPr>
              <p:cNvSpPr/>
              <p:nvPr/>
            </p:nvSpPr>
            <p:spPr>
              <a:xfrm>
                <a:off x="3863210" y="3992186"/>
                <a:ext cx="45614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49" extrusionOk="0">
                    <a:moveTo>
                      <a:pt x="132" y="1"/>
                    </a:moveTo>
                    <a:cubicBezTo>
                      <a:pt x="43" y="1"/>
                      <a:pt x="1" y="69"/>
                      <a:pt x="1" y="132"/>
                    </a:cubicBezTo>
                    <a:lnTo>
                      <a:pt x="1" y="917"/>
                    </a:lnTo>
                    <a:cubicBezTo>
                      <a:pt x="1" y="985"/>
                      <a:pt x="43" y="1048"/>
                      <a:pt x="132" y="1048"/>
                    </a:cubicBezTo>
                    <a:cubicBezTo>
                      <a:pt x="194" y="1048"/>
                      <a:pt x="242" y="985"/>
                      <a:pt x="242" y="917"/>
                    </a:cubicBezTo>
                    <a:lnTo>
                      <a:pt x="242" y="132"/>
                    </a:lnTo>
                    <a:cubicBezTo>
                      <a:pt x="242" y="69"/>
                      <a:pt x="194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53;p58">
                <a:extLst>
                  <a:ext uri="{FF2B5EF4-FFF2-40B4-BE49-F238E27FC236}">
                    <a16:creationId xmlns:a16="http://schemas.microsoft.com/office/drawing/2014/main" id="{5F21CB7B-D766-44CC-52B3-E90F87CCEEB1}"/>
                  </a:ext>
                </a:extLst>
              </p:cNvPr>
              <p:cNvSpPr/>
              <p:nvPr/>
            </p:nvSpPr>
            <p:spPr>
              <a:xfrm>
                <a:off x="3847930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21" y="110"/>
                      <a:pt x="262" y="131"/>
                      <a:pt x="262" y="173"/>
                    </a:cubicBezTo>
                    <a:lnTo>
                      <a:pt x="262" y="958"/>
                    </a:lnTo>
                    <a:cubicBezTo>
                      <a:pt x="262" y="1000"/>
                      <a:pt x="221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2" y="1047"/>
                      <a:pt x="372" y="958"/>
                    </a:cubicBezTo>
                    <a:lnTo>
                      <a:pt x="372" y="173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54;p58">
                <a:extLst>
                  <a:ext uri="{FF2B5EF4-FFF2-40B4-BE49-F238E27FC236}">
                    <a16:creationId xmlns:a16="http://schemas.microsoft.com/office/drawing/2014/main" id="{1A9FF376-749C-DB9B-4BCE-B8BEE0F7F110}"/>
                  </a:ext>
                </a:extLst>
              </p:cNvPr>
              <p:cNvSpPr/>
              <p:nvPr/>
            </p:nvSpPr>
            <p:spPr>
              <a:xfrm>
                <a:off x="3954061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1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1" y="1420"/>
                    </a:cubicBezTo>
                    <a:lnTo>
                      <a:pt x="393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55;p58">
                <a:extLst>
                  <a:ext uri="{FF2B5EF4-FFF2-40B4-BE49-F238E27FC236}">
                    <a16:creationId xmlns:a16="http://schemas.microsoft.com/office/drawing/2014/main" id="{E49AA785-82E0-723E-97B8-1175668377FB}"/>
                  </a:ext>
                </a:extLst>
              </p:cNvPr>
              <p:cNvSpPr/>
              <p:nvPr/>
            </p:nvSpPr>
            <p:spPr>
              <a:xfrm>
                <a:off x="3941244" y="3054455"/>
                <a:ext cx="123648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10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20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56;p58">
                <a:extLst>
                  <a:ext uri="{FF2B5EF4-FFF2-40B4-BE49-F238E27FC236}">
                    <a16:creationId xmlns:a16="http://schemas.microsoft.com/office/drawing/2014/main" id="{EBCC6428-FBE2-E19E-8092-5E826BFABEF3}"/>
                  </a:ext>
                </a:extLst>
              </p:cNvPr>
              <p:cNvSpPr/>
              <p:nvPr/>
            </p:nvSpPr>
            <p:spPr>
              <a:xfrm>
                <a:off x="3954061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1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1" y="1394"/>
                    </a:cubicBezTo>
                    <a:lnTo>
                      <a:pt x="393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57;p58">
                <a:extLst>
                  <a:ext uri="{FF2B5EF4-FFF2-40B4-BE49-F238E27FC236}">
                    <a16:creationId xmlns:a16="http://schemas.microsoft.com/office/drawing/2014/main" id="{061B1B02-E4B3-7BD2-7426-E024E70C5502}"/>
                  </a:ext>
                </a:extLst>
              </p:cNvPr>
              <p:cNvSpPr/>
              <p:nvPr/>
            </p:nvSpPr>
            <p:spPr>
              <a:xfrm>
                <a:off x="3941244" y="3399955"/>
                <a:ext cx="123648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9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41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58;p58">
                <a:extLst>
                  <a:ext uri="{FF2B5EF4-FFF2-40B4-BE49-F238E27FC236}">
                    <a16:creationId xmlns:a16="http://schemas.microsoft.com/office/drawing/2014/main" id="{FA5AB49B-8CBD-28D6-D092-0E1499907CB4}"/>
                  </a:ext>
                </a:extLst>
              </p:cNvPr>
              <p:cNvSpPr/>
              <p:nvPr/>
            </p:nvSpPr>
            <p:spPr>
              <a:xfrm>
                <a:off x="3954061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59;p58">
                <a:extLst>
                  <a:ext uri="{FF2B5EF4-FFF2-40B4-BE49-F238E27FC236}">
                    <a16:creationId xmlns:a16="http://schemas.microsoft.com/office/drawing/2014/main" id="{93920076-1BE5-9D32-E364-D3B401ADEFD0}"/>
                  </a:ext>
                </a:extLst>
              </p:cNvPr>
              <p:cNvSpPr/>
              <p:nvPr/>
            </p:nvSpPr>
            <p:spPr>
              <a:xfrm>
                <a:off x="3941244" y="3766188"/>
                <a:ext cx="123648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30" extrusionOk="0">
                    <a:moveTo>
                      <a:pt x="461" y="111"/>
                    </a:moveTo>
                    <a:cubicBezTo>
                      <a:pt x="503" y="111"/>
                      <a:pt x="545" y="153"/>
                      <a:pt x="545" y="194"/>
                    </a:cubicBezTo>
                    <a:lnTo>
                      <a:pt x="545" y="1331"/>
                    </a:lnTo>
                    <a:cubicBezTo>
                      <a:pt x="545" y="1373"/>
                      <a:pt x="503" y="1420"/>
                      <a:pt x="461" y="1420"/>
                    </a:cubicBezTo>
                    <a:lnTo>
                      <a:pt x="199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9" y="1530"/>
                      <a:pt x="199" y="1530"/>
                    </a:cubicBezTo>
                    <a:lnTo>
                      <a:pt x="461" y="1530"/>
                    </a:lnTo>
                    <a:cubicBezTo>
                      <a:pt x="566" y="1530"/>
                      <a:pt x="655" y="1441"/>
                      <a:pt x="655" y="1331"/>
                    </a:cubicBezTo>
                    <a:lnTo>
                      <a:pt x="655" y="19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60;p58">
                <a:extLst>
                  <a:ext uri="{FF2B5EF4-FFF2-40B4-BE49-F238E27FC236}">
                    <a16:creationId xmlns:a16="http://schemas.microsoft.com/office/drawing/2014/main" id="{A6D69EE5-59CD-69B5-9BA6-A8B88781A56F}"/>
                  </a:ext>
                </a:extLst>
              </p:cNvPr>
              <p:cNvSpPr/>
              <p:nvPr/>
            </p:nvSpPr>
            <p:spPr>
              <a:xfrm>
                <a:off x="3954061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61;p58">
                <a:extLst>
                  <a:ext uri="{FF2B5EF4-FFF2-40B4-BE49-F238E27FC236}">
                    <a16:creationId xmlns:a16="http://schemas.microsoft.com/office/drawing/2014/main" id="{B58BA4C0-A83D-BDDF-3E4F-3470335E84AD}"/>
                  </a:ext>
                </a:extLst>
              </p:cNvPr>
              <p:cNvSpPr/>
              <p:nvPr/>
            </p:nvSpPr>
            <p:spPr>
              <a:xfrm>
                <a:off x="3941244" y="4132421"/>
                <a:ext cx="123648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4" extrusionOk="0">
                    <a:moveTo>
                      <a:pt x="461" y="111"/>
                    </a:moveTo>
                    <a:cubicBezTo>
                      <a:pt x="503" y="111"/>
                      <a:pt x="545" y="131"/>
                      <a:pt x="545" y="173"/>
                    </a:cubicBezTo>
                    <a:lnTo>
                      <a:pt x="545" y="1331"/>
                    </a:lnTo>
                    <a:cubicBezTo>
                      <a:pt x="545" y="1373"/>
                      <a:pt x="503" y="1394"/>
                      <a:pt x="461" y="1394"/>
                    </a:cubicBezTo>
                    <a:lnTo>
                      <a:pt x="199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9" y="1504"/>
                      <a:pt x="199" y="1504"/>
                    </a:cubicBezTo>
                    <a:lnTo>
                      <a:pt x="461" y="1504"/>
                    </a:lnTo>
                    <a:cubicBezTo>
                      <a:pt x="566" y="1504"/>
                      <a:pt x="655" y="1420"/>
                      <a:pt x="655" y="1331"/>
                    </a:cubicBezTo>
                    <a:lnTo>
                      <a:pt x="655" y="173"/>
                    </a:lnTo>
                    <a:cubicBezTo>
                      <a:pt x="655" y="63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62;p58">
                <a:extLst>
                  <a:ext uri="{FF2B5EF4-FFF2-40B4-BE49-F238E27FC236}">
                    <a16:creationId xmlns:a16="http://schemas.microsoft.com/office/drawing/2014/main" id="{9B3904DE-AE8C-F99F-B9AA-6B983A337375}"/>
                  </a:ext>
                </a:extLst>
              </p:cNvPr>
              <p:cNvSpPr/>
              <p:nvPr/>
            </p:nvSpPr>
            <p:spPr>
              <a:xfrm>
                <a:off x="4081478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63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63" y="1420"/>
                      <a:pt x="131" y="1420"/>
                    </a:cubicBezTo>
                    <a:lnTo>
                      <a:pt x="414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63;p58">
                <a:extLst>
                  <a:ext uri="{FF2B5EF4-FFF2-40B4-BE49-F238E27FC236}">
                    <a16:creationId xmlns:a16="http://schemas.microsoft.com/office/drawing/2014/main" id="{CB78B20D-A309-140B-65DB-4881D36DCCD2}"/>
                  </a:ext>
                </a:extLst>
              </p:cNvPr>
              <p:cNvSpPr/>
              <p:nvPr/>
            </p:nvSpPr>
            <p:spPr>
              <a:xfrm>
                <a:off x="4072431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20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64;p58">
                <a:extLst>
                  <a:ext uri="{FF2B5EF4-FFF2-40B4-BE49-F238E27FC236}">
                    <a16:creationId xmlns:a16="http://schemas.microsoft.com/office/drawing/2014/main" id="{FE5BB277-1270-3548-AB37-55C75F65F5DC}"/>
                  </a:ext>
                </a:extLst>
              </p:cNvPr>
              <p:cNvSpPr/>
              <p:nvPr/>
            </p:nvSpPr>
            <p:spPr>
              <a:xfrm>
                <a:off x="4081478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63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63" y="1394"/>
                      <a:pt x="131" y="1394"/>
                    </a:cubicBezTo>
                    <a:lnTo>
                      <a:pt x="414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65;p58">
                <a:extLst>
                  <a:ext uri="{FF2B5EF4-FFF2-40B4-BE49-F238E27FC236}">
                    <a16:creationId xmlns:a16="http://schemas.microsoft.com/office/drawing/2014/main" id="{5443B1E6-D4C2-EAB8-2741-03FBDBB0532F}"/>
                  </a:ext>
                </a:extLst>
              </p:cNvPr>
              <p:cNvSpPr/>
              <p:nvPr/>
            </p:nvSpPr>
            <p:spPr>
              <a:xfrm>
                <a:off x="4072431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41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66;p58">
                <a:extLst>
                  <a:ext uri="{FF2B5EF4-FFF2-40B4-BE49-F238E27FC236}">
                    <a16:creationId xmlns:a16="http://schemas.microsoft.com/office/drawing/2014/main" id="{1EC62647-7CFD-8B71-D97A-21C51A0F2CBF}"/>
                  </a:ext>
                </a:extLst>
              </p:cNvPr>
              <p:cNvSpPr/>
              <p:nvPr/>
            </p:nvSpPr>
            <p:spPr>
              <a:xfrm>
                <a:off x="4081478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67;p58">
                <a:extLst>
                  <a:ext uri="{FF2B5EF4-FFF2-40B4-BE49-F238E27FC236}">
                    <a16:creationId xmlns:a16="http://schemas.microsoft.com/office/drawing/2014/main" id="{A8C5DDCD-9C84-7E83-5642-A4F4EE47F64D}"/>
                  </a:ext>
                </a:extLst>
              </p:cNvPr>
              <p:cNvSpPr/>
              <p:nvPr/>
            </p:nvSpPr>
            <p:spPr>
              <a:xfrm>
                <a:off x="4072431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62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62" y="1420"/>
                    </a:cubicBezTo>
                    <a:lnTo>
                      <a:pt x="179" y="1420"/>
                    </a:lnTo>
                    <a:cubicBezTo>
                      <a:pt x="132" y="1420"/>
                      <a:pt x="111" y="1373"/>
                      <a:pt x="111" y="1331"/>
                    </a:cubicBezTo>
                    <a:lnTo>
                      <a:pt x="111" y="194"/>
                    </a:lnTo>
                    <a:cubicBezTo>
                      <a:pt x="111" y="153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9" y="1530"/>
                    </a:cubicBezTo>
                    <a:lnTo>
                      <a:pt x="462" y="1530"/>
                    </a:lnTo>
                    <a:cubicBezTo>
                      <a:pt x="551" y="1530"/>
                      <a:pt x="635" y="1441"/>
                      <a:pt x="635" y="1331"/>
                    </a:cubicBezTo>
                    <a:lnTo>
                      <a:pt x="635" y="19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68;p58">
                <a:extLst>
                  <a:ext uri="{FF2B5EF4-FFF2-40B4-BE49-F238E27FC236}">
                    <a16:creationId xmlns:a16="http://schemas.microsoft.com/office/drawing/2014/main" id="{656A7FEF-64BA-E567-21B4-2BD176BEE459}"/>
                  </a:ext>
                </a:extLst>
              </p:cNvPr>
              <p:cNvSpPr/>
              <p:nvPr/>
            </p:nvSpPr>
            <p:spPr>
              <a:xfrm>
                <a:off x="4081478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69;p58">
                <a:extLst>
                  <a:ext uri="{FF2B5EF4-FFF2-40B4-BE49-F238E27FC236}">
                    <a16:creationId xmlns:a16="http://schemas.microsoft.com/office/drawing/2014/main" id="{14A78EB8-6ABD-2451-C940-94D2DC2B236F}"/>
                  </a:ext>
                </a:extLst>
              </p:cNvPr>
              <p:cNvSpPr/>
              <p:nvPr/>
            </p:nvSpPr>
            <p:spPr>
              <a:xfrm>
                <a:off x="4072431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62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62" y="1394"/>
                    </a:cubicBezTo>
                    <a:lnTo>
                      <a:pt x="179" y="1394"/>
                    </a:lnTo>
                    <a:cubicBezTo>
                      <a:pt x="132" y="1394"/>
                      <a:pt x="111" y="1373"/>
                      <a:pt x="111" y="1331"/>
                    </a:cubicBezTo>
                    <a:lnTo>
                      <a:pt x="111" y="173"/>
                    </a:lnTo>
                    <a:cubicBezTo>
                      <a:pt x="111" y="131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9" y="1504"/>
                    </a:cubicBezTo>
                    <a:lnTo>
                      <a:pt x="462" y="1504"/>
                    </a:lnTo>
                    <a:cubicBezTo>
                      <a:pt x="551" y="1504"/>
                      <a:pt x="635" y="1420"/>
                      <a:pt x="635" y="1331"/>
                    </a:cubicBezTo>
                    <a:lnTo>
                      <a:pt x="635" y="173"/>
                    </a:lnTo>
                    <a:cubicBezTo>
                      <a:pt x="635" y="63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70;p58">
                <a:extLst>
                  <a:ext uri="{FF2B5EF4-FFF2-40B4-BE49-F238E27FC236}">
                    <a16:creationId xmlns:a16="http://schemas.microsoft.com/office/drawing/2014/main" id="{93F8B2E9-53B3-97F4-4BEE-8CA09E0C08C5}"/>
                  </a:ext>
                </a:extLst>
              </p:cNvPr>
              <p:cNvSpPr/>
              <p:nvPr/>
            </p:nvSpPr>
            <p:spPr>
              <a:xfrm>
                <a:off x="4208707" y="3062372"/>
                <a:ext cx="102914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20" extrusionOk="0">
                    <a:moveTo>
                      <a:pt x="132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2" y="1420"/>
                    </a:cubicBezTo>
                    <a:lnTo>
                      <a:pt x="414" y="1420"/>
                    </a:lnTo>
                    <a:cubicBezTo>
                      <a:pt x="482" y="1420"/>
                      <a:pt x="545" y="1357"/>
                      <a:pt x="545" y="1289"/>
                    </a:cubicBezTo>
                    <a:lnTo>
                      <a:pt x="545" y="132"/>
                    </a:lnTo>
                    <a:cubicBezTo>
                      <a:pt x="545" y="69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71;p58">
                <a:extLst>
                  <a:ext uri="{FF2B5EF4-FFF2-40B4-BE49-F238E27FC236}">
                    <a16:creationId xmlns:a16="http://schemas.microsoft.com/office/drawing/2014/main" id="{73D7DA35-7A60-90BE-97B6-D71B3F04ABFF}"/>
                  </a:ext>
                </a:extLst>
              </p:cNvPr>
              <p:cNvSpPr/>
              <p:nvPr/>
            </p:nvSpPr>
            <p:spPr>
              <a:xfrm>
                <a:off x="4200791" y="3054455"/>
                <a:ext cx="118747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10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20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72;p58">
                <a:extLst>
                  <a:ext uri="{FF2B5EF4-FFF2-40B4-BE49-F238E27FC236}">
                    <a16:creationId xmlns:a16="http://schemas.microsoft.com/office/drawing/2014/main" id="{FF4B7922-E4DF-41A0-CB8C-521F3422E637}"/>
                  </a:ext>
                </a:extLst>
              </p:cNvPr>
              <p:cNvSpPr/>
              <p:nvPr/>
            </p:nvSpPr>
            <p:spPr>
              <a:xfrm>
                <a:off x="4208707" y="3412772"/>
                <a:ext cx="102914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4" extrusionOk="0">
                    <a:moveTo>
                      <a:pt x="132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2" y="1394"/>
                    </a:cubicBezTo>
                    <a:lnTo>
                      <a:pt x="414" y="1394"/>
                    </a:lnTo>
                    <a:cubicBezTo>
                      <a:pt x="482" y="1394"/>
                      <a:pt x="545" y="1331"/>
                      <a:pt x="545" y="1263"/>
                    </a:cubicBezTo>
                    <a:lnTo>
                      <a:pt x="545" y="106"/>
                    </a:lnTo>
                    <a:cubicBezTo>
                      <a:pt x="545" y="43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73;p58">
                <a:extLst>
                  <a:ext uri="{FF2B5EF4-FFF2-40B4-BE49-F238E27FC236}">
                    <a16:creationId xmlns:a16="http://schemas.microsoft.com/office/drawing/2014/main" id="{480F86C5-A18D-17BE-3515-C49BC3FC4E4A}"/>
                  </a:ext>
                </a:extLst>
              </p:cNvPr>
              <p:cNvSpPr/>
              <p:nvPr/>
            </p:nvSpPr>
            <p:spPr>
              <a:xfrm>
                <a:off x="4200791" y="3399955"/>
                <a:ext cx="118747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9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41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74;p58">
                <a:extLst>
                  <a:ext uri="{FF2B5EF4-FFF2-40B4-BE49-F238E27FC236}">
                    <a16:creationId xmlns:a16="http://schemas.microsoft.com/office/drawing/2014/main" id="{8F3A91DD-494D-7E65-C818-961403E3010C}"/>
                  </a:ext>
                </a:extLst>
              </p:cNvPr>
              <p:cNvSpPr/>
              <p:nvPr/>
            </p:nvSpPr>
            <p:spPr>
              <a:xfrm>
                <a:off x="4208707" y="3778063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7"/>
                      <a:pt x="545" y="1268"/>
                    </a:cubicBezTo>
                    <a:lnTo>
                      <a:pt x="545" y="131"/>
                    </a:lnTo>
                    <a:cubicBezTo>
                      <a:pt x="545" y="48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75;p58">
                <a:extLst>
                  <a:ext uri="{FF2B5EF4-FFF2-40B4-BE49-F238E27FC236}">
                    <a16:creationId xmlns:a16="http://schemas.microsoft.com/office/drawing/2014/main" id="{00646AFF-5882-96F4-3814-2844C6480CF7}"/>
                  </a:ext>
                </a:extLst>
              </p:cNvPr>
              <p:cNvSpPr/>
              <p:nvPr/>
            </p:nvSpPr>
            <p:spPr>
              <a:xfrm>
                <a:off x="4200791" y="3766188"/>
                <a:ext cx="118747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30" extrusionOk="0">
                    <a:moveTo>
                      <a:pt x="456" y="111"/>
                    </a:moveTo>
                    <a:cubicBezTo>
                      <a:pt x="498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498" y="1420"/>
                      <a:pt x="456" y="1420"/>
                    </a:cubicBezTo>
                    <a:lnTo>
                      <a:pt x="174" y="1420"/>
                    </a:lnTo>
                    <a:cubicBezTo>
                      <a:pt x="132" y="1420"/>
                      <a:pt x="105" y="1373"/>
                      <a:pt x="105" y="1331"/>
                    </a:cubicBezTo>
                    <a:lnTo>
                      <a:pt x="105" y="194"/>
                    </a:lnTo>
                    <a:cubicBezTo>
                      <a:pt x="105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85" y="1530"/>
                      <a:pt x="174" y="1530"/>
                    </a:cubicBezTo>
                    <a:lnTo>
                      <a:pt x="456" y="1530"/>
                    </a:lnTo>
                    <a:cubicBezTo>
                      <a:pt x="545" y="1530"/>
                      <a:pt x="629" y="1441"/>
                      <a:pt x="629" y="1331"/>
                    </a:cubicBezTo>
                    <a:lnTo>
                      <a:pt x="629" y="19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676;p58">
                <a:extLst>
                  <a:ext uri="{FF2B5EF4-FFF2-40B4-BE49-F238E27FC236}">
                    <a16:creationId xmlns:a16="http://schemas.microsoft.com/office/drawing/2014/main" id="{CDDA8988-F400-7A91-4954-46CBA87BE911}"/>
                  </a:ext>
                </a:extLst>
              </p:cNvPr>
              <p:cNvSpPr/>
              <p:nvPr/>
            </p:nvSpPr>
            <p:spPr>
              <a:xfrm>
                <a:off x="4208707" y="4140338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2"/>
                      <a:pt x="545" y="1289"/>
                    </a:cubicBezTo>
                    <a:lnTo>
                      <a:pt x="545" y="131"/>
                    </a:lnTo>
                    <a:cubicBezTo>
                      <a:pt x="545" y="69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677;p58">
                <a:extLst>
                  <a:ext uri="{FF2B5EF4-FFF2-40B4-BE49-F238E27FC236}">
                    <a16:creationId xmlns:a16="http://schemas.microsoft.com/office/drawing/2014/main" id="{0870CD34-D9D1-D658-1BAD-143EE0EAD11D}"/>
                  </a:ext>
                </a:extLst>
              </p:cNvPr>
              <p:cNvSpPr/>
              <p:nvPr/>
            </p:nvSpPr>
            <p:spPr>
              <a:xfrm>
                <a:off x="4200791" y="4132421"/>
                <a:ext cx="118747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4" extrusionOk="0">
                    <a:moveTo>
                      <a:pt x="456" y="111"/>
                    </a:moveTo>
                    <a:cubicBezTo>
                      <a:pt x="498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498" y="1394"/>
                      <a:pt x="456" y="1394"/>
                    </a:cubicBezTo>
                    <a:lnTo>
                      <a:pt x="174" y="1394"/>
                    </a:lnTo>
                    <a:cubicBezTo>
                      <a:pt x="132" y="1394"/>
                      <a:pt x="105" y="1373"/>
                      <a:pt x="105" y="1331"/>
                    </a:cubicBezTo>
                    <a:lnTo>
                      <a:pt x="105" y="173"/>
                    </a:lnTo>
                    <a:cubicBezTo>
                      <a:pt x="105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85" y="1504"/>
                      <a:pt x="174" y="1504"/>
                    </a:cubicBezTo>
                    <a:lnTo>
                      <a:pt x="456" y="1504"/>
                    </a:lnTo>
                    <a:cubicBezTo>
                      <a:pt x="545" y="1504"/>
                      <a:pt x="629" y="1420"/>
                      <a:pt x="629" y="1331"/>
                    </a:cubicBezTo>
                    <a:lnTo>
                      <a:pt x="629" y="173"/>
                    </a:lnTo>
                    <a:cubicBezTo>
                      <a:pt x="629" y="63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678;p58">
                <a:extLst>
                  <a:ext uri="{FF2B5EF4-FFF2-40B4-BE49-F238E27FC236}">
                    <a16:creationId xmlns:a16="http://schemas.microsoft.com/office/drawing/2014/main" id="{20E14624-441E-9DAF-60F2-981CD395AFC0}"/>
                  </a:ext>
                </a:extLst>
              </p:cNvPr>
              <p:cNvSpPr/>
              <p:nvPr/>
            </p:nvSpPr>
            <p:spPr>
              <a:xfrm>
                <a:off x="4340083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47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47" y="1420"/>
                      <a:pt x="131" y="1420"/>
                    </a:cubicBezTo>
                    <a:lnTo>
                      <a:pt x="393" y="1420"/>
                    </a:lnTo>
                    <a:cubicBezTo>
                      <a:pt x="461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679;p58">
                <a:extLst>
                  <a:ext uri="{FF2B5EF4-FFF2-40B4-BE49-F238E27FC236}">
                    <a16:creationId xmlns:a16="http://schemas.microsoft.com/office/drawing/2014/main" id="{B70527F5-86BA-74E7-311E-AA8CD1DBA0B3}"/>
                  </a:ext>
                </a:extLst>
              </p:cNvPr>
              <p:cNvSpPr/>
              <p:nvPr/>
            </p:nvSpPr>
            <p:spPr>
              <a:xfrm>
                <a:off x="4328208" y="3054455"/>
                <a:ext cx="119501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10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80;p58">
                <a:extLst>
                  <a:ext uri="{FF2B5EF4-FFF2-40B4-BE49-F238E27FC236}">
                    <a16:creationId xmlns:a16="http://schemas.microsoft.com/office/drawing/2014/main" id="{190AC75E-5E56-714A-D005-6B85F0824249}"/>
                  </a:ext>
                </a:extLst>
              </p:cNvPr>
              <p:cNvSpPr/>
              <p:nvPr/>
            </p:nvSpPr>
            <p:spPr>
              <a:xfrm>
                <a:off x="4340083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47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47" y="1394"/>
                      <a:pt x="131" y="1394"/>
                    </a:cubicBezTo>
                    <a:lnTo>
                      <a:pt x="393" y="1394"/>
                    </a:lnTo>
                    <a:cubicBezTo>
                      <a:pt x="461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81;p58">
                <a:extLst>
                  <a:ext uri="{FF2B5EF4-FFF2-40B4-BE49-F238E27FC236}">
                    <a16:creationId xmlns:a16="http://schemas.microsoft.com/office/drawing/2014/main" id="{871112D5-E17D-CF58-7ED2-92B7F722EBFF}"/>
                  </a:ext>
                </a:extLst>
              </p:cNvPr>
              <p:cNvSpPr/>
              <p:nvPr/>
            </p:nvSpPr>
            <p:spPr>
              <a:xfrm>
                <a:off x="4328208" y="3399955"/>
                <a:ext cx="11950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9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82;p58">
                <a:extLst>
                  <a:ext uri="{FF2B5EF4-FFF2-40B4-BE49-F238E27FC236}">
                    <a16:creationId xmlns:a16="http://schemas.microsoft.com/office/drawing/2014/main" id="{FE8FD169-7400-B4DD-24C4-B4DE62652D31}"/>
                  </a:ext>
                </a:extLst>
              </p:cNvPr>
              <p:cNvSpPr/>
              <p:nvPr/>
            </p:nvSpPr>
            <p:spPr>
              <a:xfrm>
                <a:off x="4340083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83;p58">
                <a:extLst>
                  <a:ext uri="{FF2B5EF4-FFF2-40B4-BE49-F238E27FC236}">
                    <a16:creationId xmlns:a16="http://schemas.microsoft.com/office/drawing/2014/main" id="{A5FF5993-E224-EBD8-55B0-6A997F67E9E6}"/>
                  </a:ext>
                </a:extLst>
              </p:cNvPr>
              <p:cNvSpPr/>
              <p:nvPr/>
            </p:nvSpPr>
            <p:spPr>
              <a:xfrm>
                <a:off x="4328208" y="3766188"/>
                <a:ext cx="119501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30" extrusionOk="0">
                    <a:moveTo>
                      <a:pt x="456" y="111"/>
                    </a:moveTo>
                    <a:cubicBezTo>
                      <a:pt x="503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503" y="1420"/>
                      <a:pt x="456" y="1420"/>
                    </a:cubicBezTo>
                    <a:lnTo>
                      <a:pt x="194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4" y="1530"/>
                      <a:pt x="194" y="1530"/>
                    </a:cubicBezTo>
                    <a:lnTo>
                      <a:pt x="456" y="1530"/>
                    </a:lnTo>
                    <a:cubicBezTo>
                      <a:pt x="566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84;p58">
                <a:extLst>
                  <a:ext uri="{FF2B5EF4-FFF2-40B4-BE49-F238E27FC236}">
                    <a16:creationId xmlns:a16="http://schemas.microsoft.com/office/drawing/2014/main" id="{86523060-F04A-355C-C72E-61E6247DF5F4}"/>
                  </a:ext>
                </a:extLst>
              </p:cNvPr>
              <p:cNvSpPr/>
              <p:nvPr/>
            </p:nvSpPr>
            <p:spPr>
              <a:xfrm>
                <a:off x="4340083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85;p58">
                <a:extLst>
                  <a:ext uri="{FF2B5EF4-FFF2-40B4-BE49-F238E27FC236}">
                    <a16:creationId xmlns:a16="http://schemas.microsoft.com/office/drawing/2014/main" id="{2CCCE4CB-EC83-2BB8-5BCC-5D5AA05165C0}"/>
                  </a:ext>
                </a:extLst>
              </p:cNvPr>
              <p:cNvSpPr/>
              <p:nvPr/>
            </p:nvSpPr>
            <p:spPr>
              <a:xfrm>
                <a:off x="4328208" y="4132421"/>
                <a:ext cx="119501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4" extrusionOk="0">
                    <a:moveTo>
                      <a:pt x="456" y="111"/>
                    </a:moveTo>
                    <a:cubicBezTo>
                      <a:pt x="503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503" y="1394"/>
                      <a:pt x="456" y="1394"/>
                    </a:cubicBezTo>
                    <a:lnTo>
                      <a:pt x="194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4" y="1504"/>
                      <a:pt x="194" y="1504"/>
                    </a:cubicBezTo>
                    <a:lnTo>
                      <a:pt x="456" y="1504"/>
                    </a:lnTo>
                    <a:cubicBezTo>
                      <a:pt x="566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86;p58">
                <a:extLst>
                  <a:ext uri="{FF2B5EF4-FFF2-40B4-BE49-F238E27FC236}">
                    <a16:creationId xmlns:a16="http://schemas.microsoft.com/office/drawing/2014/main" id="{915D7777-DEC7-6303-CCC4-4B09A9C78817}"/>
                  </a:ext>
                </a:extLst>
              </p:cNvPr>
              <p:cNvSpPr/>
              <p:nvPr/>
            </p:nvSpPr>
            <p:spPr>
              <a:xfrm>
                <a:off x="4467312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2" y="1"/>
                    </a:moveTo>
                    <a:cubicBezTo>
                      <a:pt x="69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9" y="1420"/>
                      <a:pt x="132" y="1420"/>
                    </a:cubicBezTo>
                    <a:lnTo>
                      <a:pt x="393" y="1420"/>
                    </a:lnTo>
                    <a:cubicBezTo>
                      <a:pt x="483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87;p58">
                <a:extLst>
                  <a:ext uri="{FF2B5EF4-FFF2-40B4-BE49-F238E27FC236}">
                    <a16:creationId xmlns:a16="http://schemas.microsoft.com/office/drawing/2014/main" id="{6F53D649-5730-4E2F-135B-7F0BCC96F79D}"/>
                  </a:ext>
                </a:extLst>
              </p:cNvPr>
              <p:cNvSpPr/>
              <p:nvPr/>
            </p:nvSpPr>
            <p:spPr>
              <a:xfrm>
                <a:off x="4459395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88;p58">
                <a:extLst>
                  <a:ext uri="{FF2B5EF4-FFF2-40B4-BE49-F238E27FC236}">
                    <a16:creationId xmlns:a16="http://schemas.microsoft.com/office/drawing/2014/main" id="{F268B729-7A47-54F2-7BE8-091755234569}"/>
                  </a:ext>
                </a:extLst>
              </p:cNvPr>
              <p:cNvSpPr/>
              <p:nvPr/>
            </p:nvSpPr>
            <p:spPr>
              <a:xfrm>
                <a:off x="4467312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2" y="1"/>
                    </a:moveTo>
                    <a:cubicBezTo>
                      <a:pt x="69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9" y="1394"/>
                      <a:pt x="132" y="1394"/>
                    </a:cubicBezTo>
                    <a:lnTo>
                      <a:pt x="393" y="1394"/>
                    </a:lnTo>
                    <a:cubicBezTo>
                      <a:pt x="483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89;p58">
                <a:extLst>
                  <a:ext uri="{FF2B5EF4-FFF2-40B4-BE49-F238E27FC236}">
                    <a16:creationId xmlns:a16="http://schemas.microsoft.com/office/drawing/2014/main" id="{070064FB-4EE4-9E3B-1F2C-5E14CAD55696}"/>
                  </a:ext>
                </a:extLst>
              </p:cNvPr>
              <p:cNvSpPr/>
              <p:nvPr/>
            </p:nvSpPr>
            <p:spPr>
              <a:xfrm>
                <a:off x="4459395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90;p58">
                <a:extLst>
                  <a:ext uri="{FF2B5EF4-FFF2-40B4-BE49-F238E27FC236}">
                    <a16:creationId xmlns:a16="http://schemas.microsoft.com/office/drawing/2014/main" id="{78AD6D93-65B2-B778-A636-6963AF099987}"/>
                  </a:ext>
                </a:extLst>
              </p:cNvPr>
              <p:cNvSpPr/>
              <p:nvPr/>
            </p:nvSpPr>
            <p:spPr>
              <a:xfrm>
                <a:off x="4467312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691;p58">
                <a:extLst>
                  <a:ext uri="{FF2B5EF4-FFF2-40B4-BE49-F238E27FC236}">
                    <a16:creationId xmlns:a16="http://schemas.microsoft.com/office/drawing/2014/main" id="{CFB2AAF0-EEAE-BC00-BA60-1344DA9AB329}"/>
                  </a:ext>
                </a:extLst>
              </p:cNvPr>
              <p:cNvSpPr/>
              <p:nvPr/>
            </p:nvSpPr>
            <p:spPr>
              <a:xfrm>
                <a:off x="4459395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35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35" y="1420"/>
                    </a:cubicBezTo>
                    <a:lnTo>
                      <a:pt x="174" y="1420"/>
                    </a:lnTo>
                    <a:cubicBezTo>
                      <a:pt x="132" y="1420"/>
                      <a:pt x="90" y="1373"/>
                      <a:pt x="90" y="1331"/>
                    </a:cubicBezTo>
                    <a:lnTo>
                      <a:pt x="90" y="194"/>
                    </a:lnTo>
                    <a:cubicBezTo>
                      <a:pt x="90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4" y="1530"/>
                    </a:cubicBezTo>
                    <a:lnTo>
                      <a:pt x="435" y="1530"/>
                    </a:lnTo>
                    <a:cubicBezTo>
                      <a:pt x="545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692;p58">
                <a:extLst>
                  <a:ext uri="{FF2B5EF4-FFF2-40B4-BE49-F238E27FC236}">
                    <a16:creationId xmlns:a16="http://schemas.microsoft.com/office/drawing/2014/main" id="{A37CC527-A53A-C71D-7DF7-80CAD0A5F011}"/>
                  </a:ext>
                </a:extLst>
              </p:cNvPr>
              <p:cNvSpPr/>
              <p:nvPr/>
            </p:nvSpPr>
            <p:spPr>
              <a:xfrm>
                <a:off x="4467312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693;p58">
                <a:extLst>
                  <a:ext uri="{FF2B5EF4-FFF2-40B4-BE49-F238E27FC236}">
                    <a16:creationId xmlns:a16="http://schemas.microsoft.com/office/drawing/2014/main" id="{11B9F6CD-F916-A0FF-D745-A47C5386D37C}"/>
                  </a:ext>
                </a:extLst>
              </p:cNvPr>
              <p:cNvSpPr/>
              <p:nvPr/>
            </p:nvSpPr>
            <p:spPr>
              <a:xfrm>
                <a:off x="4459395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35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35" y="1394"/>
                    </a:cubicBezTo>
                    <a:lnTo>
                      <a:pt x="174" y="1394"/>
                    </a:lnTo>
                    <a:cubicBezTo>
                      <a:pt x="132" y="1394"/>
                      <a:pt x="90" y="1373"/>
                      <a:pt x="90" y="1331"/>
                    </a:cubicBezTo>
                    <a:lnTo>
                      <a:pt x="90" y="173"/>
                    </a:lnTo>
                    <a:cubicBezTo>
                      <a:pt x="90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4" y="1504"/>
                    </a:cubicBezTo>
                    <a:lnTo>
                      <a:pt x="435" y="1504"/>
                    </a:lnTo>
                    <a:cubicBezTo>
                      <a:pt x="545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694;p58">
                <a:extLst>
                  <a:ext uri="{FF2B5EF4-FFF2-40B4-BE49-F238E27FC236}">
                    <a16:creationId xmlns:a16="http://schemas.microsoft.com/office/drawing/2014/main" id="{D7E5917C-95EF-787E-EC3F-27DDCEB3C306}"/>
                  </a:ext>
                </a:extLst>
              </p:cNvPr>
              <p:cNvSpPr/>
              <p:nvPr/>
            </p:nvSpPr>
            <p:spPr>
              <a:xfrm>
                <a:off x="3595747" y="3091965"/>
                <a:ext cx="197535" cy="1928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3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5"/>
                    </a:cubicBezTo>
                    <a:cubicBezTo>
                      <a:pt x="1" y="807"/>
                      <a:pt x="241" y="1022"/>
                      <a:pt x="524" y="1022"/>
                    </a:cubicBezTo>
                    <a:cubicBezTo>
                      <a:pt x="807" y="1022"/>
                      <a:pt x="1048" y="807"/>
                      <a:pt x="1048" y="525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695;p58">
                <a:extLst>
                  <a:ext uri="{FF2B5EF4-FFF2-40B4-BE49-F238E27FC236}">
                    <a16:creationId xmlns:a16="http://schemas.microsoft.com/office/drawing/2014/main" id="{10B49B51-BB7D-7CD4-8B32-FE36E061C0D2}"/>
                  </a:ext>
                </a:extLst>
              </p:cNvPr>
              <p:cNvSpPr/>
              <p:nvPr/>
            </p:nvSpPr>
            <p:spPr>
              <a:xfrm>
                <a:off x="3587730" y="3083106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2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2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42"/>
                      <a:pt x="1" y="572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2"/>
                    </a:cubicBezTo>
                    <a:cubicBezTo>
                      <a:pt x="1132" y="24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696;p58">
                <a:extLst>
                  <a:ext uri="{FF2B5EF4-FFF2-40B4-BE49-F238E27FC236}">
                    <a16:creationId xmlns:a16="http://schemas.microsoft.com/office/drawing/2014/main" id="{25B63CFD-2CEF-C574-166F-6ED70A7EF8BE}"/>
                  </a:ext>
                </a:extLst>
              </p:cNvPr>
              <p:cNvSpPr/>
              <p:nvPr/>
            </p:nvSpPr>
            <p:spPr>
              <a:xfrm>
                <a:off x="3595747" y="3437464"/>
                <a:ext cx="19753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49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4"/>
                    </a:cubicBezTo>
                    <a:cubicBezTo>
                      <a:pt x="1" y="807"/>
                      <a:pt x="241" y="1048"/>
                      <a:pt x="524" y="1048"/>
                    </a:cubicBezTo>
                    <a:cubicBezTo>
                      <a:pt x="807" y="1048"/>
                      <a:pt x="1048" y="807"/>
                      <a:pt x="1048" y="524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697;p58">
                <a:extLst>
                  <a:ext uri="{FF2B5EF4-FFF2-40B4-BE49-F238E27FC236}">
                    <a16:creationId xmlns:a16="http://schemas.microsoft.com/office/drawing/2014/main" id="{4C444DF1-8743-DB0A-3083-D5150F2B4111}"/>
                  </a:ext>
                </a:extLst>
              </p:cNvPr>
              <p:cNvSpPr/>
              <p:nvPr/>
            </p:nvSpPr>
            <p:spPr>
              <a:xfrm>
                <a:off x="3587730" y="3428605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1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1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71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1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698;p58">
                <a:extLst>
                  <a:ext uri="{FF2B5EF4-FFF2-40B4-BE49-F238E27FC236}">
                    <a16:creationId xmlns:a16="http://schemas.microsoft.com/office/drawing/2014/main" id="{4604B45A-76A4-CC55-3FCD-149A5EA20365}"/>
                  </a:ext>
                </a:extLst>
              </p:cNvPr>
              <p:cNvSpPr/>
              <p:nvPr/>
            </p:nvSpPr>
            <p:spPr>
              <a:xfrm>
                <a:off x="3595747" y="3807655"/>
                <a:ext cx="197535" cy="192637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2" extrusionOk="0">
                    <a:moveTo>
                      <a:pt x="524" y="1"/>
                    </a:moveTo>
                    <a:cubicBezTo>
                      <a:pt x="241" y="1"/>
                      <a:pt x="1" y="215"/>
                      <a:pt x="1" y="498"/>
                    </a:cubicBezTo>
                    <a:cubicBezTo>
                      <a:pt x="1" y="786"/>
                      <a:pt x="241" y="1022"/>
                      <a:pt x="524" y="1022"/>
                    </a:cubicBezTo>
                    <a:cubicBezTo>
                      <a:pt x="807" y="1022"/>
                      <a:pt x="1048" y="786"/>
                      <a:pt x="1048" y="498"/>
                    </a:cubicBezTo>
                    <a:cubicBezTo>
                      <a:pt x="1048" y="215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699;p58">
                <a:extLst>
                  <a:ext uri="{FF2B5EF4-FFF2-40B4-BE49-F238E27FC236}">
                    <a16:creationId xmlns:a16="http://schemas.microsoft.com/office/drawing/2014/main" id="{53C56476-4C47-8495-080A-206AD812E245}"/>
                  </a:ext>
                </a:extLst>
              </p:cNvPr>
              <p:cNvSpPr/>
              <p:nvPr/>
            </p:nvSpPr>
            <p:spPr>
              <a:xfrm>
                <a:off x="3587730" y="3794838"/>
                <a:ext cx="213368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7" extrusionOk="0">
                    <a:moveTo>
                      <a:pt x="566" y="110"/>
                    </a:moveTo>
                    <a:cubicBezTo>
                      <a:pt x="828" y="110"/>
                      <a:pt x="1027" y="304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04"/>
                      <a:pt x="304" y="110"/>
                      <a:pt x="566" y="110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66"/>
                    </a:cubicBezTo>
                    <a:cubicBezTo>
                      <a:pt x="1" y="896"/>
                      <a:pt x="262" y="1137"/>
                      <a:pt x="566" y="1137"/>
                    </a:cubicBezTo>
                    <a:cubicBezTo>
                      <a:pt x="870" y="1137"/>
                      <a:pt x="1132" y="896"/>
                      <a:pt x="1132" y="566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700;p58">
                <a:extLst>
                  <a:ext uri="{FF2B5EF4-FFF2-40B4-BE49-F238E27FC236}">
                    <a16:creationId xmlns:a16="http://schemas.microsoft.com/office/drawing/2014/main" id="{9C0DCD4F-93A6-277A-E023-613C2580739B}"/>
                  </a:ext>
                </a:extLst>
              </p:cNvPr>
              <p:cNvSpPr/>
              <p:nvPr/>
            </p:nvSpPr>
            <p:spPr>
              <a:xfrm>
                <a:off x="3595747" y="4168988"/>
                <a:ext cx="19753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7" extrusionOk="0">
                    <a:moveTo>
                      <a:pt x="524" y="0"/>
                    </a:moveTo>
                    <a:cubicBezTo>
                      <a:pt x="241" y="0"/>
                      <a:pt x="1" y="220"/>
                      <a:pt x="1" y="503"/>
                    </a:cubicBezTo>
                    <a:cubicBezTo>
                      <a:pt x="1" y="807"/>
                      <a:pt x="241" y="1027"/>
                      <a:pt x="524" y="1027"/>
                    </a:cubicBezTo>
                    <a:cubicBezTo>
                      <a:pt x="807" y="1027"/>
                      <a:pt x="1048" y="807"/>
                      <a:pt x="1048" y="503"/>
                    </a:cubicBezTo>
                    <a:cubicBezTo>
                      <a:pt x="1048" y="220"/>
                      <a:pt x="8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701;p58">
                <a:extLst>
                  <a:ext uri="{FF2B5EF4-FFF2-40B4-BE49-F238E27FC236}">
                    <a16:creationId xmlns:a16="http://schemas.microsoft.com/office/drawing/2014/main" id="{E01ECE85-D23A-4892-3957-2A15AB2AAD87}"/>
                  </a:ext>
                </a:extLst>
              </p:cNvPr>
              <p:cNvSpPr/>
              <p:nvPr/>
            </p:nvSpPr>
            <p:spPr>
              <a:xfrm>
                <a:off x="3587730" y="4157113"/>
                <a:ext cx="213368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58" extrusionOk="0">
                    <a:moveTo>
                      <a:pt x="566" y="110"/>
                    </a:moveTo>
                    <a:cubicBezTo>
                      <a:pt x="828" y="110"/>
                      <a:pt x="1027" y="325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25"/>
                      <a:pt x="304" y="110"/>
                      <a:pt x="566" y="110"/>
                    </a:cubicBezTo>
                    <a:close/>
                    <a:moveTo>
                      <a:pt x="566" y="0"/>
                    </a:moveTo>
                    <a:cubicBezTo>
                      <a:pt x="262" y="0"/>
                      <a:pt x="1" y="262"/>
                      <a:pt x="1" y="566"/>
                    </a:cubicBezTo>
                    <a:cubicBezTo>
                      <a:pt x="1" y="896"/>
                      <a:pt x="262" y="1158"/>
                      <a:pt x="566" y="1158"/>
                    </a:cubicBezTo>
                    <a:cubicBezTo>
                      <a:pt x="870" y="1158"/>
                      <a:pt x="1132" y="896"/>
                      <a:pt x="1132" y="566"/>
                    </a:cubicBezTo>
                    <a:cubicBezTo>
                      <a:pt x="1132" y="262"/>
                      <a:pt x="870" y="0"/>
                      <a:pt x="56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702;p58">
                <a:extLst>
                  <a:ext uri="{FF2B5EF4-FFF2-40B4-BE49-F238E27FC236}">
                    <a16:creationId xmlns:a16="http://schemas.microsoft.com/office/drawing/2014/main" id="{6138AB6B-D4AB-6B6D-99FF-B963A5FE3345}"/>
                  </a:ext>
                </a:extLst>
              </p:cNvPr>
              <p:cNvSpPr/>
              <p:nvPr/>
            </p:nvSpPr>
            <p:spPr>
              <a:xfrm>
                <a:off x="3633256" y="31285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32"/>
                      <a:pt x="1" y="331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1"/>
                    </a:cubicBezTo>
                    <a:cubicBezTo>
                      <a:pt x="655" y="13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703;p58">
                <a:extLst>
                  <a:ext uri="{FF2B5EF4-FFF2-40B4-BE49-F238E27FC236}">
                    <a16:creationId xmlns:a16="http://schemas.microsoft.com/office/drawing/2014/main" id="{5B4BD2E5-0103-A4EE-C7A9-306350A2A8CD}"/>
                  </a:ext>
                </a:extLst>
              </p:cNvPr>
              <p:cNvSpPr/>
              <p:nvPr/>
            </p:nvSpPr>
            <p:spPr>
              <a:xfrm>
                <a:off x="3620439" y="3116657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4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94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4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94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704;p58">
                <a:extLst>
                  <a:ext uri="{FF2B5EF4-FFF2-40B4-BE49-F238E27FC236}">
                    <a16:creationId xmlns:a16="http://schemas.microsoft.com/office/drawing/2014/main" id="{047E3617-3E14-9E1D-FF1E-2933AB94A39E}"/>
                  </a:ext>
                </a:extLst>
              </p:cNvPr>
              <p:cNvSpPr/>
              <p:nvPr/>
            </p:nvSpPr>
            <p:spPr>
              <a:xfrm>
                <a:off x="3633256" y="34740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52"/>
                      <a:pt x="1" y="330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0"/>
                    </a:cubicBezTo>
                    <a:cubicBezTo>
                      <a:pt x="655" y="15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705;p58">
                <a:extLst>
                  <a:ext uri="{FF2B5EF4-FFF2-40B4-BE49-F238E27FC236}">
                    <a16:creationId xmlns:a16="http://schemas.microsoft.com/office/drawing/2014/main" id="{9995F405-6E59-1B9A-706A-7560EF19529F}"/>
                  </a:ext>
                </a:extLst>
              </p:cNvPr>
              <p:cNvSpPr/>
              <p:nvPr/>
            </p:nvSpPr>
            <p:spPr>
              <a:xfrm>
                <a:off x="3620439" y="3462156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3"/>
                    </a:cubicBezTo>
                    <a:cubicBezTo>
                      <a:pt x="676" y="545"/>
                      <a:pt x="545" y="676"/>
                      <a:pt x="393" y="676"/>
                    </a:cubicBezTo>
                    <a:cubicBezTo>
                      <a:pt x="241" y="676"/>
                      <a:pt x="110" y="545"/>
                      <a:pt x="110" y="393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3"/>
                    </a:cubicBezTo>
                    <a:cubicBezTo>
                      <a:pt x="0" y="608"/>
                      <a:pt x="173" y="760"/>
                      <a:pt x="393" y="760"/>
                    </a:cubicBezTo>
                    <a:cubicBezTo>
                      <a:pt x="613" y="760"/>
                      <a:pt x="786" y="608"/>
                      <a:pt x="786" y="393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706;p58">
                <a:extLst>
                  <a:ext uri="{FF2B5EF4-FFF2-40B4-BE49-F238E27FC236}">
                    <a16:creationId xmlns:a16="http://schemas.microsoft.com/office/drawing/2014/main" id="{AE96FB15-1BC0-EB6B-B636-2695A2555EA9}"/>
                  </a:ext>
                </a:extLst>
              </p:cNvPr>
              <p:cNvSpPr/>
              <p:nvPr/>
            </p:nvSpPr>
            <p:spPr>
              <a:xfrm>
                <a:off x="3633256" y="3840264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55"/>
                      <a:pt x="325" y="655"/>
                    </a:cubicBezTo>
                    <a:cubicBezTo>
                      <a:pt x="498" y="655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707;p58">
                <a:extLst>
                  <a:ext uri="{FF2B5EF4-FFF2-40B4-BE49-F238E27FC236}">
                    <a16:creationId xmlns:a16="http://schemas.microsoft.com/office/drawing/2014/main" id="{00603DE5-C81F-22E8-5557-00B82AC024D3}"/>
                  </a:ext>
                </a:extLst>
              </p:cNvPr>
              <p:cNvSpPr/>
              <p:nvPr/>
            </p:nvSpPr>
            <p:spPr>
              <a:xfrm>
                <a:off x="3620439" y="3832347"/>
                <a:ext cx="148151" cy="14325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0" extrusionOk="0">
                    <a:moveTo>
                      <a:pt x="393" y="105"/>
                    </a:moveTo>
                    <a:cubicBezTo>
                      <a:pt x="545" y="105"/>
                      <a:pt x="676" y="215"/>
                      <a:pt x="676" y="367"/>
                    </a:cubicBezTo>
                    <a:cubicBezTo>
                      <a:pt x="676" y="524"/>
                      <a:pt x="545" y="655"/>
                      <a:pt x="393" y="655"/>
                    </a:cubicBezTo>
                    <a:cubicBezTo>
                      <a:pt x="241" y="655"/>
                      <a:pt x="110" y="524"/>
                      <a:pt x="110" y="367"/>
                    </a:cubicBezTo>
                    <a:cubicBezTo>
                      <a:pt x="110" y="215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3"/>
                      <a:pt x="0" y="367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67"/>
                    </a:cubicBezTo>
                    <a:cubicBezTo>
                      <a:pt x="786" y="173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708;p58">
                <a:extLst>
                  <a:ext uri="{FF2B5EF4-FFF2-40B4-BE49-F238E27FC236}">
                    <a16:creationId xmlns:a16="http://schemas.microsoft.com/office/drawing/2014/main" id="{B9E9CD3E-885D-1F77-7E6B-328DB223AF46}"/>
                  </a:ext>
                </a:extLst>
              </p:cNvPr>
              <p:cNvSpPr/>
              <p:nvPr/>
            </p:nvSpPr>
            <p:spPr>
              <a:xfrm>
                <a:off x="3633256" y="4202539"/>
                <a:ext cx="123648" cy="12741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7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76"/>
                      <a:pt x="325" y="676"/>
                    </a:cubicBezTo>
                    <a:cubicBezTo>
                      <a:pt x="498" y="676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709;p58">
                <a:extLst>
                  <a:ext uri="{FF2B5EF4-FFF2-40B4-BE49-F238E27FC236}">
                    <a16:creationId xmlns:a16="http://schemas.microsoft.com/office/drawing/2014/main" id="{B33FC045-0D0D-8AFE-2C2D-ACA002C8CFE9}"/>
                  </a:ext>
                </a:extLst>
              </p:cNvPr>
              <p:cNvSpPr/>
              <p:nvPr/>
            </p:nvSpPr>
            <p:spPr>
              <a:xfrm>
                <a:off x="3620439" y="4193680"/>
                <a:ext cx="148151" cy="14419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5" extrusionOk="0">
                    <a:moveTo>
                      <a:pt x="393" y="110"/>
                    </a:moveTo>
                    <a:cubicBezTo>
                      <a:pt x="545" y="110"/>
                      <a:pt x="676" y="220"/>
                      <a:pt x="676" y="372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72"/>
                    </a:cubicBezTo>
                    <a:cubicBezTo>
                      <a:pt x="110" y="220"/>
                      <a:pt x="241" y="110"/>
                      <a:pt x="393" y="110"/>
                    </a:cubicBezTo>
                    <a:close/>
                    <a:moveTo>
                      <a:pt x="393" y="0"/>
                    </a:moveTo>
                    <a:cubicBezTo>
                      <a:pt x="173" y="0"/>
                      <a:pt x="0" y="178"/>
                      <a:pt x="0" y="372"/>
                    </a:cubicBezTo>
                    <a:cubicBezTo>
                      <a:pt x="0" y="592"/>
                      <a:pt x="173" y="765"/>
                      <a:pt x="393" y="765"/>
                    </a:cubicBezTo>
                    <a:cubicBezTo>
                      <a:pt x="613" y="765"/>
                      <a:pt x="786" y="592"/>
                      <a:pt x="786" y="372"/>
                    </a:cubicBezTo>
                    <a:cubicBezTo>
                      <a:pt x="786" y="178"/>
                      <a:pt x="613" y="0"/>
                      <a:pt x="3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710;p58">
                <a:extLst>
                  <a:ext uri="{FF2B5EF4-FFF2-40B4-BE49-F238E27FC236}">
                    <a16:creationId xmlns:a16="http://schemas.microsoft.com/office/drawing/2014/main" id="{F70D6BDF-49AE-16E3-1AB3-411ABD7AFDAC}"/>
                  </a:ext>
                </a:extLst>
              </p:cNvPr>
              <p:cNvSpPr/>
              <p:nvPr/>
            </p:nvSpPr>
            <p:spPr>
              <a:xfrm>
                <a:off x="3809868" y="3198649"/>
                <a:ext cx="53530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4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711;p58">
                <a:extLst>
                  <a:ext uri="{FF2B5EF4-FFF2-40B4-BE49-F238E27FC236}">
                    <a16:creationId xmlns:a16="http://schemas.microsoft.com/office/drawing/2014/main" id="{87403A2C-6422-7955-58F4-29619D0C1F53}"/>
                  </a:ext>
                </a:extLst>
              </p:cNvPr>
              <p:cNvSpPr/>
              <p:nvPr/>
            </p:nvSpPr>
            <p:spPr>
              <a:xfrm>
                <a:off x="3799489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31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31"/>
                      <a:pt x="153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712;p58">
                <a:extLst>
                  <a:ext uri="{FF2B5EF4-FFF2-40B4-BE49-F238E27FC236}">
                    <a16:creationId xmlns:a16="http://schemas.microsoft.com/office/drawing/2014/main" id="{82C232F2-1412-23CB-01E4-E39C4A2C6163}"/>
                  </a:ext>
                </a:extLst>
              </p:cNvPr>
              <p:cNvSpPr/>
              <p:nvPr/>
            </p:nvSpPr>
            <p:spPr>
              <a:xfrm>
                <a:off x="3809868" y="3544148"/>
                <a:ext cx="53530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05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32" y="304"/>
                    </a:cubicBezTo>
                    <a:cubicBezTo>
                      <a:pt x="216" y="304"/>
                      <a:pt x="284" y="241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713;p58">
                <a:extLst>
                  <a:ext uri="{FF2B5EF4-FFF2-40B4-BE49-F238E27FC236}">
                    <a16:creationId xmlns:a16="http://schemas.microsoft.com/office/drawing/2014/main" id="{4EE8361A-5A97-2FEF-BC2E-6DBD5B18EFC8}"/>
                  </a:ext>
                </a:extLst>
              </p:cNvPr>
              <p:cNvSpPr/>
              <p:nvPr/>
            </p:nvSpPr>
            <p:spPr>
              <a:xfrm>
                <a:off x="3799489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52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52"/>
                      <a:pt x="153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714;p58">
                <a:extLst>
                  <a:ext uri="{FF2B5EF4-FFF2-40B4-BE49-F238E27FC236}">
                    <a16:creationId xmlns:a16="http://schemas.microsoft.com/office/drawing/2014/main" id="{BD4E799B-2A0E-F50A-DB96-281865316058}"/>
                  </a:ext>
                </a:extLst>
              </p:cNvPr>
              <p:cNvSpPr/>
              <p:nvPr/>
            </p:nvSpPr>
            <p:spPr>
              <a:xfrm>
                <a:off x="3809868" y="3914340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715;p58">
                <a:extLst>
                  <a:ext uri="{FF2B5EF4-FFF2-40B4-BE49-F238E27FC236}">
                    <a16:creationId xmlns:a16="http://schemas.microsoft.com/office/drawing/2014/main" id="{5AA1E652-1331-4B44-24C9-5F6D00BBAAF3}"/>
                  </a:ext>
                </a:extLst>
              </p:cNvPr>
              <p:cNvSpPr/>
              <p:nvPr/>
            </p:nvSpPr>
            <p:spPr>
              <a:xfrm>
                <a:off x="3799489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63" y="110"/>
                      <a:pt x="284" y="157"/>
                      <a:pt x="284" y="199"/>
                    </a:cubicBezTo>
                    <a:cubicBezTo>
                      <a:pt x="284" y="262"/>
                      <a:pt x="263" y="288"/>
                      <a:pt x="200" y="288"/>
                    </a:cubicBezTo>
                    <a:cubicBezTo>
                      <a:pt x="153" y="288"/>
                      <a:pt x="111" y="262"/>
                      <a:pt x="111" y="199"/>
                    </a:cubicBezTo>
                    <a:cubicBezTo>
                      <a:pt x="111" y="157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4" y="309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716;p58">
                <a:extLst>
                  <a:ext uri="{FF2B5EF4-FFF2-40B4-BE49-F238E27FC236}">
                    <a16:creationId xmlns:a16="http://schemas.microsoft.com/office/drawing/2014/main" id="{280B4618-9B75-47EF-63FA-8F866B0EA003}"/>
                  </a:ext>
                </a:extLst>
              </p:cNvPr>
              <p:cNvSpPr/>
              <p:nvPr/>
            </p:nvSpPr>
            <p:spPr>
              <a:xfrm>
                <a:off x="3809868" y="4276615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32" y="283"/>
                    </a:cubicBezTo>
                    <a:cubicBezTo>
                      <a:pt x="216" y="283"/>
                      <a:pt x="284" y="215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717;p58">
                <a:extLst>
                  <a:ext uri="{FF2B5EF4-FFF2-40B4-BE49-F238E27FC236}">
                    <a16:creationId xmlns:a16="http://schemas.microsoft.com/office/drawing/2014/main" id="{E668E822-617C-67A2-E78F-E1BA439A68AC}"/>
                  </a:ext>
                </a:extLst>
              </p:cNvPr>
              <p:cNvSpPr/>
              <p:nvPr/>
            </p:nvSpPr>
            <p:spPr>
              <a:xfrm>
                <a:off x="3799489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63" y="110"/>
                      <a:pt x="284" y="152"/>
                      <a:pt x="284" y="199"/>
                    </a:cubicBezTo>
                    <a:cubicBezTo>
                      <a:pt x="284" y="262"/>
                      <a:pt x="263" y="304"/>
                      <a:pt x="200" y="304"/>
                    </a:cubicBezTo>
                    <a:cubicBezTo>
                      <a:pt x="153" y="304"/>
                      <a:pt x="111" y="262"/>
                      <a:pt x="111" y="199"/>
                    </a:cubicBezTo>
                    <a:cubicBezTo>
                      <a:pt x="111" y="152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4" y="304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718;p58">
                <a:extLst>
                  <a:ext uri="{FF2B5EF4-FFF2-40B4-BE49-F238E27FC236}">
                    <a16:creationId xmlns:a16="http://schemas.microsoft.com/office/drawing/2014/main" id="{E00CC78E-FB9D-F0AB-735B-394BE669D24B}"/>
                  </a:ext>
                </a:extLst>
              </p:cNvPr>
              <p:cNvSpPr/>
              <p:nvPr/>
            </p:nvSpPr>
            <p:spPr>
              <a:xfrm>
                <a:off x="3879985" y="3198649"/>
                <a:ext cx="57489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4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719;p58">
                <a:extLst>
                  <a:ext uri="{FF2B5EF4-FFF2-40B4-BE49-F238E27FC236}">
                    <a16:creationId xmlns:a16="http://schemas.microsoft.com/office/drawing/2014/main" id="{AA5FD634-BFB7-0851-148E-5FE6836D4FB4}"/>
                  </a:ext>
                </a:extLst>
              </p:cNvPr>
              <p:cNvSpPr/>
              <p:nvPr/>
            </p:nvSpPr>
            <p:spPr>
              <a:xfrm>
                <a:off x="3873564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31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31"/>
                      <a:pt x="152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720;p58">
                <a:extLst>
                  <a:ext uri="{FF2B5EF4-FFF2-40B4-BE49-F238E27FC236}">
                    <a16:creationId xmlns:a16="http://schemas.microsoft.com/office/drawing/2014/main" id="{0118BD43-B6B3-6A3E-5F5E-ADFE99985C0A}"/>
                  </a:ext>
                </a:extLst>
              </p:cNvPr>
              <p:cNvSpPr/>
              <p:nvPr/>
            </p:nvSpPr>
            <p:spPr>
              <a:xfrm>
                <a:off x="3879985" y="3544148"/>
                <a:ext cx="57489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53" y="304"/>
                    </a:cubicBezTo>
                    <a:cubicBezTo>
                      <a:pt x="236" y="304"/>
                      <a:pt x="304" y="241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721;p58">
                <a:extLst>
                  <a:ext uri="{FF2B5EF4-FFF2-40B4-BE49-F238E27FC236}">
                    <a16:creationId xmlns:a16="http://schemas.microsoft.com/office/drawing/2014/main" id="{90DE78D8-C084-8D2B-EDE6-227541D75187}"/>
                  </a:ext>
                </a:extLst>
              </p:cNvPr>
              <p:cNvSpPr/>
              <p:nvPr/>
            </p:nvSpPr>
            <p:spPr>
              <a:xfrm>
                <a:off x="3873564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52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52"/>
                      <a:pt x="152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722;p58">
                <a:extLst>
                  <a:ext uri="{FF2B5EF4-FFF2-40B4-BE49-F238E27FC236}">
                    <a16:creationId xmlns:a16="http://schemas.microsoft.com/office/drawing/2014/main" id="{6A0944C0-CBEE-F94F-DA04-B9661A2E6042}"/>
                  </a:ext>
                </a:extLst>
              </p:cNvPr>
              <p:cNvSpPr/>
              <p:nvPr/>
            </p:nvSpPr>
            <p:spPr>
              <a:xfrm>
                <a:off x="3879985" y="3914340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723;p58">
                <a:extLst>
                  <a:ext uri="{FF2B5EF4-FFF2-40B4-BE49-F238E27FC236}">
                    <a16:creationId xmlns:a16="http://schemas.microsoft.com/office/drawing/2014/main" id="{16C1CC94-5005-8590-2D5B-F39851568104}"/>
                  </a:ext>
                </a:extLst>
              </p:cNvPr>
              <p:cNvSpPr/>
              <p:nvPr/>
            </p:nvSpPr>
            <p:spPr>
              <a:xfrm>
                <a:off x="3873564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42" y="110"/>
                      <a:pt x="283" y="157"/>
                      <a:pt x="283" y="199"/>
                    </a:cubicBezTo>
                    <a:cubicBezTo>
                      <a:pt x="283" y="262"/>
                      <a:pt x="242" y="288"/>
                      <a:pt x="200" y="288"/>
                    </a:cubicBezTo>
                    <a:cubicBezTo>
                      <a:pt x="152" y="288"/>
                      <a:pt x="111" y="262"/>
                      <a:pt x="111" y="199"/>
                    </a:cubicBezTo>
                    <a:cubicBezTo>
                      <a:pt x="111" y="157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3" y="309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724;p58">
                <a:extLst>
                  <a:ext uri="{FF2B5EF4-FFF2-40B4-BE49-F238E27FC236}">
                    <a16:creationId xmlns:a16="http://schemas.microsoft.com/office/drawing/2014/main" id="{CC0BF771-694E-7CD5-BC7B-62BE96C42D8E}"/>
                  </a:ext>
                </a:extLst>
              </p:cNvPr>
              <p:cNvSpPr/>
              <p:nvPr/>
            </p:nvSpPr>
            <p:spPr>
              <a:xfrm>
                <a:off x="3879985" y="4276615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53" y="283"/>
                    </a:cubicBezTo>
                    <a:cubicBezTo>
                      <a:pt x="236" y="283"/>
                      <a:pt x="304" y="215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725;p58">
                <a:extLst>
                  <a:ext uri="{FF2B5EF4-FFF2-40B4-BE49-F238E27FC236}">
                    <a16:creationId xmlns:a16="http://schemas.microsoft.com/office/drawing/2014/main" id="{F30FBA62-269F-BC2A-42DB-49920B9B4442}"/>
                  </a:ext>
                </a:extLst>
              </p:cNvPr>
              <p:cNvSpPr/>
              <p:nvPr/>
            </p:nvSpPr>
            <p:spPr>
              <a:xfrm>
                <a:off x="3873564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42" y="110"/>
                      <a:pt x="283" y="152"/>
                      <a:pt x="283" y="199"/>
                    </a:cubicBezTo>
                    <a:cubicBezTo>
                      <a:pt x="283" y="262"/>
                      <a:pt x="242" y="304"/>
                      <a:pt x="200" y="304"/>
                    </a:cubicBezTo>
                    <a:cubicBezTo>
                      <a:pt x="152" y="304"/>
                      <a:pt x="111" y="262"/>
                      <a:pt x="111" y="199"/>
                    </a:cubicBezTo>
                    <a:cubicBezTo>
                      <a:pt x="111" y="152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3" y="304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726;p58">
                <a:extLst>
                  <a:ext uri="{FF2B5EF4-FFF2-40B4-BE49-F238E27FC236}">
                    <a16:creationId xmlns:a16="http://schemas.microsoft.com/office/drawing/2014/main" id="{258C81A6-E399-F78F-8128-1B36DB7202B8}"/>
                  </a:ext>
                </a:extLst>
              </p:cNvPr>
              <p:cNvSpPr/>
              <p:nvPr/>
            </p:nvSpPr>
            <p:spPr>
              <a:xfrm>
                <a:off x="4028136" y="2454308"/>
                <a:ext cx="19980" cy="46029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442" extrusionOk="0">
                    <a:moveTo>
                      <a:pt x="63" y="1"/>
                    </a:moveTo>
                    <a:cubicBezTo>
                      <a:pt x="21" y="1"/>
                      <a:pt x="0" y="22"/>
                      <a:pt x="0" y="43"/>
                    </a:cubicBezTo>
                    <a:lnTo>
                      <a:pt x="0" y="2399"/>
                    </a:lnTo>
                    <a:cubicBezTo>
                      <a:pt x="0" y="2420"/>
                      <a:pt x="21" y="2441"/>
                      <a:pt x="63" y="2441"/>
                    </a:cubicBezTo>
                    <a:cubicBezTo>
                      <a:pt x="84" y="2441"/>
                      <a:pt x="105" y="2420"/>
                      <a:pt x="105" y="2399"/>
                    </a:cubicBezTo>
                    <a:lnTo>
                      <a:pt x="105" y="43"/>
                    </a:lnTo>
                    <a:cubicBezTo>
                      <a:pt x="105" y="22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727;p58">
                <a:extLst>
                  <a:ext uri="{FF2B5EF4-FFF2-40B4-BE49-F238E27FC236}">
                    <a16:creationId xmlns:a16="http://schemas.microsoft.com/office/drawing/2014/main" id="{3BF14A2E-E891-641A-F45A-37389FE6BE08}"/>
                  </a:ext>
                </a:extLst>
              </p:cNvPr>
              <p:cNvSpPr/>
              <p:nvPr/>
            </p:nvSpPr>
            <p:spPr>
              <a:xfrm>
                <a:off x="4047928" y="4523346"/>
                <a:ext cx="24692" cy="35756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897" extrusionOk="0">
                    <a:moveTo>
                      <a:pt x="68" y="0"/>
                    </a:moveTo>
                    <a:cubicBezTo>
                      <a:pt x="26" y="0"/>
                      <a:pt x="0" y="21"/>
                      <a:pt x="0" y="42"/>
                    </a:cubicBezTo>
                    <a:lnTo>
                      <a:pt x="0" y="1833"/>
                    </a:lnTo>
                    <a:cubicBezTo>
                      <a:pt x="0" y="1875"/>
                      <a:pt x="26" y="1896"/>
                      <a:pt x="68" y="1896"/>
                    </a:cubicBezTo>
                    <a:cubicBezTo>
                      <a:pt x="89" y="1896"/>
                      <a:pt x="131" y="1875"/>
                      <a:pt x="131" y="1833"/>
                    </a:cubicBezTo>
                    <a:lnTo>
                      <a:pt x="131" y="42"/>
                    </a:lnTo>
                    <a:cubicBezTo>
                      <a:pt x="131" y="21"/>
                      <a:pt x="89" y="0"/>
                      <a:pt x="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728;p58">
                <a:extLst>
                  <a:ext uri="{FF2B5EF4-FFF2-40B4-BE49-F238E27FC236}">
                    <a16:creationId xmlns:a16="http://schemas.microsoft.com/office/drawing/2014/main" id="{10C6E204-6B6C-BCF5-4C82-3C83B8A5898C}"/>
                  </a:ext>
                </a:extLst>
              </p:cNvPr>
              <p:cNvSpPr/>
              <p:nvPr/>
            </p:nvSpPr>
            <p:spPr>
              <a:xfrm>
                <a:off x="4126715" y="2433574"/>
                <a:ext cx="645758" cy="2397970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722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lnTo>
                      <a:pt x="1" y="2316"/>
                    </a:lnTo>
                    <a:lnTo>
                      <a:pt x="64" y="2378"/>
                    </a:lnTo>
                    <a:lnTo>
                      <a:pt x="3316" y="2378"/>
                    </a:lnTo>
                    <a:lnTo>
                      <a:pt x="3316" y="11302"/>
                    </a:lnTo>
                    <a:lnTo>
                      <a:pt x="132" y="11302"/>
                    </a:lnTo>
                    <a:lnTo>
                      <a:pt x="85" y="11370"/>
                    </a:lnTo>
                    <a:lnTo>
                      <a:pt x="85" y="12658"/>
                    </a:lnTo>
                    <a:cubicBezTo>
                      <a:pt x="85" y="12700"/>
                      <a:pt x="106" y="12721"/>
                      <a:pt x="132" y="12721"/>
                    </a:cubicBezTo>
                    <a:cubicBezTo>
                      <a:pt x="174" y="12721"/>
                      <a:pt x="195" y="12700"/>
                      <a:pt x="195" y="12658"/>
                    </a:cubicBezTo>
                    <a:lnTo>
                      <a:pt x="195" y="11412"/>
                    </a:lnTo>
                    <a:lnTo>
                      <a:pt x="3379" y="11412"/>
                    </a:lnTo>
                    <a:lnTo>
                      <a:pt x="3426" y="11370"/>
                    </a:lnTo>
                    <a:lnTo>
                      <a:pt x="3426" y="2316"/>
                    </a:lnTo>
                    <a:lnTo>
                      <a:pt x="3379" y="2268"/>
                    </a:lnTo>
                    <a:lnTo>
                      <a:pt x="106" y="2268"/>
                    </a:lnTo>
                    <a:lnTo>
                      <a:pt x="106" y="64"/>
                    </a:lnTo>
                    <a:cubicBezTo>
                      <a:pt x="106" y="22"/>
                      <a:pt x="85" y="1"/>
                      <a:pt x="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0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CSS Selector</a:t>
            </a:r>
            <a:endParaRPr dirty="0"/>
          </a:p>
        </p:txBody>
      </p:sp>
      <p:grpSp>
        <p:nvGrpSpPr>
          <p:cNvPr id="111" name="Google Shape;4014;p63">
            <a:extLst>
              <a:ext uri="{FF2B5EF4-FFF2-40B4-BE49-F238E27FC236}">
                <a16:creationId xmlns:a16="http://schemas.microsoft.com/office/drawing/2014/main" id="{31F386E2-C6AC-4D24-AB4A-83D5AB45F73B}"/>
              </a:ext>
            </a:extLst>
          </p:cNvPr>
          <p:cNvGrpSpPr/>
          <p:nvPr/>
        </p:nvGrpSpPr>
        <p:grpSpPr>
          <a:xfrm>
            <a:off x="5809131" y="1507344"/>
            <a:ext cx="2309166" cy="2128811"/>
            <a:chOff x="1789660" y="1308595"/>
            <a:chExt cx="379821" cy="326796"/>
          </a:xfrm>
        </p:grpSpPr>
        <p:sp>
          <p:nvSpPr>
            <p:cNvPr id="112" name="Google Shape;4015;p63">
              <a:extLst>
                <a:ext uri="{FF2B5EF4-FFF2-40B4-BE49-F238E27FC236}">
                  <a16:creationId xmlns:a16="http://schemas.microsoft.com/office/drawing/2014/main" id="{F24C0CC6-1AAA-4284-A7B1-CC3B4FB47FCD}"/>
                </a:ext>
              </a:extLst>
            </p:cNvPr>
            <p:cNvSpPr/>
            <p:nvPr/>
          </p:nvSpPr>
          <p:spPr>
            <a:xfrm>
              <a:off x="1794919" y="1524295"/>
              <a:ext cx="368834" cy="47648"/>
            </a:xfrm>
            <a:custGeom>
              <a:avLst/>
              <a:gdLst/>
              <a:ahLst/>
              <a:cxnLst/>
              <a:rect l="l" t="t" r="r" b="b"/>
              <a:pathLst>
                <a:path w="18934" h="2446" extrusionOk="0">
                  <a:moveTo>
                    <a:pt x="1" y="1"/>
                  </a:moveTo>
                  <a:lnTo>
                    <a:pt x="1" y="1494"/>
                  </a:lnTo>
                  <a:cubicBezTo>
                    <a:pt x="1" y="2029"/>
                    <a:pt x="442" y="2446"/>
                    <a:pt x="982" y="2446"/>
                  </a:cubicBezTo>
                  <a:lnTo>
                    <a:pt x="17975" y="2446"/>
                  </a:lnTo>
                  <a:cubicBezTo>
                    <a:pt x="18492" y="2446"/>
                    <a:pt x="18933" y="2029"/>
                    <a:pt x="18933" y="1494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16;p63">
              <a:extLst>
                <a:ext uri="{FF2B5EF4-FFF2-40B4-BE49-F238E27FC236}">
                  <a16:creationId xmlns:a16="http://schemas.microsoft.com/office/drawing/2014/main" id="{7235C1DA-ABC2-4877-9A68-7F4D1B25E929}"/>
                </a:ext>
              </a:extLst>
            </p:cNvPr>
            <p:cNvSpPr/>
            <p:nvPr/>
          </p:nvSpPr>
          <p:spPr>
            <a:xfrm>
              <a:off x="1794919" y="1314302"/>
              <a:ext cx="368834" cy="210014"/>
            </a:xfrm>
            <a:custGeom>
              <a:avLst/>
              <a:gdLst/>
              <a:ahLst/>
              <a:cxnLst/>
              <a:rect l="l" t="t" r="r" b="b"/>
              <a:pathLst>
                <a:path w="18934" h="10781" extrusionOk="0">
                  <a:moveTo>
                    <a:pt x="982" y="1"/>
                  </a:moveTo>
                  <a:cubicBezTo>
                    <a:pt x="442" y="1"/>
                    <a:pt x="1" y="418"/>
                    <a:pt x="1" y="959"/>
                  </a:cubicBezTo>
                  <a:lnTo>
                    <a:pt x="1" y="10781"/>
                  </a:lnTo>
                  <a:lnTo>
                    <a:pt x="18933" y="10781"/>
                  </a:lnTo>
                  <a:lnTo>
                    <a:pt x="18933" y="959"/>
                  </a:lnTo>
                  <a:cubicBezTo>
                    <a:pt x="18933" y="418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17;p63">
              <a:extLst>
                <a:ext uri="{FF2B5EF4-FFF2-40B4-BE49-F238E27FC236}">
                  <a16:creationId xmlns:a16="http://schemas.microsoft.com/office/drawing/2014/main" id="{5A81A886-C416-4293-9BE8-294E5A47219D}"/>
                </a:ext>
              </a:extLst>
            </p:cNvPr>
            <p:cNvSpPr/>
            <p:nvPr/>
          </p:nvSpPr>
          <p:spPr>
            <a:xfrm>
              <a:off x="1794919" y="1314302"/>
              <a:ext cx="368834" cy="210014"/>
            </a:xfrm>
            <a:custGeom>
              <a:avLst/>
              <a:gdLst/>
              <a:ahLst/>
              <a:cxnLst/>
              <a:rect l="l" t="t" r="r" b="b"/>
              <a:pathLst>
                <a:path w="18934" h="10781" extrusionOk="0">
                  <a:moveTo>
                    <a:pt x="982" y="1"/>
                  </a:moveTo>
                  <a:cubicBezTo>
                    <a:pt x="442" y="1"/>
                    <a:pt x="1" y="418"/>
                    <a:pt x="1" y="959"/>
                  </a:cubicBezTo>
                  <a:lnTo>
                    <a:pt x="1" y="10781"/>
                  </a:lnTo>
                  <a:lnTo>
                    <a:pt x="18933" y="10781"/>
                  </a:lnTo>
                  <a:lnTo>
                    <a:pt x="18933" y="959"/>
                  </a:lnTo>
                  <a:cubicBezTo>
                    <a:pt x="18933" y="418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18;p63">
              <a:extLst>
                <a:ext uri="{FF2B5EF4-FFF2-40B4-BE49-F238E27FC236}">
                  <a16:creationId xmlns:a16="http://schemas.microsoft.com/office/drawing/2014/main" id="{388BB127-D4B4-49EB-99EE-9D1C48861C16}"/>
                </a:ext>
              </a:extLst>
            </p:cNvPr>
            <p:cNvSpPr/>
            <p:nvPr/>
          </p:nvSpPr>
          <p:spPr>
            <a:xfrm>
              <a:off x="2129836" y="1314302"/>
              <a:ext cx="33915" cy="210014"/>
            </a:xfrm>
            <a:custGeom>
              <a:avLst/>
              <a:gdLst/>
              <a:ahLst/>
              <a:cxnLst/>
              <a:rect l="l" t="t" r="r" b="b"/>
              <a:pathLst>
                <a:path w="1741" h="10781" extrusionOk="0">
                  <a:moveTo>
                    <a:pt x="1" y="1"/>
                  </a:moveTo>
                  <a:cubicBezTo>
                    <a:pt x="541" y="1"/>
                    <a:pt x="982" y="418"/>
                    <a:pt x="982" y="959"/>
                  </a:cubicBezTo>
                  <a:lnTo>
                    <a:pt x="982" y="10781"/>
                  </a:lnTo>
                  <a:lnTo>
                    <a:pt x="1740" y="10781"/>
                  </a:lnTo>
                  <a:lnTo>
                    <a:pt x="1740" y="959"/>
                  </a:lnTo>
                  <a:cubicBezTo>
                    <a:pt x="1740" y="418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19;p63">
              <a:extLst>
                <a:ext uri="{FF2B5EF4-FFF2-40B4-BE49-F238E27FC236}">
                  <a16:creationId xmlns:a16="http://schemas.microsoft.com/office/drawing/2014/main" id="{1706930B-A475-4139-8196-6F3F8B25A8A6}"/>
                </a:ext>
              </a:extLst>
            </p:cNvPr>
            <p:cNvSpPr/>
            <p:nvPr/>
          </p:nvSpPr>
          <p:spPr>
            <a:xfrm>
              <a:off x="1937590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295" y="1"/>
                  </a:moveTo>
                  <a:cubicBezTo>
                    <a:pt x="295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15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20;p63">
              <a:extLst>
                <a:ext uri="{FF2B5EF4-FFF2-40B4-BE49-F238E27FC236}">
                  <a16:creationId xmlns:a16="http://schemas.microsoft.com/office/drawing/2014/main" id="{DDDB891A-B357-48A3-B8AF-7D3A88157F92}"/>
                </a:ext>
              </a:extLst>
            </p:cNvPr>
            <p:cNvSpPr/>
            <p:nvPr/>
          </p:nvSpPr>
          <p:spPr>
            <a:xfrm>
              <a:off x="1942869" y="1571923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44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21;p63">
              <a:extLst>
                <a:ext uri="{FF2B5EF4-FFF2-40B4-BE49-F238E27FC236}">
                  <a16:creationId xmlns:a16="http://schemas.microsoft.com/office/drawing/2014/main" id="{9BCA83A6-6AEC-4980-A394-948A19FBFBCA}"/>
                </a:ext>
              </a:extLst>
            </p:cNvPr>
            <p:cNvSpPr/>
            <p:nvPr/>
          </p:nvSpPr>
          <p:spPr>
            <a:xfrm>
              <a:off x="1942869" y="1571923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44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22;p63">
              <a:extLst>
                <a:ext uri="{FF2B5EF4-FFF2-40B4-BE49-F238E27FC236}">
                  <a16:creationId xmlns:a16="http://schemas.microsoft.com/office/drawing/2014/main" id="{C2BA8110-DACF-486A-BC95-E569BB7E2E15}"/>
                </a:ext>
              </a:extLst>
            </p:cNvPr>
            <p:cNvSpPr/>
            <p:nvPr/>
          </p:nvSpPr>
          <p:spPr>
            <a:xfrm>
              <a:off x="1818276" y="1339607"/>
              <a:ext cx="322121" cy="184709"/>
            </a:xfrm>
            <a:custGeom>
              <a:avLst/>
              <a:gdLst/>
              <a:ahLst/>
              <a:cxnLst/>
              <a:rect l="l" t="t" r="r" b="b"/>
              <a:pathLst>
                <a:path w="16536" h="9482" extrusionOk="0">
                  <a:moveTo>
                    <a:pt x="418" y="1"/>
                  </a:moveTo>
                  <a:cubicBezTo>
                    <a:pt x="201" y="1"/>
                    <a:pt x="1" y="195"/>
                    <a:pt x="1" y="442"/>
                  </a:cubicBezTo>
                  <a:lnTo>
                    <a:pt x="1" y="9482"/>
                  </a:lnTo>
                  <a:lnTo>
                    <a:pt x="16535" y="9482"/>
                  </a:lnTo>
                  <a:lnTo>
                    <a:pt x="16535" y="442"/>
                  </a:lnTo>
                  <a:cubicBezTo>
                    <a:pt x="16535" y="195"/>
                    <a:pt x="16365" y="1"/>
                    <a:pt x="16118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23;p63">
              <a:extLst>
                <a:ext uri="{FF2B5EF4-FFF2-40B4-BE49-F238E27FC236}">
                  <a16:creationId xmlns:a16="http://schemas.microsoft.com/office/drawing/2014/main" id="{C91E312D-05E4-48A7-A111-F8C51AF24287}"/>
                </a:ext>
              </a:extLst>
            </p:cNvPr>
            <p:cNvSpPr/>
            <p:nvPr/>
          </p:nvSpPr>
          <p:spPr>
            <a:xfrm>
              <a:off x="1818276" y="1339607"/>
              <a:ext cx="322121" cy="33915"/>
            </a:xfrm>
            <a:custGeom>
              <a:avLst/>
              <a:gdLst/>
              <a:ahLst/>
              <a:cxnLst/>
              <a:rect l="l" t="t" r="r" b="b"/>
              <a:pathLst>
                <a:path w="16536" h="1741" extrusionOk="0">
                  <a:moveTo>
                    <a:pt x="418" y="1"/>
                  </a:moveTo>
                  <a:cubicBezTo>
                    <a:pt x="201" y="1"/>
                    <a:pt x="1" y="195"/>
                    <a:pt x="1" y="442"/>
                  </a:cubicBezTo>
                  <a:lnTo>
                    <a:pt x="1" y="1741"/>
                  </a:lnTo>
                  <a:lnTo>
                    <a:pt x="16535" y="1741"/>
                  </a:lnTo>
                  <a:lnTo>
                    <a:pt x="16535" y="442"/>
                  </a:lnTo>
                  <a:cubicBezTo>
                    <a:pt x="16535" y="195"/>
                    <a:pt x="16365" y="1"/>
                    <a:pt x="1611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24;p63">
              <a:extLst>
                <a:ext uri="{FF2B5EF4-FFF2-40B4-BE49-F238E27FC236}">
                  <a16:creationId xmlns:a16="http://schemas.microsoft.com/office/drawing/2014/main" id="{B8374D32-A8C5-41C5-A679-DE4F855680F6}"/>
                </a:ext>
              </a:extLst>
            </p:cNvPr>
            <p:cNvSpPr/>
            <p:nvPr/>
          </p:nvSpPr>
          <p:spPr>
            <a:xfrm>
              <a:off x="1949959" y="1396468"/>
              <a:ext cx="59667" cy="104958"/>
            </a:xfrm>
            <a:custGeom>
              <a:avLst/>
              <a:gdLst/>
              <a:ahLst/>
              <a:cxnLst/>
              <a:rect l="l" t="t" r="r" b="b"/>
              <a:pathLst>
                <a:path w="3063" h="5388" extrusionOk="0">
                  <a:moveTo>
                    <a:pt x="2356" y="1"/>
                  </a:moveTo>
                  <a:cubicBezTo>
                    <a:pt x="2119" y="1"/>
                    <a:pt x="1881" y="145"/>
                    <a:pt x="1787" y="391"/>
                  </a:cubicBezTo>
                  <a:lnTo>
                    <a:pt x="147" y="4553"/>
                  </a:lnTo>
                  <a:cubicBezTo>
                    <a:pt x="0" y="4870"/>
                    <a:pt x="171" y="5211"/>
                    <a:pt x="465" y="5334"/>
                  </a:cubicBezTo>
                  <a:cubicBezTo>
                    <a:pt x="565" y="5358"/>
                    <a:pt x="641" y="5387"/>
                    <a:pt x="712" y="5387"/>
                  </a:cubicBezTo>
                  <a:cubicBezTo>
                    <a:pt x="959" y="5387"/>
                    <a:pt x="1176" y="5240"/>
                    <a:pt x="1276" y="4993"/>
                  </a:cubicBezTo>
                  <a:lnTo>
                    <a:pt x="2916" y="832"/>
                  </a:lnTo>
                  <a:cubicBezTo>
                    <a:pt x="3063" y="538"/>
                    <a:pt x="2892" y="168"/>
                    <a:pt x="2575" y="44"/>
                  </a:cubicBezTo>
                  <a:cubicBezTo>
                    <a:pt x="2505" y="15"/>
                    <a:pt x="2431" y="1"/>
                    <a:pt x="2356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25;p63">
              <a:extLst>
                <a:ext uri="{FF2B5EF4-FFF2-40B4-BE49-F238E27FC236}">
                  <a16:creationId xmlns:a16="http://schemas.microsoft.com/office/drawing/2014/main" id="{D4B2608A-B20A-49A6-B98F-E41A45937C85}"/>
                </a:ext>
              </a:extLst>
            </p:cNvPr>
            <p:cNvSpPr/>
            <p:nvPr/>
          </p:nvSpPr>
          <p:spPr>
            <a:xfrm>
              <a:off x="2027703" y="1400462"/>
              <a:ext cx="47765" cy="97069"/>
            </a:xfrm>
            <a:custGeom>
              <a:avLst/>
              <a:gdLst/>
              <a:ahLst/>
              <a:cxnLst/>
              <a:rect l="l" t="t" r="r" b="b"/>
              <a:pathLst>
                <a:path w="2452" h="4983" extrusionOk="0">
                  <a:moveTo>
                    <a:pt x="701" y="1"/>
                  </a:moveTo>
                  <a:cubicBezTo>
                    <a:pt x="593" y="1"/>
                    <a:pt x="487" y="28"/>
                    <a:pt x="394" y="86"/>
                  </a:cubicBezTo>
                  <a:cubicBezTo>
                    <a:pt x="100" y="257"/>
                    <a:pt x="0" y="627"/>
                    <a:pt x="177" y="921"/>
                  </a:cubicBezTo>
                  <a:lnTo>
                    <a:pt x="1106" y="2461"/>
                  </a:lnTo>
                  <a:lnTo>
                    <a:pt x="177" y="4054"/>
                  </a:lnTo>
                  <a:cubicBezTo>
                    <a:pt x="0" y="4348"/>
                    <a:pt x="100" y="4741"/>
                    <a:pt x="394" y="4888"/>
                  </a:cubicBezTo>
                  <a:cubicBezTo>
                    <a:pt x="494" y="4959"/>
                    <a:pt x="588" y="4982"/>
                    <a:pt x="688" y="4982"/>
                  </a:cubicBezTo>
                  <a:cubicBezTo>
                    <a:pt x="912" y="4982"/>
                    <a:pt x="1106" y="4859"/>
                    <a:pt x="1229" y="4665"/>
                  </a:cubicBezTo>
                  <a:lnTo>
                    <a:pt x="2328" y="2755"/>
                  </a:lnTo>
                  <a:cubicBezTo>
                    <a:pt x="2452" y="2561"/>
                    <a:pt x="2452" y="2314"/>
                    <a:pt x="2328" y="2143"/>
                  </a:cubicBezTo>
                  <a:lnTo>
                    <a:pt x="1229" y="280"/>
                  </a:lnTo>
                  <a:cubicBezTo>
                    <a:pt x="1117" y="102"/>
                    <a:pt x="908" y="1"/>
                    <a:pt x="701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26;p63">
              <a:extLst>
                <a:ext uri="{FF2B5EF4-FFF2-40B4-BE49-F238E27FC236}">
                  <a16:creationId xmlns:a16="http://schemas.microsoft.com/office/drawing/2014/main" id="{5DE1F321-3BC3-44F1-8A85-651BF47314FB}"/>
                </a:ext>
              </a:extLst>
            </p:cNvPr>
            <p:cNvSpPr/>
            <p:nvPr/>
          </p:nvSpPr>
          <p:spPr>
            <a:xfrm>
              <a:off x="1883202" y="1400462"/>
              <a:ext cx="47765" cy="97069"/>
            </a:xfrm>
            <a:custGeom>
              <a:avLst/>
              <a:gdLst/>
              <a:ahLst/>
              <a:cxnLst/>
              <a:rect l="l" t="t" r="r" b="b"/>
              <a:pathLst>
                <a:path w="2452" h="4983" extrusionOk="0">
                  <a:moveTo>
                    <a:pt x="1765" y="1"/>
                  </a:moveTo>
                  <a:cubicBezTo>
                    <a:pt x="1558" y="1"/>
                    <a:pt x="1355" y="102"/>
                    <a:pt x="1223" y="280"/>
                  </a:cubicBezTo>
                  <a:lnTo>
                    <a:pt x="124" y="2143"/>
                  </a:lnTo>
                  <a:cubicBezTo>
                    <a:pt x="1" y="2314"/>
                    <a:pt x="1" y="2561"/>
                    <a:pt x="124" y="2755"/>
                  </a:cubicBezTo>
                  <a:lnTo>
                    <a:pt x="1223" y="4665"/>
                  </a:lnTo>
                  <a:cubicBezTo>
                    <a:pt x="1347" y="4859"/>
                    <a:pt x="1541" y="4982"/>
                    <a:pt x="1764" y="4982"/>
                  </a:cubicBezTo>
                  <a:cubicBezTo>
                    <a:pt x="1864" y="4982"/>
                    <a:pt x="1958" y="4959"/>
                    <a:pt x="2058" y="4888"/>
                  </a:cubicBezTo>
                  <a:cubicBezTo>
                    <a:pt x="2352" y="4741"/>
                    <a:pt x="2452" y="4348"/>
                    <a:pt x="2275" y="4054"/>
                  </a:cubicBezTo>
                  <a:lnTo>
                    <a:pt x="1347" y="2461"/>
                  </a:lnTo>
                  <a:lnTo>
                    <a:pt x="2275" y="921"/>
                  </a:lnTo>
                  <a:cubicBezTo>
                    <a:pt x="2452" y="627"/>
                    <a:pt x="2375" y="257"/>
                    <a:pt x="2081" y="86"/>
                  </a:cubicBezTo>
                  <a:cubicBezTo>
                    <a:pt x="1981" y="28"/>
                    <a:pt x="1872" y="1"/>
                    <a:pt x="1765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27;p63">
              <a:extLst>
                <a:ext uri="{FF2B5EF4-FFF2-40B4-BE49-F238E27FC236}">
                  <a16:creationId xmlns:a16="http://schemas.microsoft.com/office/drawing/2014/main" id="{4A0FAF33-E1C1-42CB-A2C5-1A9A85670AE2}"/>
                </a:ext>
              </a:extLst>
            </p:cNvPr>
            <p:cNvSpPr/>
            <p:nvPr/>
          </p:nvSpPr>
          <p:spPr>
            <a:xfrm>
              <a:off x="1960946" y="1542392"/>
              <a:ext cx="36778" cy="11474"/>
            </a:xfrm>
            <a:custGeom>
              <a:avLst/>
              <a:gdLst/>
              <a:ahLst/>
              <a:cxnLst/>
              <a:rect l="l" t="t" r="r" b="b"/>
              <a:pathLst>
                <a:path w="1888" h="589" extrusionOk="0">
                  <a:moveTo>
                    <a:pt x="295" y="1"/>
                  </a:moveTo>
                  <a:cubicBezTo>
                    <a:pt x="148" y="1"/>
                    <a:pt x="1" y="147"/>
                    <a:pt x="1" y="294"/>
                  </a:cubicBezTo>
                  <a:cubicBezTo>
                    <a:pt x="1" y="465"/>
                    <a:pt x="148" y="588"/>
                    <a:pt x="295" y="588"/>
                  </a:cubicBezTo>
                  <a:lnTo>
                    <a:pt x="1594" y="588"/>
                  </a:lnTo>
                  <a:cubicBezTo>
                    <a:pt x="1764" y="588"/>
                    <a:pt x="1888" y="465"/>
                    <a:pt x="1888" y="294"/>
                  </a:cubicBezTo>
                  <a:cubicBezTo>
                    <a:pt x="1888" y="147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28;p63">
              <a:extLst>
                <a:ext uri="{FF2B5EF4-FFF2-40B4-BE49-F238E27FC236}">
                  <a16:creationId xmlns:a16="http://schemas.microsoft.com/office/drawing/2014/main" id="{0C2AFDE0-BCCA-4660-84A2-C136B852B658}"/>
                </a:ext>
              </a:extLst>
            </p:cNvPr>
            <p:cNvSpPr/>
            <p:nvPr/>
          </p:nvSpPr>
          <p:spPr>
            <a:xfrm>
              <a:off x="1840268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71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29;p63">
              <a:extLst>
                <a:ext uri="{FF2B5EF4-FFF2-40B4-BE49-F238E27FC236}">
                  <a16:creationId xmlns:a16="http://schemas.microsoft.com/office/drawing/2014/main" id="{9C9B879C-F45B-431F-B2BD-D673F17527B6}"/>
                </a:ext>
              </a:extLst>
            </p:cNvPr>
            <p:cNvSpPr/>
            <p:nvPr/>
          </p:nvSpPr>
          <p:spPr>
            <a:xfrm>
              <a:off x="1862261" y="1351528"/>
              <a:ext cx="10889" cy="11006"/>
            </a:xfrm>
            <a:custGeom>
              <a:avLst/>
              <a:gdLst/>
              <a:ahLst/>
              <a:cxnLst/>
              <a:rect l="l" t="t" r="r" b="b"/>
              <a:pathLst>
                <a:path w="559" h="565" extrusionOk="0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4"/>
                    <a:pt x="294" y="564"/>
                  </a:cubicBezTo>
                  <a:cubicBezTo>
                    <a:pt x="441" y="564"/>
                    <a:pt x="558" y="441"/>
                    <a:pt x="558" y="294"/>
                  </a:cubicBezTo>
                  <a:cubicBezTo>
                    <a:pt x="55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30;p63">
              <a:extLst>
                <a:ext uri="{FF2B5EF4-FFF2-40B4-BE49-F238E27FC236}">
                  <a16:creationId xmlns:a16="http://schemas.microsoft.com/office/drawing/2014/main" id="{8D3669C7-303D-4748-9605-14B088B88BA0}"/>
                </a:ext>
              </a:extLst>
            </p:cNvPr>
            <p:cNvSpPr/>
            <p:nvPr/>
          </p:nvSpPr>
          <p:spPr>
            <a:xfrm>
              <a:off x="1883669" y="1351450"/>
              <a:ext cx="12389" cy="11162"/>
            </a:xfrm>
            <a:custGeom>
              <a:avLst/>
              <a:gdLst/>
              <a:ahLst/>
              <a:cxnLst/>
              <a:rect l="l" t="t" r="r" b="b"/>
              <a:pathLst>
                <a:path w="636" h="573" extrusionOk="0">
                  <a:moveTo>
                    <a:pt x="291" y="1"/>
                  </a:moveTo>
                  <a:cubicBezTo>
                    <a:pt x="276" y="1"/>
                    <a:pt x="262" y="2"/>
                    <a:pt x="247" y="4"/>
                  </a:cubicBezTo>
                  <a:cubicBezTo>
                    <a:pt x="100" y="57"/>
                    <a:pt x="0" y="204"/>
                    <a:pt x="24" y="351"/>
                  </a:cubicBezTo>
                  <a:cubicBezTo>
                    <a:pt x="71" y="483"/>
                    <a:pt x="194" y="572"/>
                    <a:pt x="325" y="572"/>
                  </a:cubicBezTo>
                  <a:cubicBezTo>
                    <a:pt x="340" y="572"/>
                    <a:pt x="355" y="571"/>
                    <a:pt x="371" y="568"/>
                  </a:cubicBezTo>
                  <a:cubicBezTo>
                    <a:pt x="541" y="521"/>
                    <a:pt x="635" y="375"/>
                    <a:pt x="588" y="228"/>
                  </a:cubicBezTo>
                  <a:cubicBezTo>
                    <a:pt x="567" y="95"/>
                    <a:pt x="426" y="1"/>
                    <a:pt x="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31;p63">
              <a:extLst>
                <a:ext uri="{FF2B5EF4-FFF2-40B4-BE49-F238E27FC236}">
                  <a16:creationId xmlns:a16="http://schemas.microsoft.com/office/drawing/2014/main" id="{C5F68220-32CE-49B3-8C7A-D85EA8E70F65}"/>
                </a:ext>
              </a:extLst>
            </p:cNvPr>
            <p:cNvSpPr/>
            <p:nvPr/>
          </p:nvSpPr>
          <p:spPr>
            <a:xfrm>
              <a:off x="1789660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5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64" y="1934"/>
                    <a:pt x="1840" y="1887"/>
                    <a:pt x="1887" y="1887"/>
                  </a:cubicBezTo>
                  <a:close/>
                  <a:moveTo>
                    <a:pt x="18245" y="588"/>
                  </a:moveTo>
                  <a:cubicBezTo>
                    <a:pt x="18616" y="588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887" y="1323"/>
                  </a:lnTo>
                  <a:cubicBezTo>
                    <a:pt x="1523" y="1323"/>
                    <a:pt x="1229" y="1593"/>
                    <a:pt x="1176" y="1963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59" y="588"/>
                    <a:pt x="1252" y="588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5159" y="10780"/>
                  </a:lnTo>
                  <a:cubicBezTo>
                    <a:pt x="15012" y="10780"/>
                    <a:pt x="14895" y="10927"/>
                    <a:pt x="14895" y="11074"/>
                  </a:cubicBezTo>
                  <a:cubicBezTo>
                    <a:pt x="14895" y="11221"/>
                    <a:pt x="15012" y="11368"/>
                    <a:pt x="15159" y="11368"/>
                  </a:cubicBezTo>
                  <a:lnTo>
                    <a:pt x="18909" y="11368"/>
                  </a:lnTo>
                  <a:lnTo>
                    <a:pt x="18909" y="12567"/>
                  </a:lnTo>
                  <a:cubicBezTo>
                    <a:pt x="18909" y="12931"/>
                    <a:pt x="18616" y="13249"/>
                    <a:pt x="18245" y="13249"/>
                  </a:cubicBezTo>
                  <a:lnTo>
                    <a:pt x="1252" y="13249"/>
                  </a:lnTo>
                  <a:cubicBezTo>
                    <a:pt x="859" y="13249"/>
                    <a:pt x="565" y="12931"/>
                    <a:pt x="565" y="12567"/>
                  </a:cubicBezTo>
                  <a:lnTo>
                    <a:pt x="565" y="11368"/>
                  </a:lnTo>
                  <a:lnTo>
                    <a:pt x="13866" y="11368"/>
                  </a:lnTo>
                  <a:cubicBezTo>
                    <a:pt x="14013" y="11368"/>
                    <a:pt x="14131" y="11221"/>
                    <a:pt x="14131" y="11074"/>
                  </a:cubicBezTo>
                  <a:cubicBezTo>
                    <a:pt x="14131" y="10927"/>
                    <a:pt x="14013" y="10780"/>
                    <a:pt x="13866" y="10780"/>
                  </a:cubicBez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1315" y="13813"/>
                  </a:moveTo>
                  <a:cubicBezTo>
                    <a:pt x="11315" y="14330"/>
                    <a:pt x="11368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2" y="13813"/>
                  </a:cubicBezTo>
                  <a:lnTo>
                    <a:pt x="7595" y="13813"/>
                  </a:lnTo>
                  <a:cubicBezTo>
                    <a:pt x="7571" y="14477"/>
                    <a:pt x="7518" y="15600"/>
                    <a:pt x="7371" y="16217"/>
                  </a:cubicBezTo>
                  <a:lnTo>
                    <a:pt x="6372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72" y="16775"/>
                  </a:cubicBezTo>
                  <a:lnTo>
                    <a:pt x="13102" y="16775"/>
                  </a:lnTo>
                  <a:cubicBezTo>
                    <a:pt x="13249" y="16775"/>
                    <a:pt x="13396" y="16658"/>
                    <a:pt x="13396" y="16481"/>
                  </a:cubicBezTo>
                  <a:cubicBezTo>
                    <a:pt x="13396" y="16334"/>
                    <a:pt x="1324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32;p63">
              <a:extLst>
                <a:ext uri="{FF2B5EF4-FFF2-40B4-BE49-F238E27FC236}">
                  <a16:creationId xmlns:a16="http://schemas.microsoft.com/office/drawing/2014/main" id="{9E1AF6E4-DFCF-48E2-93BC-680786BD4965}"/>
                </a:ext>
              </a:extLst>
            </p:cNvPr>
            <p:cNvSpPr/>
            <p:nvPr/>
          </p:nvSpPr>
          <p:spPr>
            <a:xfrm>
              <a:off x="1945713" y="1391092"/>
              <a:ext cx="70109" cy="115692"/>
            </a:xfrm>
            <a:custGeom>
              <a:avLst/>
              <a:gdLst/>
              <a:ahLst/>
              <a:cxnLst/>
              <a:rect l="l" t="t" r="r" b="b"/>
              <a:pathLst>
                <a:path w="3599" h="5939" extrusionOk="0">
                  <a:moveTo>
                    <a:pt x="2584" y="564"/>
                  </a:moveTo>
                  <a:cubicBezTo>
                    <a:pt x="2713" y="564"/>
                    <a:pt x="2829" y="635"/>
                    <a:pt x="2863" y="761"/>
                  </a:cubicBezTo>
                  <a:cubicBezTo>
                    <a:pt x="2916" y="838"/>
                    <a:pt x="2916" y="932"/>
                    <a:pt x="2887" y="1008"/>
                  </a:cubicBezTo>
                  <a:lnTo>
                    <a:pt x="1224" y="5170"/>
                  </a:lnTo>
                  <a:cubicBezTo>
                    <a:pt x="1172" y="5295"/>
                    <a:pt x="1062" y="5370"/>
                    <a:pt x="940" y="5370"/>
                  </a:cubicBezTo>
                  <a:cubicBezTo>
                    <a:pt x="896" y="5370"/>
                    <a:pt x="851" y="5360"/>
                    <a:pt x="806" y="5340"/>
                  </a:cubicBezTo>
                  <a:cubicBezTo>
                    <a:pt x="636" y="5293"/>
                    <a:pt x="565" y="5099"/>
                    <a:pt x="612" y="4929"/>
                  </a:cubicBezTo>
                  <a:lnTo>
                    <a:pt x="2276" y="761"/>
                  </a:lnTo>
                  <a:cubicBezTo>
                    <a:pt x="2299" y="691"/>
                    <a:pt x="2376" y="614"/>
                    <a:pt x="2446" y="591"/>
                  </a:cubicBezTo>
                  <a:cubicBezTo>
                    <a:pt x="2492" y="572"/>
                    <a:pt x="2539" y="564"/>
                    <a:pt x="2584" y="564"/>
                  </a:cubicBezTo>
                  <a:close/>
                  <a:moveTo>
                    <a:pt x="2601" y="0"/>
                  </a:moveTo>
                  <a:cubicBezTo>
                    <a:pt x="2474" y="0"/>
                    <a:pt x="2347" y="25"/>
                    <a:pt x="2229" y="79"/>
                  </a:cubicBezTo>
                  <a:cubicBezTo>
                    <a:pt x="2005" y="150"/>
                    <a:pt x="1835" y="344"/>
                    <a:pt x="1741" y="567"/>
                  </a:cubicBezTo>
                  <a:lnTo>
                    <a:pt x="95" y="4729"/>
                  </a:lnTo>
                  <a:cubicBezTo>
                    <a:pt x="1" y="4952"/>
                    <a:pt x="1" y="5193"/>
                    <a:pt x="95" y="5416"/>
                  </a:cubicBezTo>
                  <a:cubicBezTo>
                    <a:pt x="254" y="5766"/>
                    <a:pt x="589" y="5938"/>
                    <a:pt x="924" y="5938"/>
                  </a:cubicBezTo>
                  <a:cubicBezTo>
                    <a:pt x="1270" y="5938"/>
                    <a:pt x="1615" y="5754"/>
                    <a:pt x="1764" y="5393"/>
                  </a:cubicBezTo>
                  <a:lnTo>
                    <a:pt x="3404" y="1226"/>
                  </a:lnTo>
                  <a:cubicBezTo>
                    <a:pt x="3598" y="761"/>
                    <a:pt x="3357" y="226"/>
                    <a:pt x="2916" y="50"/>
                  </a:cubicBezTo>
                  <a:cubicBezTo>
                    <a:pt x="2814" y="18"/>
                    <a:pt x="2708" y="0"/>
                    <a:pt x="26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33;p63">
              <a:extLst>
                <a:ext uri="{FF2B5EF4-FFF2-40B4-BE49-F238E27FC236}">
                  <a16:creationId xmlns:a16="http://schemas.microsoft.com/office/drawing/2014/main" id="{6B606FAE-38B5-46A5-89BA-D65CC43F1780}"/>
                </a:ext>
              </a:extLst>
            </p:cNvPr>
            <p:cNvSpPr/>
            <p:nvPr/>
          </p:nvSpPr>
          <p:spPr>
            <a:xfrm>
              <a:off x="2023476" y="1394910"/>
              <a:ext cx="57719" cy="108348"/>
            </a:xfrm>
            <a:custGeom>
              <a:avLst/>
              <a:gdLst/>
              <a:ahLst/>
              <a:cxnLst/>
              <a:rect l="l" t="t" r="r" b="b"/>
              <a:pathLst>
                <a:path w="2963" h="5562" extrusionOk="0">
                  <a:moveTo>
                    <a:pt x="905" y="565"/>
                  </a:moveTo>
                  <a:cubicBezTo>
                    <a:pt x="1029" y="565"/>
                    <a:pt x="1129" y="618"/>
                    <a:pt x="1199" y="712"/>
                  </a:cubicBezTo>
                  <a:lnTo>
                    <a:pt x="2304" y="2575"/>
                  </a:lnTo>
                  <a:cubicBezTo>
                    <a:pt x="2375" y="2675"/>
                    <a:pt x="2375" y="2793"/>
                    <a:pt x="2304" y="2893"/>
                  </a:cubicBezTo>
                  <a:lnTo>
                    <a:pt x="1199" y="4827"/>
                  </a:lnTo>
                  <a:cubicBezTo>
                    <a:pt x="1152" y="4927"/>
                    <a:pt x="1029" y="4974"/>
                    <a:pt x="905" y="4974"/>
                  </a:cubicBezTo>
                  <a:cubicBezTo>
                    <a:pt x="782" y="4974"/>
                    <a:pt x="635" y="4879"/>
                    <a:pt x="611" y="4733"/>
                  </a:cubicBezTo>
                  <a:cubicBezTo>
                    <a:pt x="588" y="4656"/>
                    <a:pt x="588" y="4556"/>
                    <a:pt x="635" y="4486"/>
                  </a:cubicBezTo>
                  <a:lnTo>
                    <a:pt x="1569" y="2893"/>
                  </a:lnTo>
                  <a:cubicBezTo>
                    <a:pt x="1616" y="2793"/>
                    <a:pt x="1616" y="2675"/>
                    <a:pt x="1569" y="2599"/>
                  </a:cubicBezTo>
                  <a:lnTo>
                    <a:pt x="635" y="1059"/>
                  </a:lnTo>
                  <a:cubicBezTo>
                    <a:pt x="588" y="982"/>
                    <a:pt x="588" y="912"/>
                    <a:pt x="611" y="812"/>
                  </a:cubicBezTo>
                  <a:cubicBezTo>
                    <a:pt x="635" y="665"/>
                    <a:pt x="758" y="565"/>
                    <a:pt x="905" y="565"/>
                  </a:cubicBezTo>
                  <a:close/>
                  <a:moveTo>
                    <a:pt x="925" y="1"/>
                  </a:moveTo>
                  <a:cubicBezTo>
                    <a:pt x="768" y="1"/>
                    <a:pt x="609" y="41"/>
                    <a:pt x="464" y="124"/>
                  </a:cubicBezTo>
                  <a:cubicBezTo>
                    <a:pt x="247" y="248"/>
                    <a:pt x="100" y="442"/>
                    <a:pt x="47" y="665"/>
                  </a:cubicBezTo>
                  <a:cubicBezTo>
                    <a:pt x="0" y="912"/>
                    <a:pt x="24" y="1153"/>
                    <a:pt x="147" y="1353"/>
                  </a:cubicBezTo>
                  <a:lnTo>
                    <a:pt x="982" y="2746"/>
                  </a:lnTo>
                  <a:lnTo>
                    <a:pt x="147" y="4215"/>
                  </a:lnTo>
                  <a:cubicBezTo>
                    <a:pt x="24" y="4409"/>
                    <a:pt x="0" y="4656"/>
                    <a:pt x="47" y="4879"/>
                  </a:cubicBezTo>
                  <a:cubicBezTo>
                    <a:pt x="123" y="5120"/>
                    <a:pt x="270" y="5320"/>
                    <a:pt x="464" y="5438"/>
                  </a:cubicBezTo>
                  <a:cubicBezTo>
                    <a:pt x="611" y="5514"/>
                    <a:pt x="758" y="5561"/>
                    <a:pt x="905" y="5561"/>
                  </a:cubicBezTo>
                  <a:cubicBezTo>
                    <a:pt x="1223" y="5561"/>
                    <a:pt x="1540" y="5391"/>
                    <a:pt x="1687" y="5097"/>
                  </a:cubicBezTo>
                  <a:lnTo>
                    <a:pt x="2815" y="3187"/>
                  </a:lnTo>
                  <a:cubicBezTo>
                    <a:pt x="2962" y="2893"/>
                    <a:pt x="2962" y="2552"/>
                    <a:pt x="2792" y="2281"/>
                  </a:cubicBezTo>
                  <a:lnTo>
                    <a:pt x="1687" y="418"/>
                  </a:lnTo>
                  <a:cubicBezTo>
                    <a:pt x="1514" y="145"/>
                    <a:pt x="1223" y="1"/>
                    <a:pt x="9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34;p63">
              <a:extLst>
                <a:ext uri="{FF2B5EF4-FFF2-40B4-BE49-F238E27FC236}">
                  <a16:creationId xmlns:a16="http://schemas.microsoft.com/office/drawing/2014/main" id="{D9A2459D-CC86-40EE-B7A6-1BFD4F02BBC1}"/>
                </a:ext>
              </a:extLst>
            </p:cNvPr>
            <p:cNvSpPr/>
            <p:nvPr/>
          </p:nvSpPr>
          <p:spPr>
            <a:xfrm>
              <a:off x="1877475" y="1394774"/>
              <a:ext cx="58187" cy="108484"/>
            </a:xfrm>
            <a:custGeom>
              <a:avLst/>
              <a:gdLst/>
              <a:ahLst/>
              <a:cxnLst/>
              <a:rect l="l" t="t" r="r" b="b"/>
              <a:pathLst>
                <a:path w="2987" h="5569" extrusionOk="0">
                  <a:moveTo>
                    <a:pt x="2042" y="582"/>
                  </a:moveTo>
                  <a:cubicBezTo>
                    <a:pt x="2188" y="582"/>
                    <a:pt x="2335" y="664"/>
                    <a:pt x="2375" y="819"/>
                  </a:cubicBezTo>
                  <a:cubicBezTo>
                    <a:pt x="2399" y="919"/>
                    <a:pt x="2375" y="989"/>
                    <a:pt x="2328" y="1066"/>
                  </a:cubicBezTo>
                  <a:lnTo>
                    <a:pt x="1394" y="2606"/>
                  </a:lnTo>
                  <a:cubicBezTo>
                    <a:pt x="1347" y="2682"/>
                    <a:pt x="1347" y="2800"/>
                    <a:pt x="1394" y="2900"/>
                  </a:cubicBezTo>
                  <a:lnTo>
                    <a:pt x="2328" y="4493"/>
                  </a:lnTo>
                  <a:cubicBezTo>
                    <a:pt x="2375" y="4563"/>
                    <a:pt x="2399" y="4663"/>
                    <a:pt x="2375" y="4740"/>
                  </a:cubicBezTo>
                  <a:cubicBezTo>
                    <a:pt x="2328" y="4886"/>
                    <a:pt x="2205" y="4981"/>
                    <a:pt x="2058" y="4981"/>
                  </a:cubicBezTo>
                  <a:cubicBezTo>
                    <a:pt x="1935" y="4981"/>
                    <a:pt x="1835" y="4934"/>
                    <a:pt x="1764" y="4834"/>
                  </a:cubicBezTo>
                  <a:lnTo>
                    <a:pt x="659" y="2900"/>
                  </a:lnTo>
                  <a:cubicBezTo>
                    <a:pt x="612" y="2800"/>
                    <a:pt x="612" y="2682"/>
                    <a:pt x="659" y="2582"/>
                  </a:cubicBezTo>
                  <a:lnTo>
                    <a:pt x="1764" y="719"/>
                  </a:lnTo>
                  <a:cubicBezTo>
                    <a:pt x="1827" y="627"/>
                    <a:pt x="1934" y="582"/>
                    <a:pt x="2042" y="582"/>
                  </a:cubicBezTo>
                  <a:close/>
                  <a:moveTo>
                    <a:pt x="2072" y="0"/>
                  </a:moveTo>
                  <a:cubicBezTo>
                    <a:pt x="1995" y="0"/>
                    <a:pt x="1916" y="12"/>
                    <a:pt x="1835" y="37"/>
                  </a:cubicBezTo>
                  <a:cubicBezTo>
                    <a:pt x="1617" y="84"/>
                    <a:pt x="1423" y="231"/>
                    <a:pt x="1276" y="425"/>
                  </a:cubicBezTo>
                  <a:lnTo>
                    <a:pt x="171" y="2288"/>
                  </a:lnTo>
                  <a:cubicBezTo>
                    <a:pt x="1" y="2559"/>
                    <a:pt x="1" y="2900"/>
                    <a:pt x="171" y="3194"/>
                  </a:cubicBezTo>
                  <a:lnTo>
                    <a:pt x="1276" y="5104"/>
                  </a:lnTo>
                  <a:cubicBezTo>
                    <a:pt x="1447" y="5398"/>
                    <a:pt x="1741" y="5568"/>
                    <a:pt x="2058" y="5568"/>
                  </a:cubicBezTo>
                  <a:cubicBezTo>
                    <a:pt x="2205" y="5568"/>
                    <a:pt x="2375" y="5521"/>
                    <a:pt x="2499" y="5445"/>
                  </a:cubicBezTo>
                  <a:cubicBezTo>
                    <a:pt x="2716" y="5327"/>
                    <a:pt x="2863" y="5127"/>
                    <a:pt x="2916" y="4886"/>
                  </a:cubicBezTo>
                  <a:cubicBezTo>
                    <a:pt x="2987" y="4663"/>
                    <a:pt x="2940" y="4416"/>
                    <a:pt x="2840" y="4222"/>
                  </a:cubicBezTo>
                  <a:lnTo>
                    <a:pt x="1982" y="2753"/>
                  </a:lnTo>
                  <a:lnTo>
                    <a:pt x="2816" y="1360"/>
                  </a:lnTo>
                  <a:cubicBezTo>
                    <a:pt x="2940" y="1160"/>
                    <a:pt x="2987" y="919"/>
                    <a:pt x="2916" y="672"/>
                  </a:cubicBezTo>
                  <a:cubicBezTo>
                    <a:pt x="2863" y="449"/>
                    <a:pt x="2716" y="255"/>
                    <a:pt x="2522" y="131"/>
                  </a:cubicBezTo>
                  <a:cubicBezTo>
                    <a:pt x="2377" y="49"/>
                    <a:pt x="2228" y="0"/>
                    <a:pt x="20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2F6652-D755-5F69-60F5-833A17EC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85601"/>
            <a:ext cx="7704000" cy="1186149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Universal Selector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Selektor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Universal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CSS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jenis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selector yang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semua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dokumen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HTML. Universal Selector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direpresentasikan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oleh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tanda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asterisk (*).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FEC9D-0FAF-72D3-75FC-43B1DAE7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UNIVERSAL SELECTOR</a:t>
            </a:r>
          </a:p>
        </p:txBody>
      </p:sp>
    </p:spTree>
    <p:extLst>
      <p:ext uri="{BB962C8B-B14F-4D97-AF65-F5344CB8AC3E}">
        <p14:creationId xmlns:p14="http://schemas.microsoft.com/office/powerpoint/2010/main" val="134662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4404298" y="641366"/>
            <a:ext cx="39036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PENERAPAN</a:t>
            </a:r>
          </a:p>
        </p:txBody>
      </p:sp>
      <p:sp>
        <p:nvSpPr>
          <p:cNvPr id="7" name="Google Shape;867;p37">
            <a:extLst>
              <a:ext uri="{FF2B5EF4-FFF2-40B4-BE49-F238E27FC236}">
                <a16:creationId xmlns:a16="http://schemas.microsoft.com/office/drawing/2014/main" id="{292A9723-915D-C21E-E209-ACBA186EBCB3}"/>
              </a:ext>
            </a:extLst>
          </p:cNvPr>
          <p:cNvSpPr txBox="1">
            <a:spLocks/>
          </p:cNvSpPr>
          <p:nvPr/>
        </p:nvSpPr>
        <p:spPr>
          <a:xfrm>
            <a:off x="4785582" y="4468247"/>
            <a:ext cx="2017637" cy="4477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Kode Program </a:t>
            </a:r>
            <a:r>
              <a:rPr lang="en-ID" sz="1000" b="0" dirty="0" err="1"/>
              <a:t>penerapan</a:t>
            </a:r>
            <a:r>
              <a:rPr lang="en-ID" sz="1000" b="0" dirty="0"/>
              <a:t> Universal 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0E41C-81BA-EC0A-21FC-3A6FC5E5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0" y="236109"/>
            <a:ext cx="4633842" cy="47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Penerapan</a:t>
            </a:r>
            <a:endParaRPr sz="2800" dirty="0"/>
          </a:p>
        </p:txBody>
      </p:sp>
      <p:sp>
        <p:nvSpPr>
          <p:cNvPr id="4" name="Google Shape;867;p37">
            <a:extLst>
              <a:ext uri="{FF2B5EF4-FFF2-40B4-BE49-F238E27FC236}">
                <a16:creationId xmlns:a16="http://schemas.microsoft.com/office/drawing/2014/main" id="{4C136B28-1955-1630-A969-3B3952C79BAB}"/>
              </a:ext>
            </a:extLst>
          </p:cNvPr>
          <p:cNvSpPr txBox="1">
            <a:spLocks/>
          </p:cNvSpPr>
          <p:nvPr/>
        </p:nvSpPr>
        <p:spPr>
          <a:xfrm>
            <a:off x="1526563" y="1470460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Sebelum</a:t>
            </a:r>
            <a:endParaRPr lang="en-ID" sz="1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EFC13-31F0-C53A-C285-DAF8983D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4578"/>
            <a:ext cx="2724018" cy="130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0E76-9604-BB3A-EF34-7EE4A171D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16" y="1814578"/>
            <a:ext cx="3487655" cy="1302391"/>
          </a:xfrm>
          <a:prstGeom prst="rect">
            <a:avLst/>
          </a:prstGeom>
        </p:spPr>
      </p:pic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1D7DA553-F6BE-E44F-076A-D0A880C0C18C}"/>
              </a:ext>
            </a:extLst>
          </p:cNvPr>
          <p:cNvSpPr txBox="1">
            <a:spLocks/>
          </p:cNvSpPr>
          <p:nvPr/>
        </p:nvSpPr>
        <p:spPr>
          <a:xfrm>
            <a:off x="5902697" y="1470460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Sesudah</a:t>
            </a:r>
            <a:endParaRPr lang="en-ID" sz="1000" b="0" dirty="0"/>
          </a:p>
        </p:txBody>
      </p:sp>
    </p:spTree>
    <p:extLst>
      <p:ext uri="{BB962C8B-B14F-4D97-AF65-F5344CB8AC3E}">
        <p14:creationId xmlns:p14="http://schemas.microsoft.com/office/powerpoint/2010/main" val="292503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323;p69">
            <a:extLst>
              <a:ext uri="{FF2B5EF4-FFF2-40B4-BE49-F238E27FC236}">
                <a16:creationId xmlns:a16="http://schemas.microsoft.com/office/drawing/2014/main" id="{BE4C1775-45EC-A488-4223-CF2DEB6460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0715" y="2022811"/>
            <a:ext cx="1801852" cy="1736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03843F3-0D92-892A-4EC2-86EC6A1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656BC59-4290-8EB5-E44D-9DE7AF614A6B}"/>
              </a:ext>
            </a:extLst>
          </p:cNvPr>
          <p:cNvSpPr txBox="1">
            <a:spLocks/>
          </p:cNvSpPr>
          <p:nvPr/>
        </p:nvSpPr>
        <p:spPr>
          <a:xfrm>
            <a:off x="720000" y="2200787"/>
            <a:ext cx="4755231" cy="1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ID" sz="4400" dirty="0"/>
              <a:t>CSS COMBINATORS</a:t>
            </a:r>
          </a:p>
        </p:txBody>
      </p:sp>
    </p:spTree>
    <p:extLst>
      <p:ext uri="{BB962C8B-B14F-4D97-AF65-F5344CB8AC3E}">
        <p14:creationId xmlns:p14="http://schemas.microsoft.com/office/powerpoint/2010/main" val="412217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3101718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CSS Combinator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sebuah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operator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menggabungkan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menghubungkan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dua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selector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aturan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pemilihan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CSS COMBINATORS</a:t>
            </a:r>
          </a:p>
        </p:txBody>
      </p:sp>
    </p:spTree>
    <p:extLst>
      <p:ext uri="{BB962C8B-B14F-4D97-AF65-F5344CB8AC3E}">
        <p14:creationId xmlns:p14="http://schemas.microsoft.com/office/powerpoint/2010/main" val="394312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2561087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Jenis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-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jenis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combinator :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Descendant Combinator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spasi</a:t>
            </a: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Child Combinator (&gt;)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Adjacent Sibling Combinator (+)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General Sibling Combinator (~)</a:t>
            </a:r>
          </a:p>
          <a:p>
            <a:pPr algn="just">
              <a:lnSpc>
                <a:spcPct val="150000"/>
              </a:lnSpc>
            </a:pPr>
            <a:endParaRPr lang="en-ID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JENIS – JENIS CSS COMBINATORS</a:t>
            </a:r>
          </a:p>
        </p:txBody>
      </p:sp>
    </p:spTree>
    <p:extLst>
      <p:ext uri="{BB962C8B-B14F-4D97-AF65-F5344CB8AC3E}">
        <p14:creationId xmlns:p14="http://schemas.microsoft.com/office/powerpoint/2010/main" val="27507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Descendant 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combinator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merupakan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keturunan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selector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DESCENDANT COMBINATOR</a:t>
            </a:r>
          </a:p>
        </p:txBody>
      </p:sp>
    </p:spTree>
    <p:extLst>
      <p:ext uri="{BB962C8B-B14F-4D97-AF65-F5344CB8AC3E}">
        <p14:creationId xmlns:p14="http://schemas.microsoft.com/office/powerpoint/2010/main" val="2727602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DESCENDANT COMBINATOR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F69BEC-DB7D-9471-1E1A-16EBDC08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6" y="2571750"/>
            <a:ext cx="2629267" cy="175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B82AD-4564-F355-015E-B7AA1240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98" y="1364781"/>
            <a:ext cx="3144521" cy="34808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DESCENDANT COMBINATOR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CB0D3-FDE4-8097-EFF7-2C88974A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15" y="1262633"/>
            <a:ext cx="2673859" cy="3149834"/>
          </a:xfrm>
          <a:prstGeom prst="rect">
            <a:avLst/>
          </a:prstGeom>
        </p:spPr>
      </p:pic>
      <p:sp>
        <p:nvSpPr>
          <p:cNvPr id="5" name="Google Shape;867;p37">
            <a:extLst>
              <a:ext uri="{FF2B5EF4-FFF2-40B4-BE49-F238E27FC236}">
                <a16:creationId xmlns:a16="http://schemas.microsoft.com/office/drawing/2014/main" id="{CC163569-41FA-9CB0-3AAD-27F8B1C63D5A}"/>
              </a:ext>
            </a:extLst>
          </p:cNvPr>
          <p:cNvSpPr txBox="1">
            <a:spLocks/>
          </p:cNvSpPr>
          <p:nvPr/>
        </p:nvSpPr>
        <p:spPr>
          <a:xfrm>
            <a:off x="3461025" y="4412467"/>
            <a:ext cx="2017637" cy="32814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Output web</a:t>
            </a:r>
          </a:p>
        </p:txBody>
      </p:sp>
    </p:spTree>
    <p:extLst>
      <p:ext uri="{BB962C8B-B14F-4D97-AF65-F5344CB8AC3E}">
        <p14:creationId xmlns:p14="http://schemas.microsoft.com/office/powerpoint/2010/main" val="118726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Chil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 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combinator (&gt;)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merupakan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anak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langsung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selector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 COMBINATOR</a:t>
            </a:r>
          </a:p>
        </p:txBody>
      </p:sp>
    </p:spTree>
    <p:extLst>
      <p:ext uri="{BB962C8B-B14F-4D97-AF65-F5344CB8AC3E}">
        <p14:creationId xmlns:p14="http://schemas.microsoft.com/office/powerpoint/2010/main" val="247976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6989218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/>
              <a:t>CSS Selector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CSS Selector,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menargetkan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web dan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pada </a:t>
            </a:r>
            <a:r>
              <a:rPr lang="en-ID" dirty="0" err="1"/>
              <a:t>elemen-elemen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5" y="1483261"/>
              <a:ext cx="3495833" cy="2277140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 COMBINATOR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7FC8AD-21AD-6BBD-A287-E3F06E05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1" y="2571750"/>
            <a:ext cx="2629267" cy="1714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CA186-0FCA-9FC7-5915-E1C61F27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93" y="1211268"/>
            <a:ext cx="3144521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4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 COMBINATOR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D7DA4-0C27-0272-40F5-68F04069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55" y="1280809"/>
            <a:ext cx="2528197" cy="2784967"/>
          </a:xfrm>
          <a:prstGeom prst="rect">
            <a:avLst/>
          </a:prstGeom>
        </p:spPr>
      </p:pic>
      <p:sp>
        <p:nvSpPr>
          <p:cNvPr id="7" name="Google Shape;867;p37">
            <a:extLst>
              <a:ext uri="{FF2B5EF4-FFF2-40B4-BE49-F238E27FC236}">
                <a16:creationId xmlns:a16="http://schemas.microsoft.com/office/drawing/2014/main" id="{8A7939A3-E258-7147-AE30-CA3DDCC6CAA4}"/>
              </a:ext>
            </a:extLst>
          </p:cNvPr>
          <p:cNvSpPr txBox="1">
            <a:spLocks/>
          </p:cNvSpPr>
          <p:nvPr/>
        </p:nvSpPr>
        <p:spPr>
          <a:xfrm>
            <a:off x="3487134" y="4088588"/>
            <a:ext cx="2017637" cy="32814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Output web</a:t>
            </a:r>
          </a:p>
        </p:txBody>
      </p:sp>
    </p:spTree>
    <p:extLst>
      <p:ext uri="{BB962C8B-B14F-4D97-AF65-F5344CB8AC3E}">
        <p14:creationId xmlns:p14="http://schemas.microsoft.com/office/powerpoint/2010/main" val="3914732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Adjacent Sibling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combinator (+)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menjadi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saudara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sejajar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(sibling)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setelah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selector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ADJACENT SIBLING COMBINATOR</a:t>
            </a:r>
          </a:p>
        </p:txBody>
      </p:sp>
    </p:spTree>
    <p:extLst>
      <p:ext uri="{BB962C8B-B14F-4D97-AF65-F5344CB8AC3E}">
        <p14:creationId xmlns:p14="http://schemas.microsoft.com/office/powerpoint/2010/main" val="123423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ADJACENT SIBLING COMBINATOR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F0FB58-2D03-EECA-31C5-1C2C5CD0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9" y="2441926"/>
            <a:ext cx="2667372" cy="178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F84BFA-CFC1-ECC2-C8D0-4810A22F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39" y="1459534"/>
            <a:ext cx="3324689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ADJACENT SIBLING COMBINATOR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88744-5E2E-AB50-5918-16CFAE66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35" y="1167344"/>
            <a:ext cx="2858133" cy="3210222"/>
          </a:xfrm>
          <a:prstGeom prst="rect">
            <a:avLst/>
          </a:prstGeom>
        </p:spPr>
      </p:pic>
      <p:sp>
        <p:nvSpPr>
          <p:cNvPr id="6" name="Google Shape;867;p37">
            <a:extLst>
              <a:ext uri="{FF2B5EF4-FFF2-40B4-BE49-F238E27FC236}">
                <a16:creationId xmlns:a16="http://schemas.microsoft.com/office/drawing/2014/main" id="{44D677BA-F0E5-E02E-ACA4-49D7780B4952}"/>
              </a:ext>
            </a:extLst>
          </p:cNvPr>
          <p:cNvSpPr txBox="1">
            <a:spLocks/>
          </p:cNvSpPr>
          <p:nvPr/>
        </p:nvSpPr>
        <p:spPr>
          <a:xfrm>
            <a:off x="3422282" y="4377566"/>
            <a:ext cx="2017637" cy="32814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Output web</a:t>
            </a:r>
          </a:p>
        </p:txBody>
      </p:sp>
    </p:spTree>
    <p:extLst>
      <p:ext uri="{BB962C8B-B14F-4D97-AF65-F5344CB8AC3E}">
        <p14:creationId xmlns:p14="http://schemas.microsoft.com/office/powerpoint/2010/main" val="256901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General Sibling combinator (~)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elemen-elemen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menjadi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saudara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sejajar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(sibling)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setelah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selector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GENERAL SIBLING COMBINATOR</a:t>
            </a:r>
          </a:p>
        </p:txBody>
      </p:sp>
    </p:spTree>
    <p:extLst>
      <p:ext uri="{BB962C8B-B14F-4D97-AF65-F5344CB8AC3E}">
        <p14:creationId xmlns:p14="http://schemas.microsoft.com/office/powerpoint/2010/main" val="1117444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GENERAL SIBLING COMBINATOR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B4CC53-9B59-34BC-3EB8-5459FBB5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7" y="2387560"/>
            <a:ext cx="2619741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EF0F4-D544-98F2-010D-BD83D2EB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72" y="2053588"/>
            <a:ext cx="2982531" cy="20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GENERAL SIBLING COMBINATOR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A0208-4FC6-F992-2376-AA20FF6B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78" y="1173562"/>
            <a:ext cx="2159852" cy="2951249"/>
          </a:xfrm>
          <a:prstGeom prst="rect">
            <a:avLst/>
          </a:prstGeom>
        </p:spPr>
      </p:pic>
      <p:sp>
        <p:nvSpPr>
          <p:cNvPr id="6" name="Google Shape;867;p37">
            <a:extLst>
              <a:ext uri="{FF2B5EF4-FFF2-40B4-BE49-F238E27FC236}">
                <a16:creationId xmlns:a16="http://schemas.microsoft.com/office/drawing/2014/main" id="{34C39922-7809-57E6-7685-369EDC07639D}"/>
              </a:ext>
            </a:extLst>
          </p:cNvPr>
          <p:cNvSpPr txBox="1">
            <a:spLocks/>
          </p:cNvSpPr>
          <p:nvPr/>
        </p:nvSpPr>
        <p:spPr>
          <a:xfrm>
            <a:off x="3361785" y="4115016"/>
            <a:ext cx="2017637" cy="32814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Output web</a:t>
            </a:r>
          </a:p>
        </p:txBody>
      </p:sp>
    </p:spTree>
    <p:extLst>
      <p:ext uri="{BB962C8B-B14F-4D97-AF65-F5344CB8AC3E}">
        <p14:creationId xmlns:p14="http://schemas.microsoft.com/office/powerpoint/2010/main" val="158802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03843F3-0D92-892A-4EC2-86EC6A1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656BC59-4290-8EB5-E44D-9DE7AF614A6B}"/>
              </a:ext>
            </a:extLst>
          </p:cNvPr>
          <p:cNvSpPr txBox="1">
            <a:spLocks/>
          </p:cNvSpPr>
          <p:nvPr/>
        </p:nvSpPr>
        <p:spPr>
          <a:xfrm>
            <a:off x="720000" y="2200787"/>
            <a:ext cx="4755231" cy="1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ID" sz="4400" dirty="0"/>
              <a:t>GROUP SELECTOR</a:t>
            </a:r>
          </a:p>
        </p:txBody>
      </p:sp>
      <p:pic>
        <p:nvPicPr>
          <p:cNvPr id="2" name="Google Shape;4326;p69">
            <a:extLst>
              <a:ext uri="{FF2B5EF4-FFF2-40B4-BE49-F238E27FC236}">
                <a16:creationId xmlns:a16="http://schemas.microsoft.com/office/drawing/2014/main" id="{2322275A-865F-812A-3136-848D00C327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37" b="14844"/>
          <a:stretch/>
        </p:blipFill>
        <p:spPr>
          <a:xfrm>
            <a:off x="5943497" y="2097698"/>
            <a:ext cx="1939031" cy="1464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720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Group Selector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menerapkan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gaya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CSS yang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sama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sekaligus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GROUP SELECTOR</a:t>
            </a:r>
          </a:p>
        </p:txBody>
      </p:sp>
    </p:spTree>
    <p:extLst>
      <p:ext uri="{BB962C8B-B14F-4D97-AF65-F5344CB8AC3E}">
        <p14:creationId xmlns:p14="http://schemas.microsoft.com/office/powerpoint/2010/main" val="217530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49"/>
          <p:cNvSpPr txBox="1">
            <a:spLocks noGrp="1"/>
          </p:cNvSpPr>
          <p:nvPr>
            <p:ph type="title" idx="4294967295"/>
          </p:nvPr>
        </p:nvSpPr>
        <p:spPr>
          <a:xfrm>
            <a:off x="904788" y="1773949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5" name="Google Shape;2315;p49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267452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Selector Element</a:t>
            </a:r>
            <a:endParaRPr dirty="0"/>
          </a:p>
        </p:txBody>
      </p:sp>
      <p:sp>
        <p:nvSpPr>
          <p:cNvPr id="2316" name="Google Shape;2316;p49"/>
          <p:cNvSpPr txBox="1">
            <a:spLocks noGrp="1"/>
          </p:cNvSpPr>
          <p:nvPr>
            <p:ph type="title" idx="4294967295"/>
          </p:nvPr>
        </p:nvSpPr>
        <p:spPr>
          <a:xfrm>
            <a:off x="904788" y="2228149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7" name="Google Shape;2317;p49"/>
          <p:cNvSpPr txBox="1">
            <a:spLocks noGrp="1"/>
          </p:cNvSpPr>
          <p:nvPr>
            <p:ph type="title" idx="4294967295"/>
          </p:nvPr>
        </p:nvSpPr>
        <p:spPr>
          <a:xfrm>
            <a:off x="904788" y="2719611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9" name="Google Shape;2319;p49"/>
          <p:cNvSpPr txBox="1">
            <a:spLocks noGrp="1"/>
          </p:cNvSpPr>
          <p:nvPr>
            <p:ph type="subTitle" idx="4"/>
          </p:nvPr>
        </p:nvSpPr>
        <p:spPr>
          <a:xfrm>
            <a:off x="1710186" y="2735368"/>
            <a:ext cx="1769328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ID Selector</a:t>
            </a:r>
            <a:endParaRPr dirty="0"/>
          </a:p>
        </p:txBody>
      </p:sp>
      <p:sp>
        <p:nvSpPr>
          <p:cNvPr id="2321" name="Google Shape;2321;p49"/>
          <p:cNvSpPr txBox="1">
            <a:spLocks noGrp="1"/>
          </p:cNvSpPr>
          <p:nvPr>
            <p:ph type="subTitle" idx="6"/>
          </p:nvPr>
        </p:nvSpPr>
        <p:spPr>
          <a:xfrm>
            <a:off x="1683888" y="2245708"/>
            <a:ext cx="223189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Selector</a:t>
            </a:r>
            <a:endParaRPr dirty="0"/>
          </a:p>
        </p:txBody>
      </p:sp>
      <p:sp>
        <p:nvSpPr>
          <p:cNvPr id="2323" name="Google Shape;2323;p49"/>
          <p:cNvSpPr txBox="1">
            <a:spLocks noGrp="1"/>
          </p:cNvSpPr>
          <p:nvPr>
            <p:ph type="subTitle" idx="7"/>
          </p:nvPr>
        </p:nvSpPr>
        <p:spPr>
          <a:xfrm>
            <a:off x="719975" y="649050"/>
            <a:ext cx="7704000" cy="101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/>
              <a:t>CSS Selector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, </a:t>
            </a:r>
            <a:r>
              <a:rPr lang="en-ID" dirty="0" err="1"/>
              <a:t>atribut</a:t>
            </a:r>
            <a:r>
              <a:rPr lang="en-ID" dirty="0"/>
              <a:t>, </a:t>
            </a:r>
            <a:r>
              <a:rPr lang="en-ID" dirty="0" err="1"/>
              <a:t>hierarki</a:t>
            </a:r>
            <a:r>
              <a:rPr lang="en-ID" dirty="0"/>
              <a:t>, </a:t>
            </a:r>
            <a:r>
              <a:rPr lang="en-ID" dirty="0" err="1"/>
              <a:t>keadaan</a:t>
            </a:r>
            <a:r>
              <a:rPr lang="en-ID" dirty="0"/>
              <a:t>, dan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selector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CSS:</a:t>
            </a:r>
            <a:endParaRPr dirty="0"/>
          </a:p>
        </p:txBody>
      </p:sp>
      <p:sp>
        <p:nvSpPr>
          <p:cNvPr id="23" name="Google Shape;2317;p49">
            <a:extLst>
              <a:ext uri="{FF2B5EF4-FFF2-40B4-BE49-F238E27FC236}">
                <a16:creationId xmlns:a16="http://schemas.microsoft.com/office/drawing/2014/main" id="{18776B50-508C-431F-B2EB-1EA36096D2D5}"/>
              </a:ext>
            </a:extLst>
          </p:cNvPr>
          <p:cNvSpPr txBox="1">
            <a:spLocks/>
          </p:cNvSpPr>
          <p:nvPr/>
        </p:nvSpPr>
        <p:spPr>
          <a:xfrm>
            <a:off x="904788" y="3210588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4" name="Google Shape;2321;p49">
            <a:extLst>
              <a:ext uri="{FF2B5EF4-FFF2-40B4-BE49-F238E27FC236}">
                <a16:creationId xmlns:a16="http://schemas.microsoft.com/office/drawing/2014/main" id="{EC92850B-3424-4EAB-BC98-937C62E195FD}"/>
              </a:ext>
            </a:extLst>
          </p:cNvPr>
          <p:cNvSpPr txBox="1">
            <a:spLocks/>
          </p:cNvSpPr>
          <p:nvPr/>
        </p:nvSpPr>
        <p:spPr>
          <a:xfrm>
            <a:off x="1683888" y="3207437"/>
            <a:ext cx="312478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Attribute Selector</a:t>
            </a:r>
          </a:p>
        </p:txBody>
      </p:sp>
      <p:sp>
        <p:nvSpPr>
          <p:cNvPr id="29" name="Google Shape;2314;p49">
            <a:extLst>
              <a:ext uri="{FF2B5EF4-FFF2-40B4-BE49-F238E27FC236}">
                <a16:creationId xmlns:a16="http://schemas.microsoft.com/office/drawing/2014/main" id="{CC5CD177-A5FB-4117-9129-DD971D75D6C5}"/>
              </a:ext>
            </a:extLst>
          </p:cNvPr>
          <p:cNvSpPr txBox="1">
            <a:spLocks/>
          </p:cNvSpPr>
          <p:nvPr/>
        </p:nvSpPr>
        <p:spPr>
          <a:xfrm>
            <a:off x="931086" y="3723946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0" name="Google Shape;2315;p49">
            <a:extLst>
              <a:ext uri="{FF2B5EF4-FFF2-40B4-BE49-F238E27FC236}">
                <a16:creationId xmlns:a16="http://schemas.microsoft.com/office/drawing/2014/main" id="{3C628CC8-A74E-44A8-9A50-7652CD51D5A8}"/>
              </a:ext>
            </a:extLst>
          </p:cNvPr>
          <p:cNvSpPr txBox="1">
            <a:spLocks/>
          </p:cNvSpPr>
          <p:nvPr/>
        </p:nvSpPr>
        <p:spPr>
          <a:xfrm>
            <a:off x="1688366" y="3737177"/>
            <a:ext cx="358229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Universal Selector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GROUP SELECTOR</a:t>
            </a:r>
          </a:p>
        </p:txBody>
      </p:sp>
      <p:sp>
        <p:nvSpPr>
          <p:cNvPr id="2" name="Google Shape;867;p37">
            <a:extLst>
              <a:ext uri="{FF2B5EF4-FFF2-40B4-BE49-F238E27FC236}">
                <a16:creationId xmlns:a16="http://schemas.microsoft.com/office/drawing/2014/main" id="{4B620A39-0F89-8668-33A4-C0DB4CDC8EF8}"/>
              </a:ext>
            </a:extLst>
          </p:cNvPr>
          <p:cNvSpPr txBox="1">
            <a:spLocks/>
          </p:cNvSpPr>
          <p:nvPr/>
        </p:nvSpPr>
        <p:spPr>
          <a:xfrm>
            <a:off x="3407136" y="1423738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Sebelum</a:t>
            </a:r>
            <a:endParaRPr lang="en-ID" sz="1000" b="0" dirty="0"/>
          </a:p>
        </p:txBody>
      </p:sp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CDC688C-330E-35AA-0FF5-B1F870B45044}"/>
              </a:ext>
            </a:extLst>
          </p:cNvPr>
          <p:cNvSpPr txBox="1">
            <a:spLocks/>
          </p:cNvSpPr>
          <p:nvPr/>
        </p:nvSpPr>
        <p:spPr>
          <a:xfrm>
            <a:off x="5889348" y="1423738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Sesudah</a:t>
            </a:r>
            <a:endParaRPr lang="en-ID" sz="10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C337D-1732-7B4A-05D3-2B6CEE9F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2" y="1423738"/>
            <a:ext cx="2043950" cy="335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653170-6211-F8A5-90F7-AD437746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60" y="1778259"/>
            <a:ext cx="293410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26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03843F3-0D92-892A-4EC2-86EC6A1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656BC59-4290-8EB5-E44D-9DE7AF614A6B}"/>
              </a:ext>
            </a:extLst>
          </p:cNvPr>
          <p:cNvSpPr txBox="1">
            <a:spLocks/>
          </p:cNvSpPr>
          <p:nvPr/>
        </p:nvSpPr>
        <p:spPr>
          <a:xfrm>
            <a:off x="720000" y="2200787"/>
            <a:ext cx="4755231" cy="1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ID" sz="4400" dirty="0"/>
              <a:t>Specificity</a:t>
            </a:r>
          </a:p>
        </p:txBody>
      </p:sp>
      <p:pic>
        <p:nvPicPr>
          <p:cNvPr id="3" name="Google Shape;4318;p69">
            <a:extLst>
              <a:ext uri="{FF2B5EF4-FFF2-40B4-BE49-F238E27FC236}">
                <a16:creationId xmlns:a16="http://schemas.microsoft.com/office/drawing/2014/main" id="{8D12CC86-4D67-A465-D7EA-F943E96C2B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47" b="16540"/>
          <a:stretch/>
        </p:blipFill>
        <p:spPr>
          <a:xfrm>
            <a:off x="6336614" y="2062350"/>
            <a:ext cx="1522615" cy="10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280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Link 1 (Video) : https://www.youtube.com/watch?v=yu74Y1ndd5w </a:t>
            </a:r>
          </a:p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Link 2 : 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hlinkClick r:id="rId2"/>
              </a:rPr>
              <a:t>https://www.w3schools.com/css/css_specificity.asp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Referensi</a:t>
            </a:r>
            <a:r>
              <a:rPr lang="en-ID" dirty="0"/>
              <a:t> Specificity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9D02-8D76-7773-D587-3019CBB1A408}"/>
              </a:ext>
            </a:extLst>
          </p:cNvPr>
          <p:cNvSpPr txBox="1"/>
          <p:nvPr/>
        </p:nvSpPr>
        <p:spPr>
          <a:xfrm>
            <a:off x="926883" y="3676219"/>
            <a:ext cx="6521806" cy="70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nn-NO" sz="1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«Spesificity adalah konsep mengatur style css yang akan di terapkan pada suatu element berdasarkan bobot selector yang di deklarasikan»</a:t>
            </a:r>
            <a:endParaRPr lang="en-ID" sz="1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51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2"/>
          <p:cNvSpPr txBox="1">
            <a:spLocks noGrp="1"/>
          </p:cNvSpPr>
          <p:nvPr>
            <p:ph type="title"/>
          </p:nvPr>
        </p:nvSpPr>
        <p:spPr>
          <a:xfrm>
            <a:off x="4598415" y="1319213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832" name="Google Shape;2832;p62"/>
          <p:cNvSpPr txBox="1">
            <a:spLocks noGrp="1"/>
          </p:cNvSpPr>
          <p:nvPr>
            <p:ph type="subTitle" idx="1"/>
          </p:nvPr>
        </p:nvSpPr>
        <p:spPr>
          <a:xfrm>
            <a:off x="4677725" y="2252108"/>
            <a:ext cx="38589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46" name="Google Shape;2846;p62"/>
          <p:cNvGrpSpPr/>
          <p:nvPr/>
        </p:nvGrpSpPr>
        <p:grpSpPr>
          <a:xfrm>
            <a:off x="1311900" y="1759647"/>
            <a:ext cx="2222728" cy="2764328"/>
            <a:chOff x="1311900" y="2073147"/>
            <a:chExt cx="2222728" cy="2764328"/>
          </a:xfrm>
        </p:grpSpPr>
        <p:sp>
          <p:nvSpPr>
            <p:cNvPr id="2847" name="Google Shape;2847;p6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8" name="Google Shape;2848;p6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2849" name="Google Shape;2849;p6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6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6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6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6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6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6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6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6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6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6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6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6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6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6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6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6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6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6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6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6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6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6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6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6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66B7561-5778-AF71-1DFE-CA5C2A452A36}"/>
              </a:ext>
            </a:extLst>
          </p:cNvPr>
          <p:cNvSpPr/>
          <p:nvPr/>
        </p:nvSpPr>
        <p:spPr>
          <a:xfrm>
            <a:off x="4498581" y="3353108"/>
            <a:ext cx="4038044" cy="1170867"/>
          </a:xfrm>
          <a:prstGeom prst="rect">
            <a:avLst/>
          </a:prstGeom>
          <a:solidFill>
            <a:srgbClr val="F5FBFF"/>
          </a:solidFill>
          <a:ln>
            <a:solidFill>
              <a:srgbClr val="F5F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1456170" y="2084979"/>
            <a:ext cx="4740900" cy="162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dirty="0"/>
              <a:t>Element Selector</a:t>
            </a:r>
            <a:endParaRPr sz="4400"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2314;p49">
            <a:extLst>
              <a:ext uri="{FF2B5EF4-FFF2-40B4-BE49-F238E27FC236}">
                <a16:creationId xmlns:a16="http://schemas.microsoft.com/office/drawing/2014/main" id="{60E35B52-6978-45DC-BD05-CBE4535EFF2B}"/>
              </a:ext>
            </a:extLst>
          </p:cNvPr>
          <p:cNvSpPr txBox="1">
            <a:spLocks/>
          </p:cNvSpPr>
          <p:nvPr/>
        </p:nvSpPr>
        <p:spPr>
          <a:xfrm>
            <a:off x="-65241" y="2333384"/>
            <a:ext cx="1967504" cy="11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sz="6000" dirty="0">
                <a:solidFill>
                  <a:schemeClr val="accent1"/>
                </a:solidFill>
              </a:rPr>
              <a:t>1.</a:t>
            </a:r>
          </a:p>
        </p:txBody>
      </p:sp>
      <p:grpSp>
        <p:nvGrpSpPr>
          <p:cNvPr id="114" name="Google Shape;2820;p61">
            <a:extLst>
              <a:ext uri="{FF2B5EF4-FFF2-40B4-BE49-F238E27FC236}">
                <a16:creationId xmlns:a16="http://schemas.microsoft.com/office/drawing/2014/main" id="{CB8A2F4F-3A5F-4319-9435-B210732D2825}"/>
              </a:ext>
            </a:extLst>
          </p:cNvPr>
          <p:cNvGrpSpPr/>
          <p:nvPr/>
        </p:nvGrpSpPr>
        <p:grpSpPr>
          <a:xfrm>
            <a:off x="4792505" y="1359457"/>
            <a:ext cx="3432984" cy="2776768"/>
            <a:chOff x="4792505" y="1359457"/>
            <a:chExt cx="3432984" cy="2776768"/>
          </a:xfrm>
        </p:grpSpPr>
        <p:sp>
          <p:nvSpPr>
            <p:cNvPr id="115" name="Google Shape;2821;p61">
              <a:extLst>
                <a:ext uri="{FF2B5EF4-FFF2-40B4-BE49-F238E27FC236}">
                  <a16:creationId xmlns:a16="http://schemas.microsoft.com/office/drawing/2014/main" id="{E2F9B67F-B861-454F-A0E6-ED21BBD64F8B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2822;p61">
              <a:extLst>
                <a:ext uri="{FF2B5EF4-FFF2-40B4-BE49-F238E27FC236}">
                  <a16:creationId xmlns:a16="http://schemas.microsoft.com/office/drawing/2014/main" id="{440A4D95-3A08-4AC5-B9AF-59FF463530F2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117" name="Google Shape;2823;p61">
                <a:extLst>
                  <a:ext uri="{FF2B5EF4-FFF2-40B4-BE49-F238E27FC236}">
                    <a16:creationId xmlns:a16="http://schemas.microsoft.com/office/drawing/2014/main" id="{A8AB704F-C07E-4016-959A-4B82DC4ADB12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24;p61">
                <a:extLst>
                  <a:ext uri="{FF2B5EF4-FFF2-40B4-BE49-F238E27FC236}">
                    <a16:creationId xmlns:a16="http://schemas.microsoft.com/office/drawing/2014/main" id="{B7BB3135-020D-4549-B14C-3E8BA35850C0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25;p61">
                <a:extLst>
                  <a:ext uri="{FF2B5EF4-FFF2-40B4-BE49-F238E27FC236}">
                    <a16:creationId xmlns:a16="http://schemas.microsoft.com/office/drawing/2014/main" id="{8C8D9E40-9994-4B91-8EDD-23D6D7DB4B76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0" name="Google Shape;2826;p61">
            <a:extLst>
              <a:ext uri="{FF2B5EF4-FFF2-40B4-BE49-F238E27FC236}">
                <a16:creationId xmlns:a16="http://schemas.microsoft.com/office/drawing/2014/main" id="{A67892D3-B466-4981-A57E-4CE59F8F5C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625" y="1461275"/>
            <a:ext cx="3208752" cy="180489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057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6989218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/>
              <a:t>Element Selector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CSS Selector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dan </a:t>
            </a:r>
            <a:r>
              <a:rPr lang="en-ID" dirty="0" err="1"/>
              <a:t>menargetkan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HTML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tag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Element Selector,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dan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tag yang </a:t>
            </a:r>
            <a:r>
              <a:rPr lang="en-ID" dirty="0" err="1"/>
              <a:t>ditentukan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213" name="Google Shape;4035;p63">
            <a:extLst>
              <a:ext uri="{FF2B5EF4-FFF2-40B4-BE49-F238E27FC236}">
                <a16:creationId xmlns:a16="http://schemas.microsoft.com/office/drawing/2014/main" id="{F7F12127-E963-4AA3-8AAE-83A993AB7868}"/>
              </a:ext>
            </a:extLst>
          </p:cNvPr>
          <p:cNvGrpSpPr/>
          <p:nvPr/>
        </p:nvGrpSpPr>
        <p:grpSpPr>
          <a:xfrm>
            <a:off x="3391340" y="2958002"/>
            <a:ext cx="2361320" cy="1597145"/>
            <a:chOff x="5822432" y="4273191"/>
            <a:chExt cx="379802" cy="291070"/>
          </a:xfrm>
        </p:grpSpPr>
        <p:sp>
          <p:nvSpPr>
            <p:cNvPr id="214" name="Google Shape;4036;p63">
              <a:extLst>
                <a:ext uri="{FF2B5EF4-FFF2-40B4-BE49-F238E27FC236}">
                  <a16:creationId xmlns:a16="http://schemas.microsoft.com/office/drawing/2014/main" id="{6F0E0FCE-49A2-4DE2-80B8-2DDDDC923114}"/>
                </a:ext>
              </a:extLst>
            </p:cNvPr>
            <p:cNvSpPr/>
            <p:nvPr/>
          </p:nvSpPr>
          <p:spPr>
            <a:xfrm>
              <a:off x="5827692" y="4507455"/>
              <a:ext cx="368815" cy="51077"/>
            </a:xfrm>
            <a:custGeom>
              <a:avLst/>
              <a:gdLst/>
              <a:ahLst/>
              <a:cxnLst/>
              <a:rect l="l" t="t" r="r" b="b"/>
              <a:pathLst>
                <a:path w="18933" h="2622" extrusionOk="0">
                  <a:moveTo>
                    <a:pt x="488" y="0"/>
                  </a:moveTo>
                  <a:cubicBezTo>
                    <a:pt x="218" y="0"/>
                    <a:pt x="0" y="218"/>
                    <a:pt x="0" y="488"/>
                  </a:cubicBezTo>
                  <a:cubicBezTo>
                    <a:pt x="0" y="1664"/>
                    <a:pt x="953" y="2622"/>
                    <a:pt x="2158" y="2622"/>
                  </a:cubicBezTo>
                  <a:lnTo>
                    <a:pt x="16799" y="2622"/>
                  </a:lnTo>
                  <a:cubicBezTo>
                    <a:pt x="17975" y="2622"/>
                    <a:pt x="18933" y="1664"/>
                    <a:pt x="18933" y="488"/>
                  </a:cubicBezTo>
                  <a:cubicBezTo>
                    <a:pt x="18933" y="218"/>
                    <a:pt x="18710" y="0"/>
                    <a:pt x="1846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37;p63">
              <a:extLst>
                <a:ext uri="{FF2B5EF4-FFF2-40B4-BE49-F238E27FC236}">
                  <a16:creationId xmlns:a16="http://schemas.microsoft.com/office/drawing/2014/main" id="{7E3CDFA4-F32A-4027-B031-39B3C416824D}"/>
                </a:ext>
              </a:extLst>
            </p:cNvPr>
            <p:cNvSpPr/>
            <p:nvPr/>
          </p:nvSpPr>
          <p:spPr>
            <a:xfrm>
              <a:off x="6137304" y="4507455"/>
              <a:ext cx="59200" cy="51077"/>
            </a:xfrm>
            <a:custGeom>
              <a:avLst/>
              <a:gdLst/>
              <a:ahLst/>
              <a:cxnLst/>
              <a:rect l="l" t="t" r="r" b="b"/>
              <a:pathLst>
                <a:path w="3039" h="2622" extrusionOk="0">
                  <a:moveTo>
                    <a:pt x="1663" y="0"/>
                  </a:moveTo>
                  <a:cubicBezTo>
                    <a:pt x="1910" y="0"/>
                    <a:pt x="2134" y="218"/>
                    <a:pt x="2134" y="488"/>
                  </a:cubicBezTo>
                  <a:cubicBezTo>
                    <a:pt x="2134" y="1076"/>
                    <a:pt x="1887" y="1617"/>
                    <a:pt x="1517" y="1981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05" y="2622"/>
                  </a:lnTo>
                  <a:cubicBezTo>
                    <a:pt x="1493" y="2622"/>
                    <a:pt x="2034" y="2375"/>
                    <a:pt x="2428" y="1981"/>
                  </a:cubicBezTo>
                  <a:cubicBezTo>
                    <a:pt x="2792" y="1617"/>
                    <a:pt x="3039" y="1076"/>
                    <a:pt x="3039" y="488"/>
                  </a:cubicBezTo>
                  <a:cubicBezTo>
                    <a:pt x="3039" y="218"/>
                    <a:pt x="2816" y="0"/>
                    <a:pt x="25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38;p63">
              <a:extLst>
                <a:ext uri="{FF2B5EF4-FFF2-40B4-BE49-F238E27FC236}">
                  <a16:creationId xmlns:a16="http://schemas.microsoft.com/office/drawing/2014/main" id="{A819A02A-FE52-4773-846B-6BC89502DF46}"/>
                </a:ext>
              </a:extLst>
            </p:cNvPr>
            <p:cNvSpPr/>
            <p:nvPr/>
          </p:nvSpPr>
          <p:spPr>
            <a:xfrm>
              <a:off x="5849100" y="4278918"/>
              <a:ext cx="326348" cy="228559"/>
            </a:xfrm>
            <a:custGeom>
              <a:avLst/>
              <a:gdLst/>
              <a:ahLst/>
              <a:cxnLst/>
              <a:rect l="l" t="t" r="r" b="b"/>
              <a:pathLst>
                <a:path w="16753" h="11733" extrusionOk="0">
                  <a:moveTo>
                    <a:pt x="859" y="0"/>
                  </a:moveTo>
                  <a:cubicBezTo>
                    <a:pt x="371" y="0"/>
                    <a:pt x="1" y="365"/>
                    <a:pt x="1" y="858"/>
                  </a:cubicBezTo>
                  <a:lnTo>
                    <a:pt x="1" y="10874"/>
                  </a:lnTo>
                  <a:cubicBezTo>
                    <a:pt x="1" y="11339"/>
                    <a:pt x="371" y="11732"/>
                    <a:pt x="859" y="11732"/>
                  </a:cubicBezTo>
                  <a:lnTo>
                    <a:pt x="15900" y="11732"/>
                  </a:lnTo>
                  <a:cubicBezTo>
                    <a:pt x="16364" y="11732"/>
                    <a:pt x="16752" y="11339"/>
                    <a:pt x="16752" y="10874"/>
                  </a:cubicBezTo>
                  <a:lnTo>
                    <a:pt x="16752" y="858"/>
                  </a:lnTo>
                  <a:cubicBezTo>
                    <a:pt x="16752" y="365"/>
                    <a:pt x="16364" y="0"/>
                    <a:pt x="15900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039;p63">
              <a:extLst>
                <a:ext uri="{FF2B5EF4-FFF2-40B4-BE49-F238E27FC236}">
                  <a16:creationId xmlns:a16="http://schemas.microsoft.com/office/drawing/2014/main" id="{4244A2EF-FC20-4A8B-8D5D-400E295A9E2C}"/>
                </a:ext>
              </a:extLst>
            </p:cNvPr>
            <p:cNvSpPr/>
            <p:nvPr/>
          </p:nvSpPr>
          <p:spPr>
            <a:xfrm>
              <a:off x="6143927" y="4278918"/>
              <a:ext cx="31519" cy="228559"/>
            </a:xfrm>
            <a:custGeom>
              <a:avLst/>
              <a:gdLst/>
              <a:ahLst/>
              <a:cxnLst/>
              <a:rect l="l" t="t" r="r" b="b"/>
              <a:pathLst>
                <a:path w="1618" h="11733" extrusionOk="0">
                  <a:moveTo>
                    <a:pt x="1" y="0"/>
                  </a:moveTo>
                  <a:cubicBezTo>
                    <a:pt x="471" y="0"/>
                    <a:pt x="859" y="365"/>
                    <a:pt x="859" y="858"/>
                  </a:cubicBezTo>
                  <a:lnTo>
                    <a:pt x="859" y="10874"/>
                  </a:lnTo>
                  <a:cubicBezTo>
                    <a:pt x="859" y="11339"/>
                    <a:pt x="471" y="11732"/>
                    <a:pt x="1" y="11732"/>
                  </a:cubicBezTo>
                  <a:lnTo>
                    <a:pt x="765" y="11732"/>
                  </a:lnTo>
                  <a:cubicBezTo>
                    <a:pt x="1229" y="11732"/>
                    <a:pt x="1617" y="11339"/>
                    <a:pt x="1617" y="10874"/>
                  </a:cubicBezTo>
                  <a:lnTo>
                    <a:pt x="1617" y="858"/>
                  </a:lnTo>
                  <a:cubicBezTo>
                    <a:pt x="1617" y="365"/>
                    <a:pt x="1229" y="0"/>
                    <a:pt x="76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040;p63">
              <a:extLst>
                <a:ext uri="{FF2B5EF4-FFF2-40B4-BE49-F238E27FC236}">
                  <a16:creationId xmlns:a16="http://schemas.microsoft.com/office/drawing/2014/main" id="{3F054383-37E4-4863-A89C-8B08CB7B051B}"/>
                </a:ext>
              </a:extLst>
            </p:cNvPr>
            <p:cNvSpPr/>
            <p:nvPr/>
          </p:nvSpPr>
          <p:spPr>
            <a:xfrm>
              <a:off x="5873041" y="4298943"/>
              <a:ext cx="278583" cy="188488"/>
            </a:xfrm>
            <a:custGeom>
              <a:avLst/>
              <a:gdLst/>
              <a:ahLst/>
              <a:cxnLst/>
              <a:rect l="l" t="t" r="r" b="b"/>
              <a:pathLst>
                <a:path w="14301" h="9676" extrusionOk="0">
                  <a:moveTo>
                    <a:pt x="317" y="1"/>
                  </a:moveTo>
                  <a:cubicBezTo>
                    <a:pt x="147" y="1"/>
                    <a:pt x="0" y="148"/>
                    <a:pt x="0" y="318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18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041;p63">
              <a:extLst>
                <a:ext uri="{FF2B5EF4-FFF2-40B4-BE49-F238E27FC236}">
                  <a16:creationId xmlns:a16="http://schemas.microsoft.com/office/drawing/2014/main" id="{57A44F05-DD31-46C6-9B79-7922C04CDA86}"/>
                </a:ext>
              </a:extLst>
            </p:cNvPr>
            <p:cNvSpPr/>
            <p:nvPr/>
          </p:nvSpPr>
          <p:spPr>
            <a:xfrm>
              <a:off x="5873041" y="4298943"/>
              <a:ext cx="278583" cy="42973"/>
            </a:xfrm>
            <a:custGeom>
              <a:avLst/>
              <a:gdLst/>
              <a:ahLst/>
              <a:cxnLst/>
              <a:rect l="l" t="t" r="r" b="b"/>
              <a:pathLst>
                <a:path w="14301" h="2206" extrusionOk="0">
                  <a:moveTo>
                    <a:pt x="317" y="1"/>
                  </a:moveTo>
                  <a:cubicBezTo>
                    <a:pt x="147" y="1"/>
                    <a:pt x="0" y="148"/>
                    <a:pt x="0" y="318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18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042;p63">
              <a:extLst>
                <a:ext uri="{FF2B5EF4-FFF2-40B4-BE49-F238E27FC236}">
                  <a16:creationId xmlns:a16="http://schemas.microsoft.com/office/drawing/2014/main" id="{F444B9F1-94FC-4855-83DA-051911FD09EA}"/>
                </a:ext>
              </a:extLst>
            </p:cNvPr>
            <p:cNvSpPr/>
            <p:nvPr/>
          </p:nvSpPr>
          <p:spPr>
            <a:xfrm>
              <a:off x="6130194" y="4298943"/>
              <a:ext cx="21428" cy="42973"/>
            </a:xfrm>
            <a:custGeom>
              <a:avLst/>
              <a:gdLst/>
              <a:ahLst/>
              <a:cxnLst/>
              <a:rect l="l" t="t" r="r" b="b"/>
              <a:pathLst>
                <a:path w="1100" h="2206" extrusionOk="0">
                  <a:moveTo>
                    <a:pt x="1" y="1"/>
                  </a:moveTo>
                  <a:cubicBezTo>
                    <a:pt x="171" y="1"/>
                    <a:pt x="318" y="148"/>
                    <a:pt x="318" y="318"/>
                  </a:cubicBezTo>
                  <a:lnTo>
                    <a:pt x="318" y="2205"/>
                  </a:lnTo>
                  <a:lnTo>
                    <a:pt x="1100" y="2205"/>
                  </a:lnTo>
                  <a:lnTo>
                    <a:pt x="1100" y="318"/>
                  </a:lnTo>
                  <a:cubicBezTo>
                    <a:pt x="1100" y="148"/>
                    <a:pt x="953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043;p63">
              <a:extLst>
                <a:ext uri="{FF2B5EF4-FFF2-40B4-BE49-F238E27FC236}">
                  <a16:creationId xmlns:a16="http://schemas.microsoft.com/office/drawing/2014/main" id="{E06083B7-C92D-4019-8499-3999640E10FE}"/>
                </a:ext>
              </a:extLst>
            </p:cNvPr>
            <p:cNvSpPr/>
            <p:nvPr/>
          </p:nvSpPr>
          <p:spPr>
            <a:xfrm>
              <a:off x="5977920" y="4507455"/>
              <a:ext cx="68258" cy="21896"/>
            </a:xfrm>
            <a:custGeom>
              <a:avLst/>
              <a:gdLst/>
              <a:ahLst/>
              <a:cxnLst/>
              <a:rect l="l" t="t" r="r" b="b"/>
              <a:pathLst>
                <a:path w="3504" h="1124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82"/>
                    <a:pt x="271" y="1123"/>
                    <a:pt x="564" y="1123"/>
                  </a:cubicBezTo>
                  <a:lnTo>
                    <a:pt x="2939" y="1123"/>
                  </a:lnTo>
                  <a:cubicBezTo>
                    <a:pt x="3262" y="1123"/>
                    <a:pt x="3503" y="882"/>
                    <a:pt x="3503" y="565"/>
                  </a:cubicBezTo>
                  <a:lnTo>
                    <a:pt x="3503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044;p63">
              <a:extLst>
                <a:ext uri="{FF2B5EF4-FFF2-40B4-BE49-F238E27FC236}">
                  <a16:creationId xmlns:a16="http://schemas.microsoft.com/office/drawing/2014/main" id="{E11131EA-6E3B-467A-A741-63C1C3C5610E}"/>
                </a:ext>
              </a:extLst>
            </p:cNvPr>
            <p:cNvSpPr/>
            <p:nvPr/>
          </p:nvSpPr>
          <p:spPr>
            <a:xfrm>
              <a:off x="5898793" y="4314644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70"/>
                    <a:pt x="124" y="588"/>
                    <a:pt x="294" y="588"/>
                  </a:cubicBezTo>
                  <a:cubicBezTo>
                    <a:pt x="441" y="588"/>
                    <a:pt x="565" y="470"/>
                    <a:pt x="565" y="294"/>
                  </a:cubicBezTo>
                  <a:cubicBezTo>
                    <a:pt x="565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045;p63">
              <a:extLst>
                <a:ext uri="{FF2B5EF4-FFF2-40B4-BE49-F238E27FC236}">
                  <a16:creationId xmlns:a16="http://schemas.microsoft.com/office/drawing/2014/main" id="{5DD17235-2CDB-49D1-B8F6-2DA671D98A18}"/>
                </a:ext>
              </a:extLst>
            </p:cNvPr>
            <p:cNvSpPr/>
            <p:nvPr/>
          </p:nvSpPr>
          <p:spPr>
            <a:xfrm>
              <a:off x="5920669" y="4314644"/>
              <a:ext cx="11454" cy="11454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70"/>
                    <a:pt x="124" y="588"/>
                    <a:pt x="294" y="588"/>
                  </a:cubicBezTo>
                  <a:cubicBezTo>
                    <a:pt x="441" y="588"/>
                    <a:pt x="588" y="470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046;p63">
              <a:extLst>
                <a:ext uri="{FF2B5EF4-FFF2-40B4-BE49-F238E27FC236}">
                  <a16:creationId xmlns:a16="http://schemas.microsoft.com/office/drawing/2014/main" id="{47A17591-522C-47AA-B185-439353A05CEA}"/>
                </a:ext>
              </a:extLst>
            </p:cNvPr>
            <p:cNvSpPr/>
            <p:nvPr/>
          </p:nvSpPr>
          <p:spPr>
            <a:xfrm>
              <a:off x="5942642" y="4314644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70"/>
                    <a:pt x="148" y="588"/>
                    <a:pt x="295" y="588"/>
                  </a:cubicBezTo>
                  <a:cubicBezTo>
                    <a:pt x="465" y="588"/>
                    <a:pt x="589" y="470"/>
                    <a:pt x="589" y="294"/>
                  </a:cubicBezTo>
                  <a:cubicBezTo>
                    <a:pt x="589" y="147"/>
                    <a:pt x="465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047;p63">
              <a:extLst>
                <a:ext uri="{FF2B5EF4-FFF2-40B4-BE49-F238E27FC236}">
                  <a16:creationId xmlns:a16="http://schemas.microsoft.com/office/drawing/2014/main" id="{767F4DFC-F9E9-4B6D-B7F3-FD04F16E4D8B}"/>
                </a:ext>
              </a:extLst>
            </p:cNvPr>
            <p:cNvSpPr/>
            <p:nvPr/>
          </p:nvSpPr>
          <p:spPr>
            <a:xfrm>
              <a:off x="5867314" y="4293684"/>
              <a:ext cx="289590" cy="199027"/>
            </a:xfrm>
            <a:custGeom>
              <a:avLst/>
              <a:gdLst/>
              <a:ahLst/>
              <a:cxnLst/>
              <a:rect l="l" t="t" r="r" b="b"/>
              <a:pathLst>
                <a:path w="14866" h="10217" extrusionOk="0">
                  <a:moveTo>
                    <a:pt x="14277" y="565"/>
                  </a:moveTo>
                  <a:lnTo>
                    <a:pt x="14301" y="588"/>
                  </a:lnTo>
                  <a:lnTo>
                    <a:pt x="14301" y="2181"/>
                  </a:lnTo>
                  <a:lnTo>
                    <a:pt x="11556" y="2181"/>
                  </a:lnTo>
                  <a:cubicBezTo>
                    <a:pt x="11385" y="2181"/>
                    <a:pt x="11262" y="2328"/>
                    <a:pt x="11262" y="2475"/>
                  </a:cubicBezTo>
                  <a:cubicBezTo>
                    <a:pt x="11262" y="2622"/>
                    <a:pt x="11385" y="2769"/>
                    <a:pt x="11556" y="2769"/>
                  </a:cubicBezTo>
                  <a:lnTo>
                    <a:pt x="14301" y="2769"/>
                  </a:lnTo>
                  <a:lnTo>
                    <a:pt x="14301" y="9628"/>
                  </a:lnTo>
                  <a:lnTo>
                    <a:pt x="14277" y="9652"/>
                  </a:lnTo>
                  <a:lnTo>
                    <a:pt x="611" y="9652"/>
                  </a:lnTo>
                  <a:cubicBezTo>
                    <a:pt x="588" y="9652"/>
                    <a:pt x="588" y="9628"/>
                    <a:pt x="588" y="9628"/>
                  </a:cubicBezTo>
                  <a:lnTo>
                    <a:pt x="588" y="2769"/>
                  </a:lnTo>
                  <a:lnTo>
                    <a:pt x="10210" y="2769"/>
                  </a:lnTo>
                  <a:cubicBezTo>
                    <a:pt x="10357" y="2769"/>
                    <a:pt x="10504" y="2622"/>
                    <a:pt x="10504" y="2475"/>
                  </a:cubicBezTo>
                  <a:cubicBezTo>
                    <a:pt x="10504" y="2328"/>
                    <a:pt x="10357" y="2181"/>
                    <a:pt x="10210" y="2181"/>
                  </a:cubicBezTo>
                  <a:lnTo>
                    <a:pt x="588" y="2181"/>
                  </a:lnTo>
                  <a:lnTo>
                    <a:pt x="588" y="588"/>
                  </a:lnTo>
                  <a:cubicBezTo>
                    <a:pt x="588" y="588"/>
                    <a:pt x="588" y="565"/>
                    <a:pt x="611" y="565"/>
                  </a:cubicBezTo>
                  <a:close/>
                  <a:moveTo>
                    <a:pt x="611" y="1"/>
                  </a:moveTo>
                  <a:cubicBezTo>
                    <a:pt x="271" y="1"/>
                    <a:pt x="0" y="271"/>
                    <a:pt x="0" y="588"/>
                  </a:cubicBezTo>
                  <a:lnTo>
                    <a:pt x="0" y="9628"/>
                  </a:lnTo>
                  <a:cubicBezTo>
                    <a:pt x="0" y="9946"/>
                    <a:pt x="271" y="10216"/>
                    <a:pt x="611" y="10216"/>
                  </a:cubicBezTo>
                  <a:lnTo>
                    <a:pt x="14277" y="10216"/>
                  </a:lnTo>
                  <a:cubicBezTo>
                    <a:pt x="14595" y="10216"/>
                    <a:pt x="14865" y="9946"/>
                    <a:pt x="14865" y="9628"/>
                  </a:cubicBezTo>
                  <a:lnTo>
                    <a:pt x="14865" y="588"/>
                  </a:lnTo>
                  <a:cubicBezTo>
                    <a:pt x="14865" y="271"/>
                    <a:pt x="14595" y="1"/>
                    <a:pt x="142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048;p63">
              <a:extLst>
                <a:ext uri="{FF2B5EF4-FFF2-40B4-BE49-F238E27FC236}">
                  <a16:creationId xmlns:a16="http://schemas.microsoft.com/office/drawing/2014/main" id="{9C475D86-807C-459E-B63A-777D0FF3144D}"/>
                </a:ext>
              </a:extLst>
            </p:cNvPr>
            <p:cNvSpPr/>
            <p:nvPr/>
          </p:nvSpPr>
          <p:spPr>
            <a:xfrm>
              <a:off x="5822432" y="4273191"/>
              <a:ext cx="379802" cy="291070"/>
            </a:xfrm>
            <a:custGeom>
              <a:avLst/>
              <a:gdLst/>
              <a:ahLst/>
              <a:cxnLst/>
              <a:rect l="l" t="t" r="r" b="b"/>
              <a:pathLst>
                <a:path w="19497" h="14942" extrusionOk="0">
                  <a:moveTo>
                    <a:pt x="17269" y="565"/>
                  </a:moveTo>
                  <a:cubicBezTo>
                    <a:pt x="17586" y="565"/>
                    <a:pt x="17827" y="835"/>
                    <a:pt x="17827" y="1152"/>
                  </a:cubicBezTo>
                  <a:lnTo>
                    <a:pt x="17827" y="11168"/>
                  </a:lnTo>
                  <a:cubicBezTo>
                    <a:pt x="17827" y="11486"/>
                    <a:pt x="17586" y="11732"/>
                    <a:pt x="17269" y="11732"/>
                  </a:cubicBezTo>
                  <a:lnTo>
                    <a:pt x="2228" y="11732"/>
                  </a:lnTo>
                  <a:cubicBezTo>
                    <a:pt x="1910" y="11732"/>
                    <a:pt x="1640" y="11486"/>
                    <a:pt x="1640" y="11168"/>
                  </a:cubicBezTo>
                  <a:lnTo>
                    <a:pt x="1640" y="1152"/>
                  </a:lnTo>
                  <a:cubicBezTo>
                    <a:pt x="1640" y="835"/>
                    <a:pt x="1910" y="565"/>
                    <a:pt x="2228" y="565"/>
                  </a:cubicBezTo>
                  <a:close/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68" y="12855"/>
                    <a:pt x="10921" y="12855"/>
                  </a:cubicBezTo>
                  <a:lnTo>
                    <a:pt x="8546" y="12855"/>
                  </a:lnTo>
                  <a:cubicBezTo>
                    <a:pt x="8399" y="1285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2228" y="0"/>
                  </a:moveTo>
                  <a:cubicBezTo>
                    <a:pt x="1593" y="0"/>
                    <a:pt x="1076" y="512"/>
                    <a:pt x="1076" y="1152"/>
                  </a:cubicBezTo>
                  <a:lnTo>
                    <a:pt x="1076" y="11168"/>
                  </a:lnTo>
                  <a:cubicBezTo>
                    <a:pt x="1076" y="11386"/>
                    <a:pt x="1129" y="11586"/>
                    <a:pt x="1223" y="11732"/>
                  </a:cubicBezTo>
                  <a:lnTo>
                    <a:pt x="758" y="11732"/>
                  </a:lnTo>
                  <a:cubicBezTo>
                    <a:pt x="341" y="11732"/>
                    <a:pt x="0" y="12073"/>
                    <a:pt x="0" y="12514"/>
                  </a:cubicBezTo>
                  <a:cubicBezTo>
                    <a:pt x="0" y="13837"/>
                    <a:pt x="1076" y="14942"/>
                    <a:pt x="2428" y="14942"/>
                  </a:cubicBezTo>
                  <a:lnTo>
                    <a:pt x="3186" y="14942"/>
                  </a:lnTo>
                  <a:cubicBezTo>
                    <a:pt x="3333" y="14942"/>
                    <a:pt x="3456" y="14795"/>
                    <a:pt x="3456" y="14648"/>
                  </a:cubicBezTo>
                  <a:cubicBezTo>
                    <a:pt x="3456" y="14472"/>
                    <a:pt x="3333" y="14354"/>
                    <a:pt x="3186" y="14354"/>
                  </a:cubicBezTo>
                  <a:lnTo>
                    <a:pt x="2428" y="14354"/>
                  </a:lnTo>
                  <a:cubicBezTo>
                    <a:pt x="1399" y="14354"/>
                    <a:pt x="564" y="13519"/>
                    <a:pt x="564" y="12514"/>
                  </a:cubicBezTo>
                  <a:cubicBezTo>
                    <a:pt x="564" y="12391"/>
                    <a:pt x="664" y="12320"/>
                    <a:pt x="758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082" y="13443"/>
                    <a:pt x="8546" y="13443"/>
                  </a:cubicBezTo>
                  <a:lnTo>
                    <a:pt x="10921" y="13443"/>
                  </a:lnTo>
                  <a:cubicBezTo>
                    <a:pt x="11391" y="13443"/>
                    <a:pt x="11779" y="13055"/>
                    <a:pt x="11779" y="12591"/>
                  </a:cubicBezTo>
                  <a:lnTo>
                    <a:pt x="11779" y="12320"/>
                  </a:lnTo>
                  <a:lnTo>
                    <a:pt x="18709" y="12320"/>
                  </a:lnTo>
                  <a:cubicBezTo>
                    <a:pt x="18833" y="12320"/>
                    <a:pt x="18909" y="12391"/>
                    <a:pt x="18909" y="12514"/>
                  </a:cubicBezTo>
                  <a:cubicBezTo>
                    <a:pt x="18909" y="13519"/>
                    <a:pt x="18074" y="14354"/>
                    <a:pt x="17069" y="14354"/>
                  </a:cubicBezTo>
                  <a:lnTo>
                    <a:pt x="4508" y="14354"/>
                  </a:lnTo>
                  <a:cubicBezTo>
                    <a:pt x="4338" y="14354"/>
                    <a:pt x="4214" y="14472"/>
                    <a:pt x="4214" y="14648"/>
                  </a:cubicBezTo>
                  <a:cubicBezTo>
                    <a:pt x="4214" y="14795"/>
                    <a:pt x="4338" y="14942"/>
                    <a:pt x="4508" y="14942"/>
                  </a:cubicBezTo>
                  <a:lnTo>
                    <a:pt x="17069" y="14942"/>
                  </a:lnTo>
                  <a:cubicBezTo>
                    <a:pt x="18392" y="14942"/>
                    <a:pt x="19497" y="13837"/>
                    <a:pt x="19497" y="12514"/>
                  </a:cubicBezTo>
                  <a:cubicBezTo>
                    <a:pt x="19497" y="12073"/>
                    <a:pt x="19150" y="11732"/>
                    <a:pt x="18739" y="11732"/>
                  </a:cubicBezTo>
                  <a:lnTo>
                    <a:pt x="18245" y="11732"/>
                  </a:lnTo>
                  <a:cubicBezTo>
                    <a:pt x="18345" y="11586"/>
                    <a:pt x="18392" y="11386"/>
                    <a:pt x="18392" y="11168"/>
                  </a:cubicBezTo>
                  <a:lnTo>
                    <a:pt x="18392" y="1152"/>
                  </a:lnTo>
                  <a:cubicBezTo>
                    <a:pt x="18392" y="512"/>
                    <a:pt x="17880" y="0"/>
                    <a:pt x="17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4049;p63">
              <a:extLst>
                <a:ext uri="{FF2B5EF4-FFF2-40B4-BE49-F238E27FC236}">
                  <a16:creationId xmlns:a16="http://schemas.microsoft.com/office/drawing/2014/main" id="{019EB4AD-2361-47DD-AA62-D01F0A2554C4}"/>
                </a:ext>
              </a:extLst>
            </p:cNvPr>
            <p:cNvSpPr/>
            <p:nvPr/>
          </p:nvSpPr>
          <p:spPr>
            <a:xfrm>
              <a:off x="5923065" y="4372324"/>
              <a:ext cx="22012" cy="33934"/>
            </a:xfrm>
            <a:custGeom>
              <a:avLst/>
              <a:gdLst/>
              <a:ahLst/>
              <a:cxnLst/>
              <a:rect l="l" t="t" r="r" b="b"/>
              <a:pathLst>
                <a:path w="1130" h="1742" extrusionOk="0">
                  <a:moveTo>
                    <a:pt x="785" y="1"/>
                  </a:moveTo>
                  <a:cubicBezTo>
                    <a:pt x="676" y="1"/>
                    <a:pt x="576" y="71"/>
                    <a:pt x="541" y="178"/>
                  </a:cubicBezTo>
                  <a:lnTo>
                    <a:pt x="77" y="1353"/>
                  </a:lnTo>
                  <a:cubicBezTo>
                    <a:pt x="1" y="1500"/>
                    <a:pt x="77" y="1671"/>
                    <a:pt x="224" y="1718"/>
                  </a:cubicBezTo>
                  <a:cubicBezTo>
                    <a:pt x="271" y="1741"/>
                    <a:pt x="295" y="1741"/>
                    <a:pt x="347" y="1741"/>
                  </a:cubicBezTo>
                  <a:cubicBezTo>
                    <a:pt x="441" y="1741"/>
                    <a:pt x="565" y="1671"/>
                    <a:pt x="588" y="1571"/>
                  </a:cubicBezTo>
                  <a:lnTo>
                    <a:pt x="1082" y="395"/>
                  </a:lnTo>
                  <a:cubicBezTo>
                    <a:pt x="1129" y="248"/>
                    <a:pt x="1053" y="78"/>
                    <a:pt x="906" y="31"/>
                  </a:cubicBezTo>
                  <a:cubicBezTo>
                    <a:pt x="866" y="10"/>
                    <a:pt x="825" y="1"/>
                    <a:pt x="7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050;p63">
              <a:extLst>
                <a:ext uri="{FF2B5EF4-FFF2-40B4-BE49-F238E27FC236}">
                  <a16:creationId xmlns:a16="http://schemas.microsoft.com/office/drawing/2014/main" id="{4E2B799B-C86F-4BCA-85F0-23B79CBDA4B8}"/>
                </a:ext>
              </a:extLst>
            </p:cNvPr>
            <p:cNvSpPr/>
            <p:nvPr/>
          </p:nvSpPr>
          <p:spPr>
            <a:xfrm>
              <a:off x="5953648" y="4373337"/>
              <a:ext cx="18564" cy="32006"/>
            </a:xfrm>
            <a:custGeom>
              <a:avLst/>
              <a:gdLst/>
              <a:ahLst/>
              <a:cxnLst/>
              <a:rect l="l" t="t" r="r" b="b"/>
              <a:pathLst>
                <a:path w="953" h="1643" extrusionOk="0">
                  <a:moveTo>
                    <a:pt x="336" y="1"/>
                  </a:moveTo>
                  <a:cubicBezTo>
                    <a:pt x="287" y="1"/>
                    <a:pt x="237" y="16"/>
                    <a:pt x="194" y="49"/>
                  </a:cubicBezTo>
                  <a:cubicBezTo>
                    <a:pt x="47" y="126"/>
                    <a:pt x="0" y="296"/>
                    <a:pt x="100" y="443"/>
                  </a:cubicBezTo>
                  <a:lnTo>
                    <a:pt x="317" y="808"/>
                  </a:lnTo>
                  <a:lnTo>
                    <a:pt x="100" y="1202"/>
                  </a:lnTo>
                  <a:cubicBezTo>
                    <a:pt x="0" y="1348"/>
                    <a:pt x="47" y="1519"/>
                    <a:pt x="194" y="1595"/>
                  </a:cubicBezTo>
                  <a:cubicBezTo>
                    <a:pt x="247" y="1619"/>
                    <a:pt x="294" y="1642"/>
                    <a:pt x="341" y="1642"/>
                  </a:cubicBezTo>
                  <a:cubicBezTo>
                    <a:pt x="441" y="1642"/>
                    <a:pt x="541" y="1595"/>
                    <a:pt x="588" y="1495"/>
                  </a:cubicBezTo>
                  <a:lnTo>
                    <a:pt x="905" y="955"/>
                  </a:lnTo>
                  <a:cubicBezTo>
                    <a:pt x="952" y="861"/>
                    <a:pt x="952" y="761"/>
                    <a:pt x="905" y="661"/>
                  </a:cubicBezTo>
                  <a:lnTo>
                    <a:pt x="588" y="149"/>
                  </a:lnTo>
                  <a:cubicBezTo>
                    <a:pt x="523" y="54"/>
                    <a:pt x="429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051;p63">
              <a:extLst>
                <a:ext uri="{FF2B5EF4-FFF2-40B4-BE49-F238E27FC236}">
                  <a16:creationId xmlns:a16="http://schemas.microsoft.com/office/drawing/2014/main" id="{C266A66D-F1BF-4CE3-9767-21FDA0446762}"/>
                </a:ext>
              </a:extLst>
            </p:cNvPr>
            <p:cNvSpPr/>
            <p:nvPr/>
          </p:nvSpPr>
          <p:spPr>
            <a:xfrm>
              <a:off x="5895929" y="4373337"/>
              <a:ext cx="18116" cy="32006"/>
            </a:xfrm>
            <a:custGeom>
              <a:avLst/>
              <a:gdLst/>
              <a:ahLst/>
              <a:cxnLst/>
              <a:rect l="l" t="t" r="r" b="b"/>
              <a:pathLst>
                <a:path w="930" h="1643" extrusionOk="0">
                  <a:moveTo>
                    <a:pt x="600" y="1"/>
                  </a:moveTo>
                  <a:cubicBezTo>
                    <a:pt x="504" y="1"/>
                    <a:pt x="415" y="54"/>
                    <a:pt x="365" y="149"/>
                  </a:cubicBezTo>
                  <a:lnTo>
                    <a:pt x="48" y="661"/>
                  </a:lnTo>
                  <a:cubicBezTo>
                    <a:pt x="1" y="761"/>
                    <a:pt x="1" y="861"/>
                    <a:pt x="48" y="955"/>
                  </a:cubicBezTo>
                  <a:lnTo>
                    <a:pt x="365" y="1495"/>
                  </a:lnTo>
                  <a:cubicBezTo>
                    <a:pt x="418" y="1595"/>
                    <a:pt x="512" y="1642"/>
                    <a:pt x="612" y="1642"/>
                  </a:cubicBezTo>
                  <a:cubicBezTo>
                    <a:pt x="659" y="1642"/>
                    <a:pt x="712" y="1619"/>
                    <a:pt x="759" y="1595"/>
                  </a:cubicBezTo>
                  <a:cubicBezTo>
                    <a:pt x="882" y="1519"/>
                    <a:pt x="929" y="1348"/>
                    <a:pt x="859" y="1202"/>
                  </a:cubicBezTo>
                  <a:lnTo>
                    <a:pt x="635" y="808"/>
                  </a:lnTo>
                  <a:lnTo>
                    <a:pt x="859" y="443"/>
                  </a:lnTo>
                  <a:cubicBezTo>
                    <a:pt x="929" y="296"/>
                    <a:pt x="882" y="126"/>
                    <a:pt x="759" y="49"/>
                  </a:cubicBezTo>
                  <a:cubicBezTo>
                    <a:pt x="707" y="16"/>
                    <a:pt x="653" y="1"/>
                    <a:pt x="60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052;p63">
              <a:extLst>
                <a:ext uri="{FF2B5EF4-FFF2-40B4-BE49-F238E27FC236}">
                  <a16:creationId xmlns:a16="http://schemas.microsoft.com/office/drawing/2014/main" id="{B1119D6C-3DF8-4450-903C-F9178B7BB8DB}"/>
                </a:ext>
              </a:extLst>
            </p:cNvPr>
            <p:cNvSpPr/>
            <p:nvPr/>
          </p:nvSpPr>
          <p:spPr>
            <a:xfrm>
              <a:off x="6028529" y="4393868"/>
              <a:ext cx="99738" cy="11474"/>
            </a:xfrm>
            <a:custGeom>
              <a:avLst/>
              <a:gdLst/>
              <a:ahLst/>
              <a:cxnLst/>
              <a:rect l="l" t="t" r="r" b="b"/>
              <a:pathLst>
                <a:path w="5120" h="589" extrusionOk="0">
                  <a:moveTo>
                    <a:pt x="294" y="1"/>
                  </a:moveTo>
                  <a:cubicBezTo>
                    <a:pt x="124" y="1"/>
                    <a:pt x="0" y="148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4826" y="588"/>
                  </a:lnTo>
                  <a:cubicBezTo>
                    <a:pt x="4996" y="588"/>
                    <a:pt x="5120" y="441"/>
                    <a:pt x="5120" y="294"/>
                  </a:cubicBezTo>
                  <a:cubicBezTo>
                    <a:pt x="5120" y="148"/>
                    <a:pt x="4996" y="1"/>
                    <a:pt x="482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053;p63">
              <a:extLst>
                <a:ext uri="{FF2B5EF4-FFF2-40B4-BE49-F238E27FC236}">
                  <a16:creationId xmlns:a16="http://schemas.microsoft.com/office/drawing/2014/main" id="{B354BB8D-5831-401F-A59C-BEA9FC5F11A8}"/>
                </a:ext>
              </a:extLst>
            </p:cNvPr>
            <p:cNvSpPr/>
            <p:nvPr/>
          </p:nvSpPr>
          <p:spPr>
            <a:xfrm>
              <a:off x="5978952" y="4393868"/>
              <a:ext cx="35726" cy="11474"/>
            </a:xfrm>
            <a:custGeom>
              <a:avLst/>
              <a:gdLst/>
              <a:ahLst/>
              <a:cxnLst/>
              <a:rect l="l" t="t" r="r" b="b"/>
              <a:pathLst>
                <a:path w="1834" h="589" extrusionOk="0">
                  <a:moveTo>
                    <a:pt x="270" y="1"/>
                  </a:moveTo>
                  <a:cubicBezTo>
                    <a:pt x="123" y="1"/>
                    <a:pt x="0" y="148"/>
                    <a:pt x="0" y="294"/>
                  </a:cubicBezTo>
                  <a:cubicBezTo>
                    <a:pt x="0" y="441"/>
                    <a:pt x="123" y="588"/>
                    <a:pt x="270" y="588"/>
                  </a:cubicBezTo>
                  <a:lnTo>
                    <a:pt x="1540" y="588"/>
                  </a:lnTo>
                  <a:cubicBezTo>
                    <a:pt x="1687" y="588"/>
                    <a:pt x="1834" y="441"/>
                    <a:pt x="1834" y="294"/>
                  </a:cubicBezTo>
                  <a:cubicBezTo>
                    <a:pt x="1834" y="148"/>
                    <a:pt x="1687" y="1"/>
                    <a:pt x="154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054;p63">
              <a:extLst>
                <a:ext uri="{FF2B5EF4-FFF2-40B4-BE49-F238E27FC236}">
                  <a16:creationId xmlns:a16="http://schemas.microsoft.com/office/drawing/2014/main" id="{C5CAD383-E721-482A-8360-20706AD230DE}"/>
                </a:ext>
              </a:extLst>
            </p:cNvPr>
            <p:cNvSpPr/>
            <p:nvPr/>
          </p:nvSpPr>
          <p:spPr>
            <a:xfrm>
              <a:off x="5948369" y="4419640"/>
              <a:ext cx="179898" cy="11454"/>
            </a:xfrm>
            <a:custGeom>
              <a:avLst/>
              <a:gdLst/>
              <a:ahLst/>
              <a:cxnLst/>
              <a:rect l="l" t="t" r="r" b="b"/>
              <a:pathLst>
                <a:path w="923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95" y="588"/>
                  </a:cubicBezTo>
                  <a:lnTo>
                    <a:pt x="8941" y="588"/>
                  </a:lnTo>
                  <a:cubicBezTo>
                    <a:pt x="9111" y="588"/>
                    <a:pt x="9235" y="464"/>
                    <a:pt x="9235" y="294"/>
                  </a:cubicBezTo>
                  <a:cubicBezTo>
                    <a:pt x="9235" y="147"/>
                    <a:pt x="9111" y="0"/>
                    <a:pt x="89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4055;p63">
              <a:extLst>
                <a:ext uri="{FF2B5EF4-FFF2-40B4-BE49-F238E27FC236}">
                  <a16:creationId xmlns:a16="http://schemas.microsoft.com/office/drawing/2014/main" id="{79823AA3-BF43-480E-B9E2-F10DF9C48B4B}"/>
                </a:ext>
              </a:extLst>
            </p:cNvPr>
            <p:cNvSpPr/>
            <p:nvPr/>
          </p:nvSpPr>
          <p:spPr>
            <a:xfrm>
              <a:off x="5895929" y="4419640"/>
              <a:ext cx="39057" cy="11454"/>
            </a:xfrm>
            <a:custGeom>
              <a:avLst/>
              <a:gdLst/>
              <a:ahLst/>
              <a:cxnLst/>
              <a:rect l="l" t="t" r="r" b="b"/>
              <a:pathLst>
                <a:path w="2005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64"/>
                    <a:pt x="148" y="588"/>
                    <a:pt x="295" y="588"/>
                  </a:cubicBezTo>
                  <a:lnTo>
                    <a:pt x="1740" y="588"/>
                  </a:lnTo>
                  <a:cubicBezTo>
                    <a:pt x="1887" y="588"/>
                    <a:pt x="2005" y="464"/>
                    <a:pt x="2005" y="294"/>
                  </a:cubicBezTo>
                  <a:cubicBezTo>
                    <a:pt x="2005" y="147"/>
                    <a:pt x="1887" y="0"/>
                    <a:pt x="174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056;p63">
              <a:extLst>
                <a:ext uri="{FF2B5EF4-FFF2-40B4-BE49-F238E27FC236}">
                  <a16:creationId xmlns:a16="http://schemas.microsoft.com/office/drawing/2014/main" id="{87E8C45F-4C14-4668-95AE-A70049DD50A8}"/>
                </a:ext>
              </a:extLst>
            </p:cNvPr>
            <p:cNvSpPr/>
            <p:nvPr/>
          </p:nvSpPr>
          <p:spPr>
            <a:xfrm>
              <a:off x="5895929" y="4445860"/>
              <a:ext cx="232338" cy="11006"/>
            </a:xfrm>
            <a:custGeom>
              <a:avLst/>
              <a:gdLst/>
              <a:ahLst/>
              <a:cxnLst/>
              <a:rect l="l" t="t" r="r" b="b"/>
              <a:pathLst>
                <a:path w="11927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lnTo>
                    <a:pt x="11633" y="564"/>
                  </a:lnTo>
                  <a:cubicBezTo>
                    <a:pt x="11803" y="564"/>
                    <a:pt x="11927" y="441"/>
                    <a:pt x="11927" y="271"/>
                  </a:cubicBezTo>
                  <a:cubicBezTo>
                    <a:pt x="11927" y="124"/>
                    <a:pt x="11803" y="0"/>
                    <a:pt x="116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60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-2109262" y="5049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Penerapan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DDF4-C512-423E-AFF5-4005E80B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" y="1357587"/>
            <a:ext cx="5234057" cy="688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7E800-BE14-4260-9FA7-438225A5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" y="2035411"/>
            <a:ext cx="5234057" cy="1072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A13ED-67A5-4932-8E73-504AE49C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385" y="3273680"/>
            <a:ext cx="4636915" cy="1556504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FE450095-8990-4D14-967E-092BBE89446A}"/>
              </a:ext>
            </a:extLst>
          </p:cNvPr>
          <p:cNvSpPr txBox="1">
            <a:spLocks/>
          </p:cNvSpPr>
          <p:nvPr/>
        </p:nvSpPr>
        <p:spPr>
          <a:xfrm>
            <a:off x="3208719" y="3864996"/>
            <a:ext cx="895666" cy="47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just"/>
            <a:r>
              <a:rPr lang="en-US" dirty="0">
                <a:solidFill>
                  <a:srgbClr val="334155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F557CB4-F0D4-4F65-9679-3BC52DA2D93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42636" y="1951895"/>
            <a:ext cx="4246884" cy="1904700"/>
          </a:xfrm>
        </p:spPr>
        <p:txBody>
          <a:bodyPr/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CLASS SELECTOR</a:t>
            </a:r>
          </a:p>
        </p:txBody>
      </p:sp>
      <p:pic>
        <p:nvPicPr>
          <p:cNvPr id="27" name="Google Shape;4323;p69">
            <a:extLst>
              <a:ext uri="{FF2B5EF4-FFF2-40B4-BE49-F238E27FC236}">
                <a16:creationId xmlns:a16="http://schemas.microsoft.com/office/drawing/2014/main" id="{591E8C83-6D0F-4F12-B3F6-70AB58A1253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7878" y="1177871"/>
            <a:ext cx="2905932" cy="30299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14;p49">
            <a:extLst>
              <a:ext uri="{FF2B5EF4-FFF2-40B4-BE49-F238E27FC236}">
                <a16:creationId xmlns:a16="http://schemas.microsoft.com/office/drawing/2014/main" id="{028235DB-38D7-4F30-8D8C-555432B1ABB8}"/>
              </a:ext>
            </a:extLst>
          </p:cNvPr>
          <p:cNvSpPr txBox="1">
            <a:spLocks/>
          </p:cNvSpPr>
          <p:nvPr/>
        </p:nvSpPr>
        <p:spPr>
          <a:xfrm>
            <a:off x="159705" y="2333384"/>
            <a:ext cx="1967504" cy="11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sz="4800" dirty="0">
                <a:solidFill>
                  <a:schemeClr val="accent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94126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20ED-CD84-495D-94FA-2FC6F73A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7168"/>
            <a:ext cx="7704000" cy="572700"/>
          </a:xfrm>
        </p:spPr>
        <p:txBody>
          <a:bodyPr/>
          <a:lstStyle/>
          <a:p>
            <a:pPr algn="ctr"/>
            <a:r>
              <a:rPr lang="en-US" sz="2800" b="1" dirty="0"/>
              <a:t>CLASS SELECTOR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6DD8C6D-8A97-4AD4-ACF8-4D49536942F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02427" y="1736844"/>
            <a:ext cx="7966221" cy="1904700"/>
          </a:xfrm>
        </p:spPr>
        <p:txBody>
          <a:bodyPr/>
          <a:lstStyle/>
          <a:p>
            <a:pPr algn="just"/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	Class selector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selektor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berdasarkan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nama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 class yang </a:t>
            </a:r>
            <a:r>
              <a:rPr lang="en-US" sz="1400" b="0" i="0" dirty="0" err="1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diberikan</a:t>
            </a:r>
            <a:r>
              <a:rPr lang="en-US" sz="1400" b="0" i="0" dirty="0">
                <a:solidFill>
                  <a:srgbClr val="334155"/>
                </a:solidFill>
                <a:effectLst/>
                <a:latin typeface="Inter" panose="020B0604020202020204" charset="0"/>
                <a:ea typeface="Inter" panose="020B0604020202020204" charset="0"/>
              </a:rPr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class selector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(.)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selectornya</a:t>
            </a:r>
            <a:r>
              <a:rPr lang="en-US" dirty="0"/>
              <a:t>,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{}. Class selector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</a:t>
            </a:r>
          </a:p>
        </p:txBody>
      </p:sp>
      <p:grpSp>
        <p:nvGrpSpPr>
          <p:cNvPr id="32" name="Google Shape;4035;p63">
            <a:extLst>
              <a:ext uri="{FF2B5EF4-FFF2-40B4-BE49-F238E27FC236}">
                <a16:creationId xmlns:a16="http://schemas.microsoft.com/office/drawing/2014/main" id="{C446B134-DC36-4E49-8B7F-298ACA577865}"/>
              </a:ext>
            </a:extLst>
          </p:cNvPr>
          <p:cNvGrpSpPr/>
          <p:nvPr/>
        </p:nvGrpSpPr>
        <p:grpSpPr>
          <a:xfrm>
            <a:off x="7222210" y="3719594"/>
            <a:ext cx="1346439" cy="968636"/>
            <a:chOff x="5822432" y="4273191"/>
            <a:chExt cx="379802" cy="291070"/>
          </a:xfrm>
        </p:grpSpPr>
        <p:sp>
          <p:nvSpPr>
            <p:cNvPr id="33" name="Google Shape;4036;p63">
              <a:extLst>
                <a:ext uri="{FF2B5EF4-FFF2-40B4-BE49-F238E27FC236}">
                  <a16:creationId xmlns:a16="http://schemas.microsoft.com/office/drawing/2014/main" id="{2E5F522A-C515-4877-853A-D67762562FB9}"/>
                </a:ext>
              </a:extLst>
            </p:cNvPr>
            <p:cNvSpPr/>
            <p:nvPr/>
          </p:nvSpPr>
          <p:spPr>
            <a:xfrm>
              <a:off x="5827692" y="4507455"/>
              <a:ext cx="368815" cy="51077"/>
            </a:xfrm>
            <a:custGeom>
              <a:avLst/>
              <a:gdLst/>
              <a:ahLst/>
              <a:cxnLst/>
              <a:rect l="l" t="t" r="r" b="b"/>
              <a:pathLst>
                <a:path w="18933" h="2622" extrusionOk="0">
                  <a:moveTo>
                    <a:pt x="488" y="0"/>
                  </a:moveTo>
                  <a:cubicBezTo>
                    <a:pt x="218" y="0"/>
                    <a:pt x="0" y="218"/>
                    <a:pt x="0" y="488"/>
                  </a:cubicBezTo>
                  <a:cubicBezTo>
                    <a:pt x="0" y="1664"/>
                    <a:pt x="953" y="2622"/>
                    <a:pt x="2158" y="2622"/>
                  </a:cubicBezTo>
                  <a:lnTo>
                    <a:pt x="16799" y="2622"/>
                  </a:lnTo>
                  <a:cubicBezTo>
                    <a:pt x="17975" y="2622"/>
                    <a:pt x="18933" y="1664"/>
                    <a:pt x="18933" y="488"/>
                  </a:cubicBezTo>
                  <a:cubicBezTo>
                    <a:pt x="18933" y="218"/>
                    <a:pt x="18710" y="0"/>
                    <a:pt x="1846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37;p63">
              <a:extLst>
                <a:ext uri="{FF2B5EF4-FFF2-40B4-BE49-F238E27FC236}">
                  <a16:creationId xmlns:a16="http://schemas.microsoft.com/office/drawing/2014/main" id="{CC1BF3F3-DA3E-47C9-B3FC-82709F138917}"/>
                </a:ext>
              </a:extLst>
            </p:cNvPr>
            <p:cNvSpPr/>
            <p:nvPr/>
          </p:nvSpPr>
          <p:spPr>
            <a:xfrm>
              <a:off x="6137304" y="4507455"/>
              <a:ext cx="59200" cy="51077"/>
            </a:xfrm>
            <a:custGeom>
              <a:avLst/>
              <a:gdLst/>
              <a:ahLst/>
              <a:cxnLst/>
              <a:rect l="l" t="t" r="r" b="b"/>
              <a:pathLst>
                <a:path w="3039" h="2622" extrusionOk="0">
                  <a:moveTo>
                    <a:pt x="1663" y="0"/>
                  </a:moveTo>
                  <a:cubicBezTo>
                    <a:pt x="1910" y="0"/>
                    <a:pt x="2134" y="218"/>
                    <a:pt x="2134" y="488"/>
                  </a:cubicBezTo>
                  <a:cubicBezTo>
                    <a:pt x="2134" y="1076"/>
                    <a:pt x="1887" y="1617"/>
                    <a:pt x="1517" y="1981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05" y="2622"/>
                  </a:lnTo>
                  <a:cubicBezTo>
                    <a:pt x="1493" y="2622"/>
                    <a:pt x="2034" y="2375"/>
                    <a:pt x="2428" y="1981"/>
                  </a:cubicBezTo>
                  <a:cubicBezTo>
                    <a:pt x="2792" y="1617"/>
                    <a:pt x="3039" y="1076"/>
                    <a:pt x="3039" y="488"/>
                  </a:cubicBezTo>
                  <a:cubicBezTo>
                    <a:pt x="3039" y="218"/>
                    <a:pt x="2816" y="0"/>
                    <a:pt x="25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38;p63">
              <a:extLst>
                <a:ext uri="{FF2B5EF4-FFF2-40B4-BE49-F238E27FC236}">
                  <a16:creationId xmlns:a16="http://schemas.microsoft.com/office/drawing/2014/main" id="{1B49A38D-0C46-404C-8DE0-F3558666B0FD}"/>
                </a:ext>
              </a:extLst>
            </p:cNvPr>
            <p:cNvSpPr/>
            <p:nvPr/>
          </p:nvSpPr>
          <p:spPr>
            <a:xfrm>
              <a:off x="5849100" y="4278918"/>
              <a:ext cx="326348" cy="228559"/>
            </a:xfrm>
            <a:custGeom>
              <a:avLst/>
              <a:gdLst/>
              <a:ahLst/>
              <a:cxnLst/>
              <a:rect l="l" t="t" r="r" b="b"/>
              <a:pathLst>
                <a:path w="16753" h="11733" extrusionOk="0">
                  <a:moveTo>
                    <a:pt x="859" y="0"/>
                  </a:moveTo>
                  <a:cubicBezTo>
                    <a:pt x="371" y="0"/>
                    <a:pt x="1" y="365"/>
                    <a:pt x="1" y="858"/>
                  </a:cubicBezTo>
                  <a:lnTo>
                    <a:pt x="1" y="10874"/>
                  </a:lnTo>
                  <a:cubicBezTo>
                    <a:pt x="1" y="11339"/>
                    <a:pt x="371" y="11732"/>
                    <a:pt x="859" y="11732"/>
                  </a:cubicBezTo>
                  <a:lnTo>
                    <a:pt x="15900" y="11732"/>
                  </a:lnTo>
                  <a:cubicBezTo>
                    <a:pt x="16364" y="11732"/>
                    <a:pt x="16752" y="11339"/>
                    <a:pt x="16752" y="10874"/>
                  </a:cubicBezTo>
                  <a:lnTo>
                    <a:pt x="16752" y="858"/>
                  </a:lnTo>
                  <a:cubicBezTo>
                    <a:pt x="16752" y="365"/>
                    <a:pt x="16364" y="0"/>
                    <a:pt x="15900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39;p63">
              <a:extLst>
                <a:ext uri="{FF2B5EF4-FFF2-40B4-BE49-F238E27FC236}">
                  <a16:creationId xmlns:a16="http://schemas.microsoft.com/office/drawing/2014/main" id="{300BA40C-6A54-438B-A6E2-C97C3FD7A35D}"/>
                </a:ext>
              </a:extLst>
            </p:cNvPr>
            <p:cNvSpPr/>
            <p:nvPr/>
          </p:nvSpPr>
          <p:spPr>
            <a:xfrm>
              <a:off x="6143927" y="4278918"/>
              <a:ext cx="31519" cy="228559"/>
            </a:xfrm>
            <a:custGeom>
              <a:avLst/>
              <a:gdLst/>
              <a:ahLst/>
              <a:cxnLst/>
              <a:rect l="l" t="t" r="r" b="b"/>
              <a:pathLst>
                <a:path w="1618" h="11733" extrusionOk="0">
                  <a:moveTo>
                    <a:pt x="1" y="0"/>
                  </a:moveTo>
                  <a:cubicBezTo>
                    <a:pt x="471" y="0"/>
                    <a:pt x="859" y="365"/>
                    <a:pt x="859" y="858"/>
                  </a:cubicBezTo>
                  <a:lnTo>
                    <a:pt x="859" y="10874"/>
                  </a:lnTo>
                  <a:cubicBezTo>
                    <a:pt x="859" y="11339"/>
                    <a:pt x="471" y="11732"/>
                    <a:pt x="1" y="11732"/>
                  </a:cubicBezTo>
                  <a:lnTo>
                    <a:pt x="765" y="11732"/>
                  </a:lnTo>
                  <a:cubicBezTo>
                    <a:pt x="1229" y="11732"/>
                    <a:pt x="1617" y="11339"/>
                    <a:pt x="1617" y="10874"/>
                  </a:cubicBezTo>
                  <a:lnTo>
                    <a:pt x="1617" y="858"/>
                  </a:lnTo>
                  <a:cubicBezTo>
                    <a:pt x="1617" y="365"/>
                    <a:pt x="1229" y="0"/>
                    <a:pt x="76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0;p63">
              <a:extLst>
                <a:ext uri="{FF2B5EF4-FFF2-40B4-BE49-F238E27FC236}">
                  <a16:creationId xmlns:a16="http://schemas.microsoft.com/office/drawing/2014/main" id="{942BACB3-3D3A-4FFF-AE0D-8C46C7DEC215}"/>
                </a:ext>
              </a:extLst>
            </p:cNvPr>
            <p:cNvSpPr/>
            <p:nvPr/>
          </p:nvSpPr>
          <p:spPr>
            <a:xfrm>
              <a:off x="5873041" y="4298943"/>
              <a:ext cx="278583" cy="188488"/>
            </a:xfrm>
            <a:custGeom>
              <a:avLst/>
              <a:gdLst/>
              <a:ahLst/>
              <a:cxnLst/>
              <a:rect l="l" t="t" r="r" b="b"/>
              <a:pathLst>
                <a:path w="14301" h="9676" extrusionOk="0">
                  <a:moveTo>
                    <a:pt x="317" y="1"/>
                  </a:moveTo>
                  <a:cubicBezTo>
                    <a:pt x="147" y="1"/>
                    <a:pt x="0" y="148"/>
                    <a:pt x="0" y="318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18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1;p63">
              <a:extLst>
                <a:ext uri="{FF2B5EF4-FFF2-40B4-BE49-F238E27FC236}">
                  <a16:creationId xmlns:a16="http://schemas.microsoft.com/office/drawing/2014/main" id="{4198DA7D-64A4-4A77-B8B5-F872D7988887}"/>
                </a:ext>
              </a:extLst>
            </p:cNvPr>
            <p:cNvSpPr/>
            <p:nvPr/>
          </p:nvSpPr>
          <p:spPr>
            <a:xfrm>
              <a:off x="5873041" y="4298943"/>
              <a:ext cx="278583" cy="42973"/>
            </a:xfrm>
            <a:custGeom>
              <a:avLst/>
              <a:gdLst/>
              <a:ahLst/>
              <a:cxnLst/>
              <a:rect l="l" t="t" r="r" b="b"/>
              <a:pathLst>
                <a:path w="14301" h="2206" extrusionOk="0">
                  <a:moveTo>
                    <a:pt x="317" y="1"/>
                  </a:moveTo>
                  <a:cubicBezTo>
                    <a:pt x="147" y="1"/>
                    <a:pt x="0" y="148"/>
                    <a:pt x="0" y="318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18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2;p63">
              <a:extLst>
                <a:ext uri="{FF2B5EF4-FFF2-40B4-BE49-F238E27FC236}">
                  <a16:creationId xmlns:a16="http://schemas.microsoft.com/office/drawing/2014/main" id="{4CD914FB-DBAA-4A57-8142-6D206500EB21}"/>
                </a:ext>
              </a:extLst>
            </p:cNvPr>
            <p:cNvSpPr/>
            <p:nvPr/>
          </p:nvSpPr>
          <p:spPr>
            <a:xfrm>
              <a:off x="6130194" y="4298943"/>
              <a:ext cx="21428" cy="42973"/>
            </a:xfrm>
            <a:custGeom>
              <a:avLst/>
              <a:gdLst/>
              <a:ahLst/>
              <a:cxnLst/>
              <a:rect l="l" t="t" r="r" b="b"/>
              <a:pathLst>
                <a:path w="1100" h="2206" extrusionOk="0">
                  <a:moveTo>
                    <a:pt x="1" y="1"/>
                  </a:moveTo>
                  <a:cubicBezTo>
                    <a:pt x="171" y="1"/>
                    <a:pt x="318" y="148"/>
                    <a:pt x="318" y="318"/>
                  </a:cubicBezTo>
                  <a:lnTo>
                    <a:pt x="318" y="2205"/>
                  </a:lnTo>
                  <a:lnTo>
                    <a:pt x="1100" y="2205"/>
                  </a:lnTo>
                  <a:lnTo>
                    <a:pt x="1100" y="318"/>
                  </a:lnTo>
                  <a:cubicBezTo>
                    <a:pt x="1100" y="148"/>
                    <a:pt x="953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3;p63">
              <a:extLst>
                <a:ext uri="{FF2B5EF4-FFF2-40B4-BE49-F238E27FC236}">
                  <a16:creationId xmlns:a16="http://schemas.microsoft.com/office/drawing/2014/main" id="{93A0F101-0532-420F-A503-D30055D36AF8}"/>
                </a:ext>
              </a:extLst>
            </p:cNvPr>
            <p:cNvSpPr/>
            <p:nvPr/>
          </p:nvSpPr>
          <p:spPr>
            <a:xfrm>
              <a:off x="5977920" y="4507455"/>
              <a:ext cx="68258" cy="21896"/>
            </a:xfrm>
            <a:custGeom>
              <a:avLst/>
              <a:gdLst/>
              <a:ahLst/>
              <a:cxnLst/>
              <a:rect l="l" t="t" r="r" b="b"/>
              <a:pathLst>
                <a:path w="3504" h="1124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82"/>
                    <a:pt x="271" y="1123"/>
                    <a:pt x="564" y="1123"/>
                  </a:cubicBezTo>
                  <a:lnTo>
                    <a:pt x="2939" y="1123"/>
                  </a:lnTo>
                  <a:cubicBezTo>
                    <a:pt x="3262" y="1123"/>
                    <a:pt x="3503" y="882"/>
                    <a:pt x="3503" y="565"/>
                  </a:cubicBezTo>
                  <a:lnTo>
                    <a:pt x="3503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44;p63">
              <a:extLst>
                <a:ext uri="{FF2B5EF4-FFF2-40B4-BE49-F238E27FC236}">
                  <a16:creationId xmlns:a16="http://schemas.microsoft.com/office/drawing/2014/main" id="{D6B19749-309D-47C4-8A65-70694B4A1D9C}"/>
                </a:ext>
              </a:extLst>
            </p:cNvPr>
            <p:cNvSpPr/>
            <p:nvPr/>
          </p:nvSpPr>
          <p:spPr>
            <a:xfrm>
              <a:off x="5898793" y="4314644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70"/>
                    <a:pt x="124" y="588"/>
                    <a:pt x="294" y="588"/>
                  </a:cubicBezTo>
                  <a:cubicBezTo>
                    <a:pt x="441" y="588"/>
                    <a:pt x="565" y="470"/>
                    <a:pt x="565" y="294"/>
                  </a:cubicBezTo>
                  <a:cubicBezTo>
                    <a:pt x="565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5;p63">
              <a:extLst>
                <a:ext uri="{FF2B5EF4-FFF2-40B4-BE49-F238E27FC236}">
                  <a16:creationId xmlns:a16="http://schemas.microsoft.com/office/drawing/2014/main" id="{A316AF86-E8DE-47DB-AAD4-C91F18EF2976}"/>
                </a:ext>
              </a:extLst>
            </p:cNvPr>
            <p:cNvSpPr/>
            <p:nvPr/>
          </p:nvSpPr>
          <p:spPr>
            <a:xfrm>
              <a:off x="5920669" y="4314644"/>
              <a:ext cx="11454" cy="11454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70"/>
                    <a:pt x="124" y="588"/>
                    <a:pt x="294" y="588"/>
                  </a:cubicBezTo>
                  <a:cubicBezTo>
                    <a:pt x="441" y="588"/>
                    <a:pt x="588" y="470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46;p63">
              <a:extLst>
                <a:ext uri="{FF2B5EF4-FFF2-40B4-BE49-F238E27FC236}">
                  <a16:creationId xmlns:a16="http://schemas.microsoft.com/office/drawing/2014/main" id="{92D65C06-CA12-4A47-92BB-C81B1C2FC5FF}"/>
                </a:ext>
              </a:extLst>
            </p:cNvPr>
            <p:cNvSpPr/>
            <p:nvPr/>
          </p:nvSpPr>
          <p:spPr>
            <a:xfrm>
              <a:off x="5942642" y="4314644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70"/>
                    <a:pt x="148" y="588"/>
                    <a:pt x="295" y="588"/>
                  </a:cubicBezTo>
                  <a:cubicBezTo>
                    <a:pt x="465" y="588"/>
                    <a:pt x="589" y="470"/>
                    <a:pt x="589" y="294"/>
                  </a:cubicBezTo>
                  <a:cubicBezTo>
                    <a:pt x="589" y="147"/>
                    <a:pt x="465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47;p63">
              <a:extLst>
                <a:ext uri="{FF2B5EF4-FFF2-40B4-BE49-F238E27FC236}">
                  <a16:creationId xmlns:a16="http://schemas.microsoft.com/office/drawing/2014/main" id="{5EF69973-B793-4FC2-AD13-418C514DEB80}"/>
                </a:ext>
              </a:extLst>
            </p:cNvPr>
            <p:cNvSpPr/>
            <p:nvPr/>
          </p:nvSpPr>
          <p:spPr>
            <a:xfrm>
              <a:off x="5867314" y="4293684"/>
              <a:ext cx="289590" cy="199027"/>
            </a:xfrm>
            <a:custGeom>
              <a:avLst/>
              <a:gdLst/>
              <a:ahLst/>
              <a:cxnLst/>
              <a:rect l="l" t="t" r="r" b="b"/>
              <a:pathLst>
                <a:path w="14866" h="10217" extrusionOk="0">
                  <a:moveTo>
                    <a:pt x="14277" y="565"/>
                  </a:moveTo>
                  <a:lnTo>
                    <a:pt x="14301" y="588"/>
                  </a:lnTo>
                  <a:lnTo>
                    <a:pt x="14301" y="2181"/>
                  </a:lnTo>
                  <a:lnTo>
                    <a:pt x="11556" y="2181"/>
                  </a:lnTo>
                  <a:cubicBezTo>
                    <a:pt x="11385" y="2181"/>
                    <a:pt x="11262" y="2328"/>
                    <a:pt x="11262" y="2475"/>
                  </a:cubicBezTo>
                  <a:cubicBezTo>
                    <a:pt x="11262" y="2622"/>
                    <a:pt x="11385" y="2769"/>
                    <a:pt x="11556" y="2769"/>
                  </a:cubicBezTo>
                  <a:lnTo>
                    <a:pt x="14301" y="2769"/>
                  </a:lnTo>
                  <a:lnTo>
                    <a:pt x="14301" y="9628"/>
                  </a:lnTo>
                  <a:lnTo>
                    <a:pt x="14277" y="9652"/>
                  </a:lnTo>
                  <a:lnTo>
                    <a:pt x="611" y="9652"/>
                  </a:lnTo>
                  <a:cubicBezTo>
                    <a:pt x="588" y="9652"/>
                    <a:pt x="588" y="9628"/>
                    <a:pt x="588" y="9628"/>
                  </a:cubicBezTo>
                  <a:lnTo>
                    <a:pt x="588" y="2769"/>
                  </a:lnTo>
                  <a:lnTo>
                    <a:pt x="10210" y="2769"/>
                  </a:lnTo>
                  <a:cubicBezTo>
                    <a:pt x="10357" y="2769"/>
                    <a:pt x="10504" y="2622"/>
                    <a:pt x="10504" y="2475"/>
                  </a:cubicBezTo>
                  <a:cubicBezTo>
                    <a:pt x="10504" y="2328"/>
                    <a:pt x="10357" y="2181"/>
                    <a:pt x="10210" y="2181"/>
                  </a:cubicBezTo>
                  <a:lnTo>
                    <a:pt x="588" y="2181"/>
                  </a:lnTo>
                  <a:lnTo>
                    <a:pt x="588" y="588"/>
                  </a:lnTo>
                  <a:cubicBezTo>
                    <a:pt x="588" y="588"/>
                    <a:pt x="588" y="565"/>
                    <a:pt x="611" y="565"/>
                  </a:cubicBezTo>
                  <a:close/>
                  <a:moveTo>
                    <a:pt x="611" y="1"/>
                  </a:moveTo>
                  <a:cubicBezTo>
                    <a:pt x="271" y="1"/>
                    <a:pt x="0" y="271"/>
                    <a:pt x="0" y="588"/>
                  </a:cubicBezTo>
                  <a:lnTo>
                    <a:pt x="0" y="9628"/>
                  </a:lnTo>
                  <a:cubicBezTo>
                    <a:pt x="0" y="9946"/>
                    <a:pt x="271" y="10216"/>
                    <a:pt x="611" y="10216"/>
                  </a:cubicBezTo>
                  <a:lnTo>
                    <a:pt x="14277" y="10216"/>
                  </a:lnTo>
                  <a:cubicBezTo>
                    <a:pt x="14595" y="10216"/>
                    <a:pt x="14865" y="9946"/>
                    <a:pt x="14865" y="9628"/>
                  </a:cubicBezTo>
                  <a:lnTo>
                    <a:pt x="14865" y="588"/>
                  </a:lnTo>
                  <a:cubicBezTo>
                    <a:pt x="14865" y="271"/>
                    <a:pt x="14595" y="1"/>
                    <a:pt x="142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48;p63">
              <a:extLst>
                <a:ext uri="{FF2B5EF4-FFF2-40B4-BE49-F238E27FC236}">
                  <a16:creationId xmlns:a16="http://schemas.microsoft.com/office/drawing/2014/main" id="{3C8B9FC1-FA74-43B2-8914-3CDFE591CCCF}"/>
                </a:ext>
              </a:extLst>
            </p:cNvPr>
            <p:cNvSpPr/>
            <p:nvPr/>
          </p:nvSpPr>
          <p:spPr>
            <a:xfrm>
              <a:off x="5822432" y="4273191"/>
              <a:ext cx="379802" cy="291070"/>
            </a:xfrm>
            <a:custGeom>
              <a:avLst/>
              <a:gdLst/>
              <a:ahLst/>
              <a:cxnLst/>
              <a:rect l="l" t="t" r="r" b="b"/>
              <a:pathLst>
                <a:path w="19497" h="14942" extrusionOk="0">
                  <a:moveTo>
                    <a:pt x="17269" y="565"/>
                  </a:moveTo>
                  <a:cubicBezTo>
                    <a:pt x="17586" y="565"/>
                    <a:pt x="17827" y="835"/>
                    <a:pt x="17827" y="1152"/>
                  </a:cubicBezTo>
                  <a:lnTo>
                    <a:pt x="17827" y="11168"/>
                  </a:lnTo>
                  <a:cubicBezTo>
                    <a:pt x="17827" y="11486"/>
                    <a:pt x="17586" y="11732"/>
                    <a:pt x="17269" y="11732"/>
                  </a:cubicBezTo>
                  <a:lnTo>
                    <a:pt x="2228" y="11732"/>
                  </a:lnTo>
                  <a:cubicBezTo>
                    <a:pt x="1910" y="11732"/>
                    <a:pt x="1640" y="11486"/>
                    <a:pt x="1640" y="11168"/>
                  </a:cubicBezTo>
                  <a:lnTo>
                    <a:pt x="1640" y="1152"/>
                  </a:lnTo>
                  <a:cubicBezTo>
                    <a:pt x="1640" y="835"/>
                    <a:pt x="1910" y="565"/>
                    <a:pt x="2228" y="565"/>
                  </a:cubicBezTo>
                  <a:close/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68" y="12855"/>
                    <a:pt x="10921" y="12855"/>
                  </a:cubicBezTo>
                  <a:lnTo>
                    <a:pt x="8546" y="12855"/>
                  </a:lnTo>
                  <a:cubicBezTo>
                    <a:pt x="8399" y="1285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2228" y="0"/>
                  </a:moveTo>
                  <a:cubicBezTo>
                    <a:pt x="1593" y="0"/>
                    <a:pt x="1076" y="512"/>
                    <a:pt x="1076" y="1152"/>
                  </a:cubicBezTo>
                  <a:lnTo>
                    <a:pt x="1076" y="11168"/>
                  </a:lnTo>
                  <a:cubicBezTo>
                    <a:pt x="1076" y="11386"/>
                    <a:pt x="1129" y="11586"/>
                    <a:pt x="1223" y="11732"/>
                  </a:cubicBezTo>
                  <a:lnTo>
                    <a:pt x="758" y="11732"/>
                  </a:lnTo>
                  <a:cubicBezTo>
                    <a:pt x="341" y="11732"/>
                    <a:pt x="0" y="12073"/>
                    <a:pt x="0" y="12514"/>
                  </a:cubicBezTo>
                  <a:cubicBezTo>
                    <a:pt x="0" y="13837"/>
                    <a:pt x="1076" y="14942"/>
                    <a:pt x="2428" y="14942"/>
                  </a:cubicBezTo>
                  <a:lnTo>
                    <a:pt x="3186" y="14942"/>
                  </a:lnTo>
                  <a:cubicBezTo>
                    <a:pt x="3333" y="14942"/>
                    <a:pt x="3456" y="14795"/>
                    <a:pt x="3456" y="14648"/>
                  </a:cubicBezTo>
                  <a:cubicBezTo>
                    <a:pt x="3456" y="14472"/>
                    <a:pt x="3333" y="14354"/>
                    <a:pt x="3186" y="14354"/>
                  </a:cubicBezTo>
                  <a:lnTo>
                    <a:pt x="2428" y="14354"/>
                  </a:lnTo>
                  <a:cubicBezTo>
                    <a:pt x="1399" y="14354"/>
                    <a:pt x="564" y="13519"/>
                    <a:pt x="564" y="12514"/>
                  </a:cubicBezTo>
                  <a:cubicBezTo>
                    <a:pt x="564" y="12391"/>
                    <a:pt x="664" y="12320"/>
                    <a:pt x="758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082" y="13443"/>
                    <a:pt x="8546" y="13443"/>
                  </a:cubicBezTo>
                  <a:lnTo>
                    <a:pt x="10921" y="13443"/>
                  </a:lnTo>
                  <a:cubicBezTo>
                    <a:pt x="11391" y="13443"/>
                    <a:pt x="11779" y="13055"/>
                    <a:pt x="11779" y="12591"/>
                  </a:cubicBezTo>
                  <a:lnTo>
                    <a:pt x="11779" y="12320"/>
                  </a:lnTo>
                  <a:lnTo>
                    <a:pt x="18709" y="12320"/>
                  </a:lnTo>
                  <a:cubicBezTo>
                    <a:pt x="18833" y="12320"/>
                    <a:pt x="18909" y="12391"/>
                    <a:pt x="18909" y="12514"/>
                  </a:cubicBezTo>
                  <a:cubicBezTo>
                    <a:pt x="18909" y="13519"/>
                    <a:pt x="18074" y="14354"/>
                    <a:pt x="17069" y="14354"/>
                  </a:cubicBezTo>
                  <a:lnTo>
                    <a:pt x="4508" y="14354"/>
                  </a:lnTo>
                  <a:cubicBezTo>
                    <a:pt x="4338" y="14354"/>
                    <a:pt x="4214" y="14472"/>
                    <a:pt x="4214" y="14648"/>
                  </a:cubicBezTo>
                  <a:cubicBezTo>
                    <a:pt x="4214" y="14795"/>
                    <a:pt x="4338" y="14942"/>
                    <a:pt x="4508" y="14942"/>
                  </a:cubicBezTo>
                  <a:lnTo>
                    <a:pt x="17069" y="14942"/>
                  </a:lnTo>
                  <a:cubicBezTo>
                    <a:pt x="18392" y="14942"/>
                    <a:pt x="19497" y="13837"/>
                    <a:pt x="19497" y="12514"/>
                  </a:cubicBezTo>
                  <a:cubicBezTo>
                    <a:pt x="19497" y="12073"/>
                    <a:pt x="19150" y="11732"/>
                    <a:pt x="18739" y="11732"/>
                  </a:cubicBezTo>
                  <a:lnTo>
                    <a:pt x="18245" y="11732"/>
                  </a:lnTo>
                  <a:cubicBezTo>
                    <a:pt x="18345" y="11586"/>
                    <a:pt x="18392" y="11386"/>
                    <a:pt x="18392" y="11168"/>
                  </a:cubicBezTo>
                  <a:lnTo>
                    <a:pt x="18392" y="1152"/>
                  </a:lnTo>
                  <a:cubicBezTo>
                    <a:pt x="18392" y="512"/>
                    <a:pt x="17880" y="0"/>
                    <a:pt x="17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49;p63">
              <a:extLst>
                <a:ext uri="{FF2B5EF4-FFF2-40B4-BE49-F238E27FC236}">
                  <a16:creationId xmlns:a16="http://schemas.microsoft.com/office/drawing/2014/main" id="{BF397B3E-1591-4622-839F-2CB1E09504E6}"/>
                </a:ext>
              </a:extLst>
            </p:cNvPr>
            <p:cNvSpPr/>
            <p:nvPr/>
          </p:nvSpPr>
          <p:spPr>
            <a:xfrm>
              <a:off x="5923065" y="4372324"/>
              <a:ext cx="22012" cy="33934"/>
            </a:xfrm>
            <a:custGeom>
              <a:avLst/>
              <a:gdLst/>
              <a:ahLst/>
              <a:cxnLst/>
              <a:rect l="l" t="t" r="r" b="b"/>
              <a:pathLst>
                <a:path w="1130" h="1742" extrusionOk="0">
                  <a:moveTo>
                    <a:pt x="785" y="1"/>
                  </a:moveTo>
                  <a:cubicBezTo>
                    <a:pt x="676" y="1"/>
                    <a:pt x="576" y="71"/>
                    <a:pt x="541" y="178"/>
                  </a:cubicBezTo>
                  <a:lnTo>
                    <a:pt x="77" y="1353"/>
                  </a:lnTo>
                  <a:cubicBezTo>
                    <a:pt x="1" y="1500"/>
                    <a:pt x="77" y="1671"/>
                    <a:pt x="224" y="1718"/>
                  </a:cubicBezTo>
                  <a:cubicBezTo>
                    <a:pt x="271" y="1741"/>
                    <a:pt x="295" y="1741"/>
                    <a:pt x="347" y="1741"/>
                  </a:cubicBezTo>
                  <a:cubicBezTo>
                    <a:pt x="441" y="1741"/>
                    <a:pt x="565" y="1671"/>
                    <a:pt x="588" y="1571"/>
                  </a:cubicBezTo>
                  <a:lnTo>
                    <a:pt x="1082" y="395"/>
                  </a:lnTo>
                  <a:cubicBezTo>
                    <a:pt x="1129" y="248"/>
                    <a:pt x="1053" y="78"/>
                    <a:pt x="906" y="31"/>
                  </a:cubicBezTo>
                  <a:cubicBezTo>
                    <a:pt x="866" y="10"/>
                    <a:pt x="825" y="1"/>
                    <a:pt x="7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0;p63">
              <a:extLst>
                <a:ext uri="{FF2B5EF4-FFF2-40B4-BE49-F238E27FC236}">
                  <a16:creationId xmlns:a16="http://schemas.microsoft.com/office/drawing/2014/main" id="{ED8FDB78-D708-4939-9082-4BCD1C599BA9}"/>
                </a:ext>
              </a:extLst>
            </p:cNvPr>
            <p:cNvSpPr/>
            <p:nvPr/>
          </p:nvSpPr>
          <p:spPr>
            <a:xfrm>
              <a:off x="5953648" y="4373337"/>
              <a:ext cx="18564" cy="32006"/>
            </a:xfrm>
            <a:custGeom>
              <a:avLst/>
              <a:gdLst/>
              <a:ahLst/>
              <a:cxnLst/>
              <a:rect l="l" t="t" r="r" b="b"/>
              <a:pathLst>
                <a:path w="953" h="1643" extrusionOk="0">
                  <a:moveTo>
                    <a:pt x="336" y="1"/>
                  </a:moveTo>
                  <a:cubicBezTo>
                    <a:pt x="287" y="1"/>
                    <a:pt x="237" y="16"/>
                    <a:pt x="194" y="49"/>
                  </a:cubicBezTo>
                  <a:cubicBezTo>
                    <a:pt x="47" y="126"/>
                    <a:pt x="0" y="296"/>
                    <a:pt x="100" y="443"/>
                  </a:cubicBezTo>
                  <a:lnTo>
                    <a:pt x="317" y="808"/>
                  </a:lnTo>
                  <a:lnTo>
                    <a:pt x="100" y="1202"/>
                  </a:lnTo>
                  <a:cubicBezTo>
                    <a:pt x="0" y="1348"/>
                    <a:pt x="47" y="1519"/>
                    <a:pt x="194" y="1595"/>
                  </a:cubicBezTo>
                  <a:cubicBezTo>
                    <a:pt x="247" y="1619"/>
                    <a:pt x="294" y="1642"/>
                    <a:pt x="341" y="1642"/>
                  </a:cubicBezTo>
                  <a:cubicBezTo>
                    <a:pt x="441" y="1642"/>
                    <a:pt x="541" y="1595"/>
                    <a:pt x="588" y="1495"/>
                  </a:cubicBezTo>
                  <a:lnTo>
                    <a:pt x="905" y="955"/>
                  </a:lnTo>
                  <a:cubicBezTo>
                    <a:pt x="952" y="861"/>
                    <a:pt x="952" y="761"/>
                    <a:pt x="905" y="661"/>
                  </a:cubicBezTo>
                  <a:lnTo>
                    <a:pt x="588" y="149"/>
                  </a:lnTo>
                  <a:cubicBezTo>
                    <a:pt x="523" y="54"/>
                    <a:pt x="429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1;p63">
              <a:extLst>
                <a:ext uri="{FF2B5EF4-FFF2-40B4-BE49-F238E27FC236}">
                  <a16:creationId xmlns:a16="http://schemas.microsoft.com/office/drawing/2014/main" id="{7225EDA3-628C-4F15-8D64-5DDE3012ACBA}"/>
                </a:ext>
              </a:extLst>
            </p:cNvPr>
            <p:cNvSpPr/>
            <p:nvPr/>
          </p:nvSpPr>
          <p:spPr>
            <a:xfrm>
              <a:off x="5895929" y="4373337"/>
              <a:ext cx="18116" cy="32006"/>
            </a:xfrm>
            <a:custGeom>
              <a:avLst/>
              <a:gdLst/>
              <a:ahLst/>
              <a:cxnLst/>
              <a:rect l="l" t="t" r="r" b="b"/>
              <a:pathLst>
                <a:path w="930" h="1643" extrusionOk="0">
                  <a:moveTo>
                    <a:pt x="600" y="1"/>
                  </a:moveTo>
                  <a:cubicBezTo>
                    <a:pt x="504" y="1"/>
                    <a:pt x="415" y="54"/>
                    <a:pt x="365" y="149"/>
                  </a:cubicBezTo>
                  <a:lnTo>
                    <a:pt x="48" y="661"/>
                  </a:lnTo>
                  <a:cubicBezTo>
                    <a:pt x="1" y="761"/>
                    <a:pt x="1" y="861"/>
                    <a:pt x="48" y="955"/>
                  </a:cubicBezTo>
                  <a:lnTo>
                    <a:pt x="365" y="1495"/>
                  </a:lnTo>
                  <a:cubicBezTo>
                    <a:pt x="418" y="1595"/>
                    <a:pt x="512" y="1642"/>
                    <a:pt x="612" y="1642"/>
                  </a:cubicBezTo>
                  <a:cubicBezTo>
                    <a:pt x="659" y="1642"/>
                    <a:pt x="712" y="1619"/>
                    <a:pt x="759" y="1595"/>
                  </a:cubicBezTo>
                  <a:cubicBezTo>
                    <a:pt x="882" y="1519"/>
                    <a:pt x="929" y="1348"/>
                    <a:pt x="859" y="1202"/>
                  </a:cubicBezTo>
                  <a:lnTo>
                    <a:pt x="635" y="808"/>
                  </a:lnTo>
                  <a:lnTo>
                    <a:pt x="859" y="443"/>
                  </a:lnTo>
                  <a:cubicBezTo>
                    <a:pt x="929" y="296"/>
                    <a:pt x="882" y="126"/>
                    <a:pt x="759" y="49"/>
                  </a:cubicBezTo>
                  <a:cubicBezTo>
                    <a:pt x="707" y="16"/>
                    <a:pt x="653" y="1"/>
                    <a:pt x="60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2;p63">
              <a:extLst>
                <a:ext uri="{FF2B5EF4-FFF2-40B4-BE49-F238E27FC236}">
                  <a16:creationId xmlns:a16="http://schemas.microsoft.com/office/drawing/2014/main" id="{9FBE01EC-7083-47AC-8687-B34728E418E0}"/>
                </a:ext>
              </a:extLst>
            </p:cNvPr>
            <p:cNvSpPr/>
            <p:nvPr/>
          </p:nvSpPr>
          <p:spPr>
            <a:xfrm>
              <a:off x="6028529" y="4393868"/>
              <a:ext cx="99738" cy="11474"/>
            </a:xfrm>
            <a:custGeom>
              <a:avLst/>
              <a:gdLst/>
              <a:ahLst/>
              <a:cxnLst/>
              <a:rect l="l" t="t" r="r" b="b"/>
              <a:pathLst>
                <a:path w="5120" h="589" extrusionOk="0">
                  <a:moveTo>
                    <a:pt x="294" y="1"/>
                  </a:moveTo>
                  <a:cubicBezTo>
                    <a:pt x="124" y="1"/>
                    <a:pt x="0" y="148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4826" y="588"/>
                  </a:lnTo>
                  <a:cubicBezTo>
                    <a:pt x="4996" y="588"/>
                    <a:pt x="5120" y="441"/>
                    <a:pt x="5120" y="294"/>
                  </a:cubicBezTo>
                  <a:cubicBezTo>
                    <a:pt x="5120" y="148"/>
                    <a:pt x="4996" y="1"/>
                    <a:pt x="482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3;p63">
              <a:extLst>
                <a:ext uri="{FF2B5EF4-FFF2-40B4-BE49-F238E27FC236}">
                  <a16:creationId xmlns:a16="http://schemas.microsoft.com/office/drawing/2014/main" id="{35DDCD26-D676-4C2D-93C1-B00A93A805CB}"/>
                </a:ext>
              </a:extLst>
            </p:cNvPr>
            <p:cNvSpPr/>
            <p:nvPr/>
          </p:nvSpPr>
          <p:spPr>
            <a:xfrm>
              <a:off x="5978952" y="4393868"/>
              <a:ext cx="35726" cy="11474"/>
            </a:xfrm>
            <a:custGeom>
              <a:avLst/>
              <a:gdLst/>
              <a:ahLst/>
              <a:cxnLst/>
              <a:rect l="l" t="t" r="r" b="b"/>
              <a:pathLst>
                <a:path w="1834" h="589" extrusionOk="0">
                  <a:moveTo>
                    <a:pt x="270" y="1"/>
                  </a:moveTo>
                  <a:cubicBezTo>
                    <a:pt x="123" y="1"/>
                    <a:pt x="0" y="148"/>
                    <a:pt x="0" y="294"/>
                  </a:cubicBezTo>
                  <a:cubicBezTo>
                    <a:pt x="0" y="441"/>
                    <a:pt x="123" y="588"/>
                    <a:pt x="270" y="588"/>
                  </a:cubicBezTo>
                  <a:lnTo>
                    <a:pt x="1540" y="588"/>
                  </a:lnTo>
                  <a:cubicBezTo>
                    <a:pt x="1687" y="588"/>
                    <a:pt x="1834" y="441"/>
                    <a:pt x="1834" y="294"/>
                  </a:cubicBezTo>
                  <a:cubicBezTo>
                    <a:pt x="1834" y="148"/>
                    <a:pt x="1687" y="1"/>
                    <a:pt x="154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54;p63">
              <a:extLst>
                <a:ext uri="{FF2B5EF4-FFF2-40B4-BE49-F238E27FC236}">
                  <a16:creationId xmlns:a16="http://schemas.microsoft.com/office/drawing/2014/main" id="{FC1605E9-6EC9-4F7C-9F74-978F482399B5}"/>
                </a:ext>
              </a:extLst>
            </p:cNvPr>
            <p:cNvSpPr/>
            <p:nvPr/>
          </p:nvSpPr>
          <p:spPr>
            <a:xfrm>
              <a:off x="5948369" y="4419640"/>
              <a:ext cx="179898" cy="11454"/>
            </a:xfrm>
            <a:custGeom>
              <a:avLst/>
              <a:gdLst/>
              <a:ahLst/>
              <a:cxnLst/>
              <a:rect l="l" t="t" r="r" b="b"/>
              <a:pathLst>
                <a:path w="923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95" y="588"/>
                  </a:cubicBezTo>
                  <a:lnTo>
                    <a:pt x="8941" y="588"/>
                  </a:lnTo>
                  <a:cubicBezTo>
                    <a:pt x="9111" y="588"/>
                    <a:pt x="9235" y="464"/>
                    <a:pt x="9235" y="294"/>
                  </a:cubicBezTo>
                  <a:cubicBezTo>
                    <a:pt x="9235" y="147"/>
                    <a:pt x="9111" y="0"/>
                    <a:pt x="89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55;p63">
              <a:extLst>
                <a:ext uri="{FF2B5EF4-FFF2-40B4-BE49-F238E27FC236}">
                  <a16:creationId xmlns:a16="http://schemas.microsoft.com/office/drawing/2014/main" id="{036138F1-52B2-4494-B1A7-07449980BB23}"/>
                </a:ext>
              </a:extLst>
            </p:cNvPr>
            <p:cNvSpPr/>
            <p:nvPr/>
          </p:nvSpPr>
          <p:spPr>
            <a:xfrm>
              <a:off x="5895929" y="4419640"/>
              <a:ext cx="39057" cy="11454"/>
            </a:xfrm>
            <a:custGeom>
              <a:avLst/>
              <a:gdLst/>
              <a:ahLst/>
              <a:cxnLst/>
              <a:rect l="l" t="t" r="r" b="b"/>
              <a:pathLst>
                <a:path w="2005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64"/>
                    <a:pt x="148" y="588"/>
                    <a:pt x="295" y="588"/>
                  </a:cubicBezTo>
                  <a:lnTo>
                    <a:pt x="1740" y="588"/>
                  </a:lnTo>
                  <a:cubicBezTo>
                    <a:pt x="1887" y="588"/>
                    <a:pt x="2005" y="464"/>
                    <a:pt x="2005" y="294"/>
                  </a:cubicBezTo>
                  <a:cubicBezTo>
                    <a:pt x="2005" y="147"/>
                    <a:pt x="1887" y="0"/>
                    <a:pt x="174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6;p63">
              <a:extLst>
                <a:ext uri="{FF2B5EF4-FFF2-40B4-BE49-F238E27FC236}">
                  <a16:creationId xmlns:a16="http://schemas.microsoft.com/office/drawing/2014/main" id="{C08B2DD8-61E8-4F95-AD3F-0B3B20B1CCD8}"/>
                </a:ext>
              </a:extLst>
            </p:cNvPr>
            <p:cNvSpPr/>
            <p:nvPr/>
          </p:nvSpPr>
          <p:spPr>
            <a:xfrm>
              <a:off x="5895929" y="4445860"/>
              <a:ext cx="232338" cy="11006"/>
            </a:xfrm>
            <a:custGeom>
              <a:avLst/>
              <a:gdLst/>
              <a:ahLst/>
              <a:cxnLst/>
              <a:rect l="l" t="t" r="r" b="b"/>
              <a:pathLst>
                <a:path w="11927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lnTo>
                    <a:pt x="11633" y="564"/>
                  </a:lnTo>
                  <a:cubicBezTo>
                    <a:pt x="11803" y="564"/>
                    <a:pt x="11927" y="441"/>
                    <a:pt x="11927" y="271"/>
                  </a:cubicBezTo>
                  <a:cubicBezTo>
                    <a:pt x="11927" y="124"/>
                    <a:pt x="11803" y="0"/>
                    <a:pt x="116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154321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613</Words>
  <Application>Microsoft Office PowerPoint</Application>
  <PresentationFormat>On-screen Show (16:9)</PresentationFormat>
  <Paragraphs>99</Paragraphs>
  <Slides>43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Bebas Neue</vt:lpstr>
      <vt:lpstr>DM Sans</vt:lpstr>
      <vt:lpstr>Montserrat</vt:lpstr>
      <vt:lpstr>Open Sans</vt:lpstr>
      <vt:lpstr>Arial</vt:lpstr>
      <vt:lpstr>PT Sans</vt:lpstr>
      <vt:lpstr>Inter</vt:lpstr>
      <vt:lpstr>Segoe UI</vt:lpstr>
      <vt:lpstr>Computer Workshop for Beginners by Slidesgo</vt:lpstr>
      <vt:lpstr>Kelompok 4</vt:lpstr>
      <vt:lpstr>CSS Selector</vt:lpstr>
      <vt:lpstr>Pengertian</vt:lpstr>
      <vt:lpstr>1</vt:lpstr>
      <vt:lpstr>Element Selector</vt:lpstr>
      <vt:lpstr>Pengertian</vt:lpstr>
      <vt:lpstr>Penerapan</vt:lpstr>
      <vt:lpstr>PowerPoint Presentation</vt:lpstr>
      <vt:lpstr>CLASS SELECTOR</vt:lpstr>
      <vt:lpstr>Penerapan</vt:lpstr>
      <vt:lpstr>PowerPoint Presentation</vt:lpstr>
      <vt:lpstr>ID SELECTOR</vt:lpstr>
      <vt:lpstr>Penerapan</vt:lpstr>
      <vt:lpstr>ATTRIBUTE SELECTOR</vt:lpstr>
      <vt:lpstr>Attribute Selector</vt:lpstr>
      <vt:lpstr>Penerapan</vt:lpstr>
      <vt:lpstr>Penerapan</vt:lpstr>
      <vt:lpstr>Referensi Attribute Selector</vt:lpstr>
      <vt:lpstr>UNIVERSAL SELECTOR</vt:lpstr>
      <vt:lpstr>UNIVERSAL SELECTOR</vt:lpstr>
      <vt:lpstr>PENERAPAN</vt:lpstr>
      <vt:lpstr>Penerapan</vt:lpstr>
      <vt:lpstr>PowerPoint Presentation</vt:lpstr>
      <vt:lpstr>CSS COMBINATORS</vt:lpstr>
      <vt:lpstr>JENIS – JENIS CSS COMBINATORS</vt:lpstr>
      <vt:lpstr>DESCENDANT COMBINATOR</vt:lpstr>
      <vt:lpstr>DESCENDANT COMBINATOR</vt:lpstr>
      <vt:lpstr>DESCENDANT COMBINATOR</vt:lpstr>
      <vt:lpstr>CHILD COMBINATOR</vt:lpstr>
      <vt:lpstr>CHILD COMBINATOR</vt:lpstr>
      <vt:lpstr>CHILD COMBINATOR</vt:lpstr>
      <vt:lpstr>ADJACENT SIBLING COMBINATOR</vt:lpstr>
      <vt:lpstr>ADJACENT SIBLING COMBINATOR</vt:lpstr>
      <vt:lpstr>ADJACENT SIBLING COMBINATOR</vt:lpstr>
      <vt:lpstr>GENERAL SIBLING COMBINATOR</vt:lpstr>
      <vt:lpstr>GENERAL SIBLING COMBINATOR</vt:lpstr>
      <vt:lpstr>GENERAL SIBLING COMBINATOR</vt:lpstr>
      <vt:lpstr>PowerPoint Presentation</vt:lpstr>
      <vt:lpstr>GROUP SELECTOR</vt:lpstr>
      <vt:lpstr>GROUP SELECTOR</vt:lpstr>
      <vt:lpstr>PowerPoint Presentation</vt:lpstr>
      <vt:lpstr>Referensi Specificity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Gilang Akram</dc:creator>
  <cp:lastModifiedBy>Febrianto</cp:lastModifiedBy>
  <cp:revision>43</cp:revision>
  <dcterms:modified xsi:type="dcterms:W3CDTF">2023-07-04T08:40:16Z</dcterms:modified>
</cp:coreProperties>
</file>