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Google Sans 2" charset="1" panose="020B0503030502040204"/>
      <p:regular r:id="rId18"/>
    </p:embeddedFont>
    <p:embeddedFont>
      <p:font typeface="Google Sans 1" charset="1" panose="020B080303050204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notesSlides/notesSlide2.xml" Type="http://schemas.openxmlformats.org/officeDocument/2006/relationships/notesSlide"/><Relationship Id="rId44" Target="notesSlides/notesSlide3.xml" Type="http://schemas.openxmlformats.org/officeDocument/2006/relationships/notesSlide"/><Relationship Id="rId45" Target="notesSlides/notesSlide4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recyclerview mengambil data menggunakan adapter</a:t>
            </a:r>
          </a:p>
          <a:p>
            <a:r>
              <a:rPr lang="en-US"/>
              <a:t>- adapter bukan bawaan android sehingga harus di code secara manual dan menyesuaikan dengan data.</a:t>
            </a:r>
          </a:p>
          <a:p>
            <a:r>
              <a:rPr lang="en-US"/>
              <a:t>- item berada pada recyclerview menggunakan layout.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recyclerview mengambil data menggunakan adapter</a:t>
            </a:r>
          </a:p>
          <a:p>
            <a:r>
              <a:rPr lang="en-US"/>
              <a:t>- adapter bukan bawaan android sehingga harus di code secara manual dan menyesuaikan dengan data.</a:t>
            </a:r>
          </a:p>
          <a:p>
            <a:r>
              <a:rPr lang="en-US"/>
              <a:t>- item berada pada recyclerview menggunakan layout.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recyclerview mengambil data menggunakan adapter</a:t>
            </a:r>
          </a:p>
          <a:p>
            <a:r>
              <a:rPr lang="en-US"/>
              <a:t>- adapter bukan bawaan android sehingga harus di code secara manual dan menyesuaikan dengan data.</a:t>
            </a:r>
          </a:p>
          <a:p>
            <a:r>
              <a:rPr lang="en-US"/>
              <a:t>- item berada pada recyclerview menggunakan layout.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recyclerview mengambil data menggunakan adapter</a:t>
            </a:r>
          </a:p>
          <a:p>
            <a:r>
              <a:rPr lang="en-US"/>
              <a:t>- adapter bukan bawaan android sehingga harus di code secara manual dan menyesuaikan dengan data.</a:t>
            </a:r>
          </a:p>
          <a:p>
            <a:r>
              <a:rPr lang="en-US"/>
              <a:t>- item berada pada recyclerview menggunakan layout.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14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89428" y="2517139"/>
            <a:ext cx="13009888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20"/>
              </a:lnSpc>
            </a:pPr>
            <a:r>
              <a:rPr lang="en-US" sz="8100">
                <a:solidFill>
                  <a:srgbClr val="4185F3"/>
                </a:solidFill>
                <a:latin typeface="Google Sans 1 Bold"/>
              </a:rPr>
              <a:t>RecyclerView &amp; </a:t>
            </a:r>
          </a:p>
          <a:p>
            <a:pPr>
              <a:lnSpc>
                <a:spcPts val="9720"/>
              </a:lnSpc>
            </a:pPr>
            <a:r>
              <a:rPr lang="en-US" sz="8100">
                <a:solidFill>
                  <a:srgbClr val="4185F3"/>
                </a:solidFill>
                <a:latin typeface="Google Sans 1 Bold"/>
              </a:rPr>
              <a:t>Adapter</a:t>
            </a:r>
          </a:p>
        </p:txBody>
      </p:sp>
      <p:sp>
        <p:nvSpPr>
          <p:cNvPr name="AutoShape 5" id="5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5469889"/>
            <a:ext cx="85917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B3C47"/>
                </a:solidFill>
                <a:latin typeface="Google Sans 2"/>
              </a:rPr>
              <a:t>Session 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9428" y="8386897"/>
            <a:ext cx="85917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B3C47"/>
                </a:solidFill>
                <a:latin typeface="Google Sans 2"/>
              </a:rPr>
              <a:t>Mobile Community Solution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989429" y="9477375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21820" t="0" r="41653" b="0"/>
          <a:stretch>
            <a:fillRect/>
          </a:stretch>
        </p:blipFill>
        <p:spPr>
          <a:xfrm flipH="false" flipV="false" rot="0">
            <a:off x="11658956" y="3302146"/>
            <a:ext cx="5600344" cy="47559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Adapter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1527" y="4372734"/>
            <a:ext cx="9043402" cy="309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Intermediary between data and view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Manages CRUD view item as underlying data changes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RecyclerView.Adapter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989429" y="9477375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21820" t="0" r="41653" b="0"/>
          <a:stretch>
            <a:fillRect/>
          </a:stretch>
        </p:blipFill>
        <p:spPr>
          <a:xfrm flipH="false" flipV="false" rot="0">
            <a:off x="11658956" y="3302146"/>
            <a:ext cx="5600344" cy="47559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ViewHolder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1527" y="3995662"/>
            <a:ext cx="9043402" cy="388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Prepare one view with data for one list item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Layout specified in an XML resource file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Can have clickable elements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RecyclerView.ViewHolder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527" y="3258118"/>
            <a:ext cx="16207773" cy="467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Add dependency to build.gradle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Add RecyclerView to layout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Create XML layout for item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Extend RecyclerView.Adapter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Extend RecyclerView.ViewHolder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In Activity onCreate(), create RecyclerView with adapter and layout manager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28700" y="5309777"/>
            <a:ext cx="10742411" cy="438359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4420235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1 Bold"/>
              </a:rPr>
              <a:t>androidx.recyclerview:recyclerview:1.2.1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9428" y="3476102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 Bold"/>
              </a:rPr>
              <a:t>Add RecyclerView library to build.gradle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989428" y="4334143"/>
            <a:ext cx="14579256" cy="573459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3258118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 Bold"/>
              </a:rPr>
              <a:t>Add RecyclerView to main layout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623657" y="537939"/>
            <a:ext cx="10000440" cy="949086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5211530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 Bold"/>
              </a:rPr>
              <a:t>Create XML layout for item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9913623" y="211856"/>
            <a:ext cx="7601642" cy="986328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4953000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 Bold"/>
              </a:rPr>
              <a:t>Create data class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80" t="0" r="80" b="0"/>
          <a:stretch>
            <a:fillRect/>
          </a:stretch>
        </p:blipFill>
        <p:spPr>
          <a:xfrm flipH="false" flipV="false" rot="0">
            <a:off x="6415030" y="1028700"/>
            <a:ext cx="11521861" cy="85853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5211530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Create Adapter class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5652247" y="1587979"/>
            <a:ext cx="12461934" cy="789892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5211530"/>
            <a:ext cx="16207773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Create Adapter class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957483" y="1165239"/>
            <a:ext cx="10219075" cy="847358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9428" y="5211530"/>
            <a:ext cx="7152850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Add RecyclerView to MainActivity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1876385" y="4319544"/>
            <a:ext cx="14535229" cy="0"/>
          </a:xfrm>
          <a:prstGeom prst="line">
            <a:avLst/>
          </a:prstGeom>
          <a:ln cap="flat" w="19050">
            <a:solidFill>
              <a:srgbClr val="F0EE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876385" y="8319546"/>
            <a:ext cx="14535229" cy="0"/>
          </a:xfrm>
          <a:prstGeom prst="line">
            <a:avLst/>
          </a:prstGeom>
          <a:ln cap="flat" w="19050">
            <a:solidFill>
              <a:srgbClr val="F0EE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876385" y="4324306"/>
            <a:ext cx="4845076" cy="4009528"/>
            <a:chOff x="0" y="0"/>
            <a:chExt cx="2312727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312727" cy="1913890"/>
            </a:xfrm>
            <a:custGeom>
              <a:avLst/>
              <a:gdLst/>
              <a:ahLst/>
              <a:cxnLst/>
              <a:rect r="r" b="b" t="t" l="l"/>
              <a:pathLst>
                <a:path h="1913890" w="2312727">
                  <a:moveTo>
                    <a:pt x="0" y="0"/>
                  </a:moveTo>
                  <a:lnTo>
                    <a:pt x="2312727" y="0"/>
                  </a:lnTo>
                  <a:lnTo>
                    <a:pt x="231272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4A85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721462" y="4324306"/>
            <a:ext cx="4845076" cy="4009528"/>
            <a:chOff x="0" y="0"/>
            <a:chExt cx="2312727" cy="191389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312727" cy="1913890"/>
            </a:xfrm>
            <a:custGeom>
              <a:avLst/>
              <a:gdLst/>
              <a:ahLst/>
              <a:cxnLst/>
              <a:rect r="r" b="b" t="t" l="l"/>
              <a:pathLst>
                <a:path h="1913890" w="2312727">
                  <a:moveTo>
                    <a:pt x="0" y="0"/>
                  </a:moveTo>
                  <a:lnTo>
                    <a:pt x="2312727" y="0"/>
                  </a:lnTo>
                  <a:lnTo>
                    <a:pt x="231272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4185F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566538" y="4324306"/>
            <a:ext cx="4845076" cy="4009528"/>
            <a:chOff x="0" y="0"/>
            <a:chExt cx="2312727" cy="191389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2312727" cy="1913890"/>
            </a:xfrm>
            <a:custGeom>
              <a:avLst/>
              <a:gdLst/>
              <a:ahLst/>
              <a:cxnLst/>
              <a:rect r="r" b="b" t="t" l="l"/>
              <a:pathLst>
                <a:path h="1913890" w="2312727">
                  <a:moveTo>
                    <a:pt x="0" y="0"/>
                  </a:moveTo>
                  <a:lnTo>
                    <a:pt x="2312727" y="0"/>
                  </a:lnTo>
                  <a:lnTo>
                    <a:pt x="231272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BBC05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39372" y="5108137"/>
            <a:ext cx="1209255" cy="153312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98269" y="5080892"/>
            <a:ext cx="1587986" cy="1533129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703760" y="5143500"/>
            <a:ext cx="1190327" cy="1407913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3051232" y="1875950"/>
            <a:ext cx="11632693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4185F3"/>
                </a:solidFill>
                <a:latin typeface="Kollektif Bold"/>
              </a:rPr>
              <a:t>Learning Outcome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87549" y="7079415"/>
            <a:ext cx="382274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Android Concept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and Java Language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32626" y="7079415"/>
            <a:ext cx="382274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UI Component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and Main 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80888" y="7079415"/>
            <a:ext cx="382274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Demonstrate 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</a:rPr>
              <a:t>and Construct an App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991802"/>
            <a:ext cx="924709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34A853"/>
                </a:solidFill>
                <a:latin typeface="Google Sans 1 Bold"/>
              </a:rPr>
              <a:t>References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47381"/>
            <a:ext cx="15174532" cy="447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7245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Head First Android Development. A Brain friendy guide. Dawn Griffiths and David Griffiths.O’reilly. ISBN:978-1-449-36218-8. Chapter 13</a:t>
            </a:r>
          </a:p>
          <a:p>
            <a:pPr marL="755651" indent="-377825" lvl="1">
              <a:lnSpc>
                <a:spcPts val="7245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https://developer.android.com/develop/ui/views/layout/recyclerview</a:t>
            </a:r>
          </a:p>
          <a:p>
            <a:pPr marL="755651" indent="-377825" lvl="1">
              <a:lnSpc>
                <a:spcPts val="7245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https://www.javatpoint.com/android-recyclerview-list-example</a:t>
            </a:r>
          </a:p>
          <a:p>
            <a:pPr marL="755651" indent="-377825" lvl="1">
              <a:lnSpc>
                <a:spcPts val="7245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https://www.geeksforgeeks.org/android-recyclerview/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6900737" y="5437157"/>
            <a:ext cx="7436900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004806" y="6419688"/>
            <a:ext cx="141111" cy="14111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3C4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4806" y="7178513"/>
            <a:ext cx="141111" cy="14111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3C4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4806" y="7937338"/>
            <a:ext cx="141111" cy="14111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3C47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900734" y="2291660"/>
            <a:ext cx="7071641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34A853"/>
                </a:solidFill>
                <a:latin typeface="Google Sans 1 Bold"/>
              </a:rPr>
              <a:t>Today's</a:t>
            </a:r>
          </a:p>
          <a:p>
            <a:pPr>
              <a:lnSpc>
                <a:spcPts val="9600"/>
              </a:lnSpc>
            </a:pPr>
            <a:r>
              <a:rPr lang="en-US" sz="8000">
                <a:solidFill>
                  <a:srgbClr val="34A853"/>
                </a:solidFill>
                <a:latin typeface="Google Sans 1 Bold"/>
              </a:rPr>
              <a:t>Session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70846" y="6264818"/>
            <a:ext cx="443057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B3C47"/>
                </a:solidFill>
                <a:latin typeface="Google Sans 2"/>
              </a:rPr>
              <a:t>Recycler 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70846" y="7023643"/>
            <a:ext cx="405000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B3C47"/>
                </a:solidFill>
                <a:latin typeface="Google Sans 2"/>
              </a:rPr>
              <a:t>Recycler View Component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70846" y="7782468"/>
            <a:ext cx="443057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B3C47"/>
                </a:solidFill>
                <a:latin typeface="Google Sans 2"/>
              </a:rPr>
              <a:t>Implementing Recycler 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2291660"/>
            <a:ext cx="5131198" cy="6290995"/>
            <a:chOff x="0" y="0"/>
            <a:chExt cx="6841598" cy="8387993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9"/>
            <a:srcRect l="22828" t="0" r="22828" b="0"/>
            <a:stretch>
              <a:fillRect/>
            </a:stretch>
          </p:blipFill>
          <p:spPr>
            <a:xfrm>
              <a:off x="0" y="0"/>
              <a:ext cx="6841598" cy="8387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66825" b="0"/>
          <a:stretch>
            <a:fillRect/>
          </a:stretch>
        </p:blipFill>
        <p:spPr>
          <a:xfrm flipH="false" flipV="false" rot="0">
            <a:off x="11958767" y="743635"/>
            <a:ext cx="4588903" cy="879973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477760"/>
            <a:ext cx="1054907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4185F3"/>
                </a:solidFill>
                <a:latin typeface="Google Sans 1 Bold"/>
              </a:rPr>
              <a:t>RecyclerView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1527" y="4648200"/>
            <a:ext cx="10526249" cy="309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Is a scrollable container.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Introduced in Marshmallow as the successor of GridView and ListView.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Efficiently display large sets of data.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9718099" y="1897167"/>
            <a:ext cx="8569901" cy="704474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51527" y="3500755"/>
            <a:ext cx="8925810" cy="309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Unlike traditional ListView, RecyclerView improve the efficiency by recycling the views which are out of the visibility of the user.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The Components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527" y="3500755"/>
            <a:ext cx="16207773" cy="388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30"/>
              </a:lnSpc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In general, RecyclerView consist of three sub-parts: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The Card Layout, the XML layout which will be treated as an item for the list.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The ViewHolder, stores the reference to the card layout views.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The Data Class, the structure for holding the information for every item of the RecyclerView.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999">
            <a:off x="989429" y="9474994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Components Breakdown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1527" y="3500755"/>
            <a:ext cx="16207773" cy="467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RecyclerView - Scrolling list for list items.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XML File - Layout for one item of data.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RecyclerView.LayoutManager - handle the organization of UI components.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RecylcerView.Adapter - connects data to the RecyclerView.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RecyclerView.ViewHolder - view information for displaying one item.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989429" y="9477375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509731" y="3302146"/>
            <a:ext cx="15332655" cy="47559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How It Works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23610" y="792270"/>
            <a:ext cx="649531" cy="76826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792270"/>
            <a:ext cx="745913" cy="76826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6547670" y="8326357"/>
            <a:ext cx="711630" cy="7116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360022" y="687170"/>
            <a:ext cx="2002666" cy="1195709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989429" y="9477375"/>
            <a:ext cx="16373259" cy="0"/>
          </a:xfrm>
          <a:prstGeom prst="line">
            <a:avLst/>
          </a:prstGeom>
          <a:ln cap="flat" w="9525">
            <a:solidFill>
              <a:srgbClr val="3B3C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10"/>
          <a:srcRect l="57172" t="0" r="0" b="0"/>
          <a:stretch>
            <a:fillRect/>
          </a:stretch>
        </p:blipFill>
        <p:spPr>
          <a:xfrm flipH="false" flipV="false" rot="0">
            <a:off x="10275794" y="3302146"/>
            <a:ext cx="6566591" cy="475596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315143"/>
            <a:ext cx="924709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34A853"/>
                </a:solidFill>
                <a:latin typeface="Google Sans 1 Bold"/>
              </a:rPr>
              <a:t>Layout Manager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1527" y="4372734"/>
            <a:ext cx="9043402" cy="309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Inside RecyclerView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Reuse view item that are no longer visible to the user.</a:t>
            </a:r>
          </a:p>
          <a:p>
            <a:pPr marL="755651" indent="-377825" lvl="1">
              <a:lnSpc>
                <a:spcPts val="6230"/>
              </a:lnSpc>
              <a:buFont typeface="Arial"/>
              <a:buChar char="•"/>
            </a:pPr>
            <a:r>
              <a:rPr lang="en-US" sz="3500">
                <a:solidFill>
                  <a:srgbClr val="3B3C47"/>
                </a:solidFill>
                <a:latin typeface="Google Sans 2"/>
              </a:rPr>
              <a:t>RecyclerView.LayoutManager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DAFdIrLCs8Q</dc:identifier>
  <dcterms:modified xsi:type="dcterms:W3CDTF">2011-08-01T06:04:30Z</dcterms:modified>
  <cp:revision>1</cp:revision>
  <dc:title>Session 05 - RecyclerView and Adapter</dc:title>
</cp:coreProperties>
</file>