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handoutMasterIdLst>
    <p:handoutMasterId r:id="rId21"/>
  </p:handoutMasterIdLst>
  <p:sldIdLst>
    <p:sldId id="348" r:id="rId4"/>
    <p:sldId id="352" r:id="rId5"/>
    <p:sldId id="349" r:id="rId6"/>
    <p:sldId id="350" r:id="rId7"/>
    <p:sldId id="351" r:id="rId8"/>
    <p:sldId id="317" r:id="rId9"/>
    <p:sldId id="335" r:id="rId10"/>
    <p:sldId id="310" r:id="rId11"/>
    <p:sldId id="314" r:id="rId12"/>
    <p:sldId id="307" r:id="rId13"/>
    <p:sldId id="322" r:id="rId14"/>
    <p:sldId id="353" r:id="rId15"/>
    <p:sldId id="354" r:id="rId16"/>
    <p:sldId id="356" r:id="rId17"/>
    <p:sldId id="312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0BD"/>
    <a:srgbClr val="A93590"/>
    <a:srgbClr val="9F71AB"/>
    <a:srgbClr val="CE9AC8"/>
    <a:srgbClr val="EDC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72" y="19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F6BBF9-5A47-4C81-84D2-0D5957E35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48662-B300-4FF5-9F38-DC6A9E103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A120B-50FF-4E28-AE81-0A4AFDF0289A}" type="datetimeFigureOut">
              <a:rPr lang="en-ID" smtClean="0"/>
              <a:t>05/03/22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76B93-DE25-4FF3-884D-2A85BDC2C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08C33-8E79-480C-B63C-2E6386FD16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E0D62-897B-48E8-801B-579F584DED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5369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BF37871-A61A-44BF-8B59-90A22D4C8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CB570E-332D-40B7-A813-116916B2E5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3B90BF-6CC3-4B5F-936F-BCC454A762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36947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CB6714-59F0-443C-A7B0-D25AEC336B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544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6A5E9-0868-4EB6-B8B8-AAE1945953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3885" y="288430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AA921E-304E-41AD-BE73-1576BD632A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482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C131F4-32D1-4E5A-B407-A81B03669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60CC7B-C0BF-4B38-B61A-97EDC1B4BA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solidFill>
            <a:srgbClr val="9F7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C0D59-F1F8-4EEE-BB88-491C0CFEF1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3F912-98E4-4CF9-A04C-84EA5A4615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7144A-8799-446E-96C5-944ADF24FB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FC8202-4720-4DC7-9130-BB0C34657F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32F301-E411-4EA4-86F0-885212301C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0C7811-CE7E-4B02-AFD7-264F2F20C3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F78BE2-41D6-4608-A072-B62686B40C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3B8D68-5E9A-455C-B934-CD7804E957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94858-9459-46C2-9D1D-2F930A3287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1F30-B0F4-444E-8CDA-9FD309437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D464383-8B93-43B4-85EB-895DFC119D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44605" y="-1498454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44BEBC9-F7A9-483A-9863-C892C29E19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9A7B2B-AA2B-4F64-BBE8-489E3549A5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63208" y="2477088"/>
            <a:ext cx="1751890" cy="17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B6D90-174C-43CC-97BE-084913CFA3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0056" y="5664471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59B0EF-42BB-494C-B01A-FF70088EE8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3" y="5791596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52949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Icon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diperbesar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Tanpa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mengurangi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Kualitas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Gambar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6426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Warna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Icon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diubah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BAD29-935D-40BD-9CDC-68F0A5F9A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1320" y="5664471"/>
            <a:ext cx="958859" cy="937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EB3C9-97FE-44B6-951A-AB7E8ECE88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917" y="5791596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100000">
              <a:srgbClr val="7030A0"/>
            </a:gs>
            <a:gs pos="0">
              <a:srgbClr val="CE9AC8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0DF627-AA47-4064-BAC6-5D95BBEFF8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279" y="2335790"/>
            <a:ext cx="2034928" cy="1989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ECC80A1-59D1-41E0-87AD-795D207B19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31" y="2743547"/>
            <a:ext cx="2572650" cy="13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8492B-8FCA-45CF-B0DF-E2ECAD94D4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7B4167-6009-4FBC-85D3-917CF6E081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202A3-E224-42D5-8B3F-2013DD252F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D90DB2-1B60-483C-9A27-D84D932F68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503C992-1608-4BD9-B2E4-CFC55E8EDB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rgbClr val="A935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rgbClr val="9F71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rgbClr val="EDCC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755749-83F0-48E1-8297-5308FE43F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7F3202-0420-4CEA-A470-01ECCF0066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33382-D9D8-433C-8E54-A90369E05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CDFB50-DF9C-4960-BF90-CD85B57FAA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3CA8E-1814-48AA-903F-F3013B22ED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0199C1-7174-441C-A41F-9C005EF40B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0DD09-CDB9-49E2-8A9B-9A7EA49F88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6E9D5-C879-4D65-BA91-38CEE29127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jpeg"/><Relationship Id="rId4" Type="http://schemas.openxmlformats.org/officeDocument/2006/relationships/image" Target="../media/image23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xpo.dev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odejs.org/en/download/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febrid@ibik.ac.i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56101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213982" y="2796075"/>
            <a:ext cx="4797245" cy="1296895"/>
            <a:chOff x="6665542" y="2688047"/>
            <a:chExt cx="4797245" cy="12968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688047"/>
              <a:ext cx="4777152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Pemograman</a:t>
              </a:r>
              <a:r>
                <a:rPr lang="en-US" altLang="ko-KR" sz="2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Perangkat</a:t>
              </a:r>
              <a:r>
                <a:rPr lang="en-US" altLang="ko-KR" sz="2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Bergerak</a:t>
              </a:r>
              <a:endPara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6052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Febri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Damatraseta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Fairuz, S.T,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M.Kom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Mobile Apps</a:t>
            </a:r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5C37070D-F164-4183-A090-9C537600EA63}"/>
              </a:ext>
            </a:extLst>
          </p:cNvPr>
          <p:cNvGrpSpPr/>
          <p:nvPr/>
        </p:nvGrpSpPr>
        <p:grpSpPr>
          <a:xfrm>
            <a:off x="4612702" y="5656058"/>
            <a:ext cx="2966597" cy="657346"/>
            <a:chOff x="4965551" y="1783849"/>
            <a:chExt cx="1780587" cy="6573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048C5-18DF-41A4-AAD2-DC8A89BFB2A7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Mobile apps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Maps, Waze,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Trafic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Schedule Transportation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D7A93-73BB-4334-B040-DEF498A2ADE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Navigasi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53FD0C55-25FD-453B-8A65-C0BC15FE04EE}"/>
              </a:ext>
            </a:extLst>
          </p:cNvPr>
          <p:cNvGrpSpPr/>
          <p:nvPr/>
        </p:nvGrpSpPr>
        <p:grpSpPr>
          <a:xfrm>
            <a:off x="8391355" y="3329369"/>
            <a:ext cx="2966597" cy="657346"/>
            <a:chOff x="4965551" y="1783849"/>
            <a:chExt cx="1780587" cy="6573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7F7087-9A7E-44C3-94D9-CDC1A31121F1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Mobile apps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Mobile Legend, Measure,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CapCut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B38433-4017-477B-ADA2-91CB6F4AD73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Game, Utility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18">
            <a:extLst>
              <a:ext uri="{FF2B5EF4-FFF2-40B4-BE49-F238E27FC236}">
                <a16:creationId xmlns:a16="http://schemas.microsoft.com/office/drawing/2014/main" id="{F9168C15-214E-4D24-8D12-129CFED7747F}"/>
              </a:ext>
            </a:extLst>
          </p:cNvPr>
          <p:cNvGrpSpPr/>
          <p:nvPr/>
        </p:nvGrpSpPr>
        <p:grpSpPr>
          <a:xfrm>
            <a:off x="7868336" y="4855493"/>
            <a:ext cx="2966597" cy="657346"/>
            <a:chOff x="4965551" y="1783849"/>
            <a:chExt cx="1780587" cy="6573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B5C245-E165-41EB-A972-A2D01F3F8E9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Mobile apps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Ruang Guru, Traveloka, Tokopedia,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Bibit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6BC5C-392F-49DE-A310-66B2F5CC36B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Education, Busines, Lifestyle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27">
            <a:extLst>
              <a:ext uri="{FF2B5EF4-FFF2-40B4-BE49-F238E27FC236}">
                <a16:creationId xmlns:a16="http://schemas.microsoft.com/office/drawing/2014/main" id="{D5012831-34BE-449A-9454-C33C897F47BC}"/>
              </a:ext>
            </a:extLst>
          </p:cNvPr>
          <p:cNvGrpSpPr/>
          <p:nvPr/>
        </p:nvGrpSpPr>
        <p:grpSpPr>
          <a:xfrm>
            <a:off x="871736" y="3286317"/>
            <a:ext cx="2983091" cy="657346"/>
            <a:chOff x="4965551" y="1783849"/>
            <a:chExt cx="1780587" cy="6573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DD12E4-686E-4894-AE58-EFEEFF78F74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Mobile apps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Youtube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Spotify, Live streaming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FF64B3-5DB1-465E-8F7F-59E95B1014DC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Entertainment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0">
            <a:extLst>
              <a:ext uri="{FF2B5EF4-FFF2-40B4-BE49-F238E27FC236}">
                <a16:creationId xmlns:a16="http://schemas.microsoft.com/office/drawing/2014/main" id="{8FF5A5AE-47F2-4A07-B33B-E7AFF32D774B}"/>
              </a:ext>
            </a:extLst>
          </p:cNvPr>
          <p:cNvGrpSpPr/>
          <p:nvPr/>
        </p:nvGrpSpPr>
        <p:grpSpPr>
          <a:xfrm>
            <a:off x="1473054" y="4928927"/>
            <a:ext cx="2983091" cy="657346"/>
            <a:chOff x="4965551" y="1783849"/>
            <a:chExt cx="1780587" cy="6573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BDD589-63FF-41C9-AF56-661ED107F81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Mobile apps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Facebook, Instagram,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Whatsapp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dll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821480-E5A5-4F3A-ABDF-B322FB26CCA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Media Social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5F61892F-401D-440D-9C8C-48A2E93AA003}"/>
              </a:ext>
            </a:extLst>
          </p:cNvPr>
          <p:cNvGrpSpPr/>
          <p:nvPr/>
        </p:nvGrpSpPr>
        <p:grpSpPr>
          <a:xfrm>
            <a:off x="3457208" y="2373247"/>
            <a:ext cx="5335891" cy="2999203"/>
            <a:chOff x="3360334" y="2373247"/>
            <a:chExt cx="5335891" cy="2999203"/>
          </a:xfrm>
        </p:grpSpPr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2FA828A9-4112-4507-B1DD-2EFF9175E7C7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95">
              <a:extLst>
                <a:ext uri="{FF2B5EF4-FFF2-40B4-BE49-F238E27FC236}">
                  <a16:creationId xmlns:a16="http://schemas.microsoft.com/office/drawing/2014/main" id="{6B4FE019-6CDC-48AF-AA3B-CF7A708ED772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rgbClr val="A93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96">
              <a:extLst>
                <a:ext uri="{FF2B5EF4-FFF2-40B4-BE49-F238E27FC236}">
                  <a16:creationId xmlns:a16="http://schemas.microsoft.com/office/drawing/2014/main" id="{F127AB38-FE24-4D5D-8898-48DF828B7D40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rgbClr val="ED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97">
              <a:extLst>
                <a:ext uri="{FF2B5EF4-FFF2-40B4-BE49-F238E27FC236}">
                  <a16:creationId xmlns:a16="http://schemas.microsoft.com/office/drawing/2014/main" id="{D30E8E6D-FA1B-4679-BE63-C8A76CAB66FD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rgbClr val="A93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98">
              <a:extLst>
                <a:ext uri="{FF2B5EF4-FFF2-40B4-BE49-F238E27FC236}">
                  <a16:creationId xmlns:a16="http://schemas.microsoft.com/office/drawing/2014/main" id="{0110114F-A81A-4D02-9F7E-63E58A41147C}"/>
                </a:ext>
              </a:extLst>
            </p:cNvPr>
            <p:cNvSpPr/>
            <p:nvPr/>
          </p:nvSpPr>
          <p:spPr>
            <a:xfrm>
              <a:off x="7970805" y="2410829"/>
              <a:ext cx="725420" cy="72542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Parallelogram 30">
              <a:extLst>
                <a:ext uri="{FF2B5EF4-FFF2-40B4-BE49-F238E27FC236}">
                  <a16:creationId xmlns:a16="http://schemas.microsoft.com/office/drawing/2014/main" id="{6B9598B3-9EEB-4DFD-A290-DE953702DBC2}"/>
                </a:ext>
              </a:extLst>
            </p:cNvPr>
            <p:cNvSpPr/>
            <p:nvPr/>
          </p:nvSpPr>
          <p:spPr>
            <a:xfrm flipH="1">
              <a:off x="4214929" y="4127752"/>
              <a:ext cx="352805" cy="353677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Isosceles Triangle 8">
              <a:extLst>
                <a:ext uri="{FF2B5EF4-FFF2-40B4-BE49-F238E27FC236}">
                  <a16:creationId xmlns:a16="http://schemas.microsoft.com/office/drawing/2014/main" id="{9E5C2E70-87A2-4C2D-BC37-70959FD15E71}"/>
                </a:ext>
              </a:extLst>
            </p:cNvPr>
            <p:cNvSpPr/>
            <p:nvPr/>
          </p:nvSpPr>
          <p:spPr>
            <a:xfrm rot="16200000">
              <a:off x="8171720" y="2571277"/>
              <a:ext cx="341731" cy="4074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07D9B420-C724-47AD-99D8-B0CF808B18A4}"/>
                </a:ext>
              </a:extLst>
            </p:cNvPr>
            <p:cNvSpPr/>
            <p:nvPr/>
          </p:nvSpPr>
          <p:spPr>
            <a:xfrm>
              <a:off x="7499478" y="4120129"/>
              <a:ext cx="362427" cy="36242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Donut 24">
              <a:extLst>
                <a:ext uri="{FF2B5EF4-FFF2-40B4-BE49-F238E27FC236}">
                  <a16:creationId xmlns:a16="http://schemas.microsoft.com/office/drawing/2014/main" id="{E13B696B-7A43-4E3E-BFE3-B6CDF6E0CD12}"/>
                </a:ext>
              </a:extLst>
            </p:cNvPr>
            <p:cNvSpPr/>
            <p:nvPr/>
          </p:nvSpPr>
          <p:spPr>
            <a:xfrm>
              <a:off x="5808307" y="4806224"/>
              <a:ext cx="396474" cy="399702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6FC6C68E-227A-4566-AFC0-0C404891A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107" y="2547671"/>
              <a:ext cx="383121" cy="3863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29" name="그룹 43">
              <a:extLst>
                <a:ext uri="{FF2B5EF4-FFF2-40B4-BE49-F238E27FC236}">
                  <a16:creationId xmlns:a16="http://schemas.microsoft.com/office/drawing/2014/main" id="{FF4CB353-5394-401C-836B-6AE492231362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908610C5-55F3-4856-B163-D6EDF2A3B260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rgbClr val="A935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D1C1146-D750-4C3E-AA0C-FFE39422877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rgbClr val="A935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44">
              <a:extLst>
                <a:ext uri="{FF2B5EF4-FFF2-40B4-BE49-F238E27FC236}">
                  <a16:creationId xmlns:a16="http://schemas.microsoft.com/office/drawing/2014/main" id="{865F5BA2-10BE-4C30-AE8B-66AF27F9721B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A8AEA913-92D0-4F18-B84B-2632FEB8F871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40">
                <a:extLst>
                  <a:ext uri="{FF2B5EF4-FFF2-40B4-BE49-F238E27FC236}">
                    <a16:creationId xmlns:a16="http://schemas.microsoft.com/office/drawing/2014/main" id="{5E124F88-6757-4964-9228-F96E326388C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45">
              <a:extLst>
                <a:ext uri="{FF2B5EF4-FFF2-40B4-BE49-F238E27FC236}">
                  <a16:creationId xmlns:a16="http://schemas.microsoft.com/office/drawing/2014/main" id="{A0E380D1-830A-4D69-B573-58F7EEA169CA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CD6097C7-30D5-4FFD-A105-02D074143401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rgbClr val="CE9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41">
                <a:extLst>
                  <a:ext uri="{FF2B5EF4-FFF2-40B4-BE49-F238E27FC236}">
                    <a16:creationId xmlns:a16="http://schemas.microsoft.com/office/drawing/2014/main" id="{A66988D2-5EE1-41E0-8FB9-B236BD886627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rgbClr val="CE9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46">
              <a:extLst>
                <a:ext uri="{FF2B5EF4-FFF2-40B4-BE49-F238E27FC236}">
                  <a16:creationId xmlns:a16="http://schemas.microsoft.com/office/drawing/2014/main" id="{EA465519-3AAF-4B86-BD49-33B9ED4EA9B3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5EA1E711-66CD-41B8-84C0-6CAF2168C84D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rgbClr val="A935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91F199D2-CA64-4599-BE1E-D35BEB00598B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rgbClr val="A935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69C8B1-0783-47C3-9FCF-50BC476B9203}"/>
              </a:ext>
            </a:extLst>
          </p:cNvPr>
          <p:cNvGrpSpPr/>
          <p:nvPr/>
        </p:nvGrpSpPr>
        <p:grpSpPr>
          <a:xfrm>
            <a:off x="5099306" y="1617067"/>
            <a:ext cx="2051694" cy="2050642"/>
            <a:chOff x="4574848" y="1897856"/>
            <a:chExt cx="3028217" cy="30266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417EA-78B0-43E8-9A1E-F763DCD07371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BEB685-E631-4D08-9C55-6A4907AD33B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2B42031E-3E5F-9042-8F2F-AD8E45675299}"/>
              </a:ext>
            </a:extLst>
          </p:cNvPr>
          <p:cNvSpPr/>
          <p:nvPr/>
        </p:nvSpPr>
        <p:spPr>
          <a:xfrm>
            <a:off x="5719190" y="1898431"/>
            <a:ext cx="781873" cy="1445713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2" name="Picture 41" descr="Shape&#10;&#10;Description automatically generated">
            <a:extLst>
              <a:ext uri="{FF2B5EF4-FFF2-40B4-BE49-F238E27FC236}">
                <a16:creationId xmlns:a16="http://schemas.microsoft.com/office/drawing/2014/main" id="{62323C6D-11C9-7D48-A00D-CDFA3DC4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01" y="2394681"/>
            <a:ext cx="421034" cy="4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dirty="0"/>
              <a:t>OS on Mobile Device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7F9054F2-1007-405E-8219-A6169380EB34}"/>
              </a:ext>
            </a:extLst>
          </p:cNvPr>
          <p:cNvSpPr/>
          <p:nvPr/>
        </p:nvSpPr>
        <p:spPr>
          <a:xfrm>
            <a:off x="2971012" y="2824320"/>
            <a:ext cx="7718341" cy="252000"/>
          </a:xfrm>
          <a:prstGeom prst="rightArrow">
            <a:avLst>
              <a:gd name="adj1" fmla="val 50000"/>
              <a:gd name="adj2" fmla="val 81225"/>
            </a:avLst>
          </a:prstGeom>
          <a:solidFill>
            <a:schemeClr val="bg1">
              <a:lumMod val="7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D3FF3-F855-4E51-AB16-A87EE14486BE}"/>
              </a:ext>
            </a:extLst>
          </p:cNvPr>
          <p:cNvSpPr/>
          <p:nvPr/>
        </p:nvSpPr>
        <p:spPr>
          <a:xfrm>
            <a:off x="1013228" y="1971428"/>
            <a:ext cx="1957784" cy="1957784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10995-33E4-4F7C-AA77-57919309035F}"/>
              </a:ext>
            </a:extLst>
          </p:cNvPr>
          <p:cNvSpPr txBox="1"/>
          <p:nvPr/>
        </p:nvSpPr>
        <p:spPr>
          <a:xfrm>
            <a:off x="1488064" y="3186461"/>
            <a:ext cx="1008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OS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18B8C697-7F15-4013-9581-0826AAC7E817}"/>
              </a:ext>
            </a:extLst>
          </p:cNvPr>
          <p:cNvSpPr/>
          <p:nvPr/>
        </p:nvSpPr>
        <p:spPr>
          <a:xfrm>
            <a:off x="9091832" y="2501972"/>
            <a:ext cx="916465" cy="91646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80224DA0-71A4-4BD3-819B-881D5A5EF539}"/>
              </a:ext>
            </a:extLst>
          </p:cNvPr>
          <p:cNvGrpSpPr/>
          <p:nvPr/>
        </p:nvGrpSpPr>
        <p:grpSpPr>
          <a:xfrm>
            <a:off x="8759137" y="3813340"/>
            <a:ext cx="1578993" cy="1663231"/>
            <a:chOff x="3851446" y="4148064"/>
            <a:chExt cx="1578993" cy="18428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1D157B-A735-4488-9BAE-C3433684A30C}"/>
                </a:ext>
              </a:extLst>
            </p:cNvPr>
            <p:cNvSpPr txBox="1"/>
            <p:nvPr/>
          </p:nvSpPr>
          <p:spPr>
            <a:xfrm>
              <a:off x="3851446" y="4148064"/>
              <a:ext cx="1578993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Microsoft Corp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59E007-7388-4D9E-85C9-5369AA18BFA4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53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Diluncurkan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2010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terakhirnya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dikenalkan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2015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Windows Phone 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051">
            <a:extLst>
              <a:ext uri="{FF2B5EF4-FFF2-40B4-BE49-F238E27FC236}">
                <a16:creationId xmlns:a16="http://schemas.microsoft.com/office/drawing/2014/main" id="{681B83FB-837A-473F-9C24-F3B90580F708}"/>
              </a:ext>
            </a:extLst>
          </p:cNvPr>
          <p:cNvGrpSpPr/>
          <p:nvPr/>
        </p:nvGrpSpPr>
        <p:grpSpPr>
          <a:xfrm>
            <a:off x="8758139" y="1635230"/>
            <a:ext cx="1531493" cy="718227"/>
            <a:chOff x="6773514" y="1377657"/>
            <a:chExt cx="1182536" cy="718227"/>
          </a:xfrm>
          <a:solidFill>
            <a:srgbClr val="A93590"/>
          </a:solidFill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C35D422-FE88-4C5F-B731-EC9D3A0B9D03}"/>
                </a:ext>
              </a:extLst>
            </p:cNvPr>
            <p:cNvSpPr/>
            <p:nvPr/>
          </p:nvSpPr>
          <p:spPr>
            <a:xfrm>
              <a:off x="6775646" y="1534702"/>
              <a:ext cx="1180404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5DBBA5-FAF2-4C8A-8830-8914EE8CF201}"/>
                </a:ext>
              </a:extLst>
            </p:cNvPr>
            <p:cNvSpPr txBox="1"/>
            <p:nvPr/>
          </p:nvSpPr>
          <p:spPr>
            <a:xfrm>
              <a:off x="6773514" y="1377657"/>
              <a:ext cx="1182535" cy="58477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Windows Phone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Oval 7">
            <a:extLst>
              <a:ext uri="{FF2B5EF4-FFF2-40B4-BE49-F238E27FC236}">
                <a16:creationId xmlns:a16="http://schemas.microsoft.com/office/drawing/2014/main" id="{F7F3DCB6-3F77-4DF4-8DD6-CC297D36AAB8}"/>
              </a:ext>
            </a:extLst>
          </p:cNvPr>
          <p:cNvSpPr/>
          <p:nvPr/>
        </p:nvSpPr>
        <p:spPr>
          <a:xfrm>
            <a:off x="7266824" y="2484146"/>
            <a:ext cx="916465" cy="91646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B358B55A-CCCA-4ECF-99DE-931737351BF9}"/>
              </a:ext>
            </a:extLst>
          </p:cNvPr>
          <p:cNvGrpSpPr/>
          <p:nvPr/>
        </p:nvGrpSpPr>
        <p:grpSpPr>
          <a:xfrm>
            <a:off x="7004073" y="3813340"/>
            <a:ext cx="1441967" cy="1663231"/>
            <a:chOff x="3921390" y="4148064"/>
            <a:chExt cx="1441967" cy="18428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7FD0B2-E252-4A28-8DDE-D539B113FAC5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Huawei Corp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4B4F1-DC1E-42CA-9713-EE27687304B6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53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Diluncurkan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2019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terbaru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dikenalkan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2022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Harmony OS 2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052">
            <a:extLst>
              <a:ext uri="{FF2B5EF4-FFF2-40B4-BE49-F238E27FC236}">
                <a16:creationId xmlns:a16="http://schemas.microsoft.com/office/drawing/2014/main" id="{ED8D0180-E9BD-478D-9120-F609169B9C66}"/>
              </a:ext>
            </a:extLst>
          </p:cNvPr>
          <p:cNvGrpSpPr/>
          <p:nvPr/>
        </p:nvGrpSpPr>
        <p:grpSpPr>
          <a:xfrm>
            <a:off x="7115481" y="1760748"/>
            <a:ext cx="1219148" cy="565650"/>
            <a:chOff x="5398975" y="1503174"/>
            <a:chExt cx="1219148" cy="565650"/>
          </a:xfrm>
          <a:solidFill>
            <a:srgbClr val="A93590"/>
          </a:solidFill>
        </p:grpSpPr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12291E46-14EF-47FB-8DEA-DD3F536D3F2C}"/>
                </a:ext>
              </a:extLst>
            </p:cNvPr>
            <p:cNvSpPr/>
            <p:nvPr/>
          </p:nvSpPr>
          <p:spPr>
            <a:xfrm>
              <a:off x="5398975" y="1507642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80FB20-2F85-46DE-A9EA-B505EF5B39AC}"/>
                </a:ext>
              </a:extLst>
            </p:cNvPr>
            <p:cNvSpPr txBox="1"/>
            <p:nvPr/>
          </p:nvSpPr>
          <p:spPr>
            <a:xfrm>
              <a:off x="5398975" y="1503174"/>
              <a:ext cx="1219148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Harmony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Oval 5">
            <a:extLst>
              <a:ext uri="{FF2B5EF4-FFF2-40B4-BE49-F238E27FC236}">
                <a16:creationId xmlns:a16="http://schemas.microsoft.com/office/drawing/2014/main" id="{045DE284-43C2-4ADF-99F3-CAA2824372C7}"/>
              </a:ext>
            </a:extLst>
          </p:cNvPr>
          <p:cNvSpPr/>
          <p:nvPr/>
        </p:nvSpPr>
        <p:spPr>
          <a:xfrm>
            <a:off x="3616806" y="2484147"/>
            <a:ext cx="916465" cy="91646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B5D6325F-6EE8-4229-A64E-D8D37CBF97B2}"/>
              </a:ext>
            </a:extLst>
          </p:cNvPr>
          <p:cNvGrpSpPr/>
          <p:nvPr/>
        </p:nvGrpSpPr>
        <p:grpSpPr>
          <a:xfrm>
            <a:off x="3354055" y="3813339"/>
            <a:ext cx="1441967" cy="1663231"/>
            <a:chOff x="2479422" y="4105902"/>
            <a:chExt cx="1441967" cy="184280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BBF584-66A8-4242-AA4E-48E2D0170359}"/>
                </a:ext>
              </a:extLst>
            </p:cNvPr>
            <p:cNvSpPr txBox="1"/>
            <p:nvPr/>
          </p:nvSpPr>
          <p:spPr>
            <a:xfrm>
              <a:off x="2479422" y="4105902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Google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corp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D7CA2-8494-435A-BA6E-13AD9260B225}"/>
                </a:ext>
              </a:extLst>
            </p:cNvPr>
            <p:cNvSpPr txBox="1"/>
            <p:nvPr/>
          </p:nvSpPr>
          <p:spPr>
            <a:xfrm>
              <a:off x="2479423" y="4414178"/>
              <a:ext cx="1441966" cy="153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Diluncurkan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2008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terakhir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diperkenalkan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2021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Android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12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054">
            <a:extLst>
              <a:ext uri="{FF2B5EF4-FFF2-40B4-BE49-F238E27FC236}">
                <a16:creationId xmlns:a16="http://schemas.microsoft.com/office/drawing/2014/main" id="{189513D1-560F-4E9F-9333-3B6958E24FEA}"/>
              </a:ext>
            </a:extLst>
          </p:cNvPr>
          <p:cNvGrpSpPr/>
          <p:nvPr/>
        </p:nvGrpSpPr>
        <p:grpSpPr>
          <a:xfrm>
            <a:off x="3463396" y="1757973"/>
            <a:ext cx="1223285" cy="565650"/>
            <a:chOff x="2692625" y="1500399"/>
            <a:chExt cx="1223285" cy="565650"/>
          </a:xfrm>
          <a:solidFill>
            <a:srgbClr val="CE9AC8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9F7487-20AD-4035-8BDC-350F855BF3AF}"/>
                </a:ext>
              </a:extLst>
            </p:cNvPr>
            <p:cNvSpPr/>
            <p:nvPr/>
          </p:nvSpPr>
          <p:spPr>
            <a:xfrm>
              <a:off x="2696762" y="1504867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4B456A-8356-4C83-BBE0-17A91EBDE678}"/>
                </a:ext>
              </a:extLst>
            </p:cNvPr>
            <p:cNvSpPr txBox="1"/>
            <p:nvPr/>
          </p:nvSpPr>
          <p:spPr>
            <a:xfrm>
              <a:off x="2692625" y="1500399"/>
              <a:ext cx="1199073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Android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Oval 6">
            <a:extLst>
              <a:ext uri="{FF2B5EF4-FFF2-40B4-BE49-F238E27FC236}">
                <a16:creationId xmlns:a16="http://schemas.microsoft.com/office/drawing/2014/main" id="{0367DD4B-CD82-4ACA-B862-A1D0FE820DC9}"/>
              </a:ext>
            </a:extLst>
          </p:cNvPr>
          <p:cNvSpPr/>
          <p:nvPr/>
        </p:nvSpPr>
        <p:spPr>
          <a:xfrm>
            <a:off x="5441815" y="2484148"/>
            <a:ext cx="916465" cy="91646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1D5579E8-AB0B-4379-8E11-D8D57B02950F}"/>
              </a:ext>
            </a:extLst>
          </p:cNvPr>
          <p:cNvGrpSpPr/>
          <p:nvPr/>
        </p:nvGrpSpPr>
        <p:grpSpPr>
          <a:xfrm>
            <a:off x="5179064" y="3813340"/>
            <a:ext cx="1441967" cy="1663231"/>
            <a:chOff x="3921390" y="4148064"/>
            <a:chExt cx="1441967" cy="184280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7821C0-0481-4458-AE44-2E62A09BA74F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Apple Corp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3465A4-C62B-483C-A8C7-E1C443ADD709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53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Diluncurkan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2007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terbaru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diperkenalkan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2021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15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2053">
            <a:extLst>
              <a:ext uri="{FF2B5EF4-FFF2-40B4-BE49-F238E27FC236}">
                <a16:creationId xmlns:a16="http://schemas.microsoft.com/office/drawing/2014/main" id="{B4C2E924-E660-4369-BCF2-BFCD07232831}"/>
              </a:ext>
            </a:extLst>
          </p:cNvPr>
          <p:cNvGrpSpPr/>
          <p:nvPr/>
        </p:nvGrpSpPr>
        <p:grpSpPr>
          <a:xfrm>
            <a:off x="5290200" y="1772982"/>
            <a:ext cx="1219695" cy="561182"/>
            <a:chOff x="4065893" y="1515409"/>
            <a:chExt cx="1219695" cy="561182"/>
          </a:xfrm>
          <a:solidFill>
            <a:srgbClr val="9F71AB"/>
          </a:solidFill>
        </p:grpSpPr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DB907D26-83EA-48C6-BEB7-0E648730F851}"/>
                </a:ext>
              </a:extLst>
            </p:cNvPr>
            <p:cNvSpPr/>
            <p:nvPr/>
          </p:nvSpPr>
          <p:spPr>
            <a:xfrm>
              <a:off x="4066440" y="1515409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054CBA-7CF7-475C-BC7C-B19DEDA646B9}"/>
                </a:ext>
              </a:extLst>
            </p:cNvPr>
            <p:cNvSpPr txBox="1"/>
            <p:nvPr/>
          </p:nvSpPr>
          <p:spPr>
            <a:xfrm>
              <a:off x="4065893" y="1515883"/>
              <a:ext cx="1208196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iOS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527FA5FD-2C25-AE4D-91B0-6CF5EB90EC1C}"/>
              </a:ext>
            </a:extLst>
          </p:cNvPr>
          <p:cNvSpPr/>
          <p:nvPr/>
        </p:nvSpPr>
        <p:spPr>
          <a:xfrm>
            <a:off x="1793409" y="2373330"/>
            <a:ext cx="433483" cy="76926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904E9-54CF-7B4E-AD7C-67B5139B3C4B}"/>
              </a:ext>
            </a:extLst>
          </p:cNvPr>
          <p:cNvSpPr/>
          <p:nvPr/>
        </p:nvSpPr>
        <p:spPr>
          <a:xfrm>
            <a:off x="8754132" y="1710556"/>
            <a:ext cx="2746591" cy="192339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A93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3462C6-8023-6D41-8130-67B4B1C22F2E}"/>
              </a:ext>
            </a:extLst>
          </p:cNvPr>
          <p:cNvSpPr/>
          <p:nvPr/>
        </p:nvSpPr>
        <p:spPr>
          <a:xfrm>
            <a:off x="3221422" y="3704891"/>
            <a:ext cx="4456386" cy="192339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A93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F3B9C7-9694-CF4B-9F78-C30BA48BBAB8}"/>
              </a:ext>
            </a:extLst>
          </p:cNvPr>
          <p:cNvSpPr/>
          <p:nvPr/>
        </p:nvSpPr>
        <p:spPr>
          <a:xfrm>
            <a:off x="3205655" y="1660634"/>
            <a:ext cx="4456386" cy="192339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A93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97B4D-966B-A845-9FE3-A6DE2B17FA5D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dirty="0"/>
              <a:t>Programming Language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ADBEFBD-F933-C142-A596-23FF0762B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7" y="1892300"/>
            <a:ext cx="1308100" cy="15367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A0E3EA9-D142-3D43-AE86-2BB70C9C9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7" y="4094655"/>
            <a:ext cx="1422400" cy="1422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B35CF59-C57B-6547-8122-5EA22F322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05" y="1785674"/>
            <a:ext cx="868038" cy="1587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5EDFC1-B319-054C-906B-0BB707A482AA}"/>
              </a:ext>
            </a:extLst>
          </p:cNvPr>
          <p:cNvSpPr txBox="1"/>
          <p:nvPr/>
        </p:nvSpPr>
        <p:spPr>
          <a:xfrm>
            <a:off x="2316400" y="2322786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FD55ADC-31BD-9342-B800-A41A779FC0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43" y="2207595"/>
            <a:ext cx="1037261" cy="103726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C9A3764-4C41-354A-BDBB-AA4B03A93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56" y="2207595"/>
            <a:ext cx="1037262" cy="10372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F944F6-4E62-7744-ABF5-81465F7BA0DB}"/>
              </a:ext>
            </a:extLst>
          </p:cNvPr>
          <p:cNvSpPr txBox="1"/>
          <p:nvPr/>
        </p:nvSpPr>
        <p:spPr>
          <a:xfrm>
            <a:off x="2316399" y="4344190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63CED9EE-2F7E-9D48-A3AD-ACE015090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52" y="3959420"/>
            <a:ext cx="1308100" cy="1308100"/>
          </a:xfrm>
          <a:prstGeom prst="rect">
            <a:avLst/>
          </a:prstGeom>
        </p:spPr>
      </p:pic>
      <p:pic>
        <p:nvPicPr>
          <p:cNvPr id="19" name="Picture 18" descr="A picture containing text, light, dark&#10;&#10;Description automatically generated">
            <a:extLst>
              <a:ext uri="{FF2B5EF4-FFF2-40B4-BE49-F238E27FC236}">
                <a16:creationId xmlns:a16="http://schemas.microsoft.com/office/drawing/2014/main" id="{D10DBE92-CBEE-6B4B-8F46-A1B75FF2C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143" y="3913571"/>
            <a:ext cx="1308100" cy="1308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828FCC-2AB3-0A42-8624-3B9A45AEBB47}"/>
              </a:ext>
            </a:extLst>
          </p:cNvPr>
          <p:cNvSpPr txBox="1"/>
          <p:nvPr/>
        </p:nvSpPr>
        <p:spPr>
          <a:xfrm>
            <a:off x="7943778" y="2335924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CF9B8-DF30-164C-9884-678426887DA5}"/>
              </a:ext>
            </a:extLst>
          </p:cNvPr>
          <p:cNvSpPr txBox="1"/>
          <p:nvPr/>
        </p:nvSpPr>
        <p:spPr>
          <a:xfrm>
            <a:off x="7943777" y="4357328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+</a:t>
            </a:r>
          </a:p>
        </p:txBody>
      </p:sp>
      <p:pic>
        <p:nvPicPr>
          <p:cNvPr id="25" name="Picture 24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24337C78-0126-3746-A62F-DC4723C257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00" y="1995856"/>
            <a:ext cx="572729" cy="572729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9B70B7F8-955A-E949-A703-A057603B00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928" y="1875803"/>
            <a:ext cx="836761" cy="77280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81DD4671-6DFC-034E-8F27-99B1A9DC2F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954" y="4229811"/>
            <a:ext cx="795219" cy="767317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AEE1F85C-3430-DC43-8EF7-58FB44B2D8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818" y="2770324"/>
            <a:ext cx="653492" cy="6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8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97B4D-966B-A845-9FE3-A6DE2B17FA5D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dirty="0"/>
              <a:t>Programming Language</a:t>
            </a:r>
          </a:p>
          <a:p>
            <a:pPr marL="0" indent="0" algn="r">
              <a:buNone/>
            </a:pPr>
            <a:r>
              <a:rPr lang="en-US" dirty="0"/>
              <a:t>Cross platform apps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EEDF3C-4D5E-A141-9604-7AB373FDED0B}"/>
              </a:ext>
            </a:extLst>
          </p:cNvPr>
          <p:cNvGrpSpPr/>
          <p:nvPr/>
        </p:nvGrpSpPr>
        <p:grpSpPr>
          <a:xfrm>
            <a:off x="7073464" y="2512410"/>
            <a:ext cx="4645572" cy="2574597"/>
            <a:chOff x="3237188" y="1629541"/>
            <a:chExt cx="4645572" cy="2574597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0ADBEFBD-F933-C142-A596-23FF0762B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867" y="2148489"/>
              <a:ext cx="1308100" cy="1536700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3A0E3EA9-D142-3D43-AE86-2BB70C9C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621" y="2148489"/>
              <a:ext cx="1422400" cy="1422400"/>
            </a:xfrm>
            <a:prstGeom prst="rect">
              <a:avLst/>
            </a:prstGeom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1A003EA-1E33-814B-B6D9-920A20953A27}"/>
                </a:ext>
              </a:extLst>
            </p:cNvPr>
            <p:cNvSpPr/>
            <p:nvPr/>
          </p:nvSpPr>
          <p:spPr>
            <a:xfrm>
              <a:off x="3237188" y="1629541"/>
              <a:ext cx="4645572" cy="257459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FB0E192-7A17-AA40-A5B0-EA6899790467}"/>
              </a:ext>
            </a:extLst>
          </p:cNvPr>
          <p:cNvSpPr txBox="1"/>
          <p:nvPr/>
        </p:nvSpPr>
        <p:spPr>
          <a:xfrm>
            <a:off x="5717632" y="1851645"/>
            <a:ext cx="104052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}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5A0542-F536-674A-952D-EAD0244ADD37}"/>
              </a:ext>
            </a:extLst>
          </p:cNvPr>
          <p:cNvGrpSpPr/>
          <p:nvPr/>
        </p:nvGrpSpPr>
        <p:grpSpPr>
          <a:xfrm>
            <a:off x="689090" y="3157923"/>
            <a:ext cx="1223412" cy="1590440"/>
            <a:chOff x="531435" y="3263023"/>
            <a:chExt cx="1223412" cy="159044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12F0AA34-EA95-CD4B-AB15-EBACA77A8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57" y="3263023"/>
              <a:ext cx="981568" cy="109877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01ABB8-D3F0-F54B-B9FC-00A167DB6656}"/>
                </a:ext>
              </a:extLst>
            </p:cNvPr>
            <p:cNvSpPr txBox="1"/>
            <p:nvPr/>
          </p:nvSpPr>
          <p:spPr>
            <a:xfrm>
              <a:off x="531435" y="4484131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Javascript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8ABFAA-97E0-684C-AA4E-8F3D232B9C07}"/>
              </a:ext>
            </a:extLst>
          </p:cNvPr>
          <p:cNvGrpSpPr/>
          <p:nvPr/>
        </p:nvGrpSpPr>
        <p:grpSpPr>
          <a:xfrm>
            <a:off x="2470640" y="3074716"/>
            <a:ext cx="1181977" cy="1673647"/>
            <a:chOff x="1945124" y="3179816"/>
            <a:chExt cx="1181977" cy="1673647"/>
          </a:xfrm>
        </p:grpSpPr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6FE02334-95B1-6E48-80E4-456185E29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124" y="3179816"/>
              <a:ext cx="1181977" cy="11819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870827-4BAE-3141-9084-22DBFBBFC97E}"/>
                </a:ext>
              </a:extLst>
            </p:cNvPr>
            <p:cNvSpPr txBox="1"/>
            <p:nvPr/>
          </p:nvSpPr>
          <p:spPr>
            <a:xfrm>
              <a:off x="2155238" y="4484131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Kotlin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04E46-CAC3-6748-AAAE-8C469B53ECC8}"/>
              </a:ext>
            </a:extLst>
          </p:cNvPr>
          <p:cNvGrpSpPr/>
          <p:nvPr/>
        </p:nvGrpSpPr>
        <p:grpSpPr>
          <a:xfrm>
            <a:off x="4038381" y="2955507"/>
            <a:ext cx="1305035" cy="1792856"/>
            <a:chOff x="3292147" y="3060607"/>
            <a:chExt cx="1305035" cy="179285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1A9862-AA01-D14D-939A-F45765CB8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147" y="3060607"/>
              <a:ext cx="1305035" cy="13050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EE6AFB-D9BA-3244-9003-716F60FC9390}"/>
                </a:ext>
              </a:extLst>
            </p:cNvPr>
            <p:cNvSpPr txBox="1"/>
            <p:nvPr/>
          </p:nvSpPr>
          <p:spPr>
            <a:xfrm>
              <a:off x="3525318" y="4484131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Flutter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47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97B4D-966B-A845-9FE3-A6DE2B17FA5D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dirty="0"/>
              <a:t>Programming Language</a:t>
            </a:r>
          </a:p>
          <a:p>
            <a:pPr marL="0" indent="0" algn="r">
              <a:buNone/>
            </a:pPr>
            <a:r>
              <a:rPr lang="en-US" dirty="0"/>
              <a:t>Cross platform apps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5A0542-F536-674A-952D-EAD0244ADD37}"/>
              </a:ext>
            </a:extLst>
          </p:cNvPr>
          <p:cNvGrpSpPr/>
          <p:nvPr/>
        </p:nvGrpSpPr>
        <p:grpSpPr>
          <a:xfrm>
            <a:off x="684215" y="1534276"/>
            <a:ext cx="1223412" cy="1503148"/>
            <a:chOff x="531435" y="3263023"/>
            <a:chExt cx="1223412" cy="1503148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12F0AA34-EA95-CD4B-AB15-EBACA77A8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57" y="3263023"/>
              <a:ext cx="981568" cy="109877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01ABB8-D3F0-F54B-B9FC-00A167DB6656}"/>
                </a:ext>
              </a:extLst>
            </p:cNvPr>
            <p:cNvSpPr txBox="1"/>
            <p:nvPr/>
          </p:nvSpPr>
          <p:spPr>
            <a:xfrm>
              <a:off x="531435" y="439683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Javascript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0CA9CA-16FB-6942-8741-BC316C139455}"/>
              </a:ext>
            </a:extLst>
          </p:cNvPr>
          <p:cNvGrpSpPr/>
          <p:nvPr/>
        </p:nvGrpSpPr>
        <p:grpSpPr>
          <a:xfrm>
            <a:off x="1609429" y="4760339"/>
            <a:ext cx="1505540" cy="1284577"/>
            <a:chOff x="1609429" y="4466052"/>
            <a:chExt cx="1505540" cy="1284577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1F98D70F-E2AB-554D-96DB-D819F5A0C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627" y="4466052"/>
              <a:ext cx="909145" cy="7894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EB044F-121D-1942-AF3D-8D287C53836F}"/>
                </a:ext>
              </a:extLst>
            </p:cNvPr>
            <p:cNvSpPr txBox="1"/>
            <p:nvPr/>
          </p:nvSpPr>
          <p:spPr>
            <a:xfrm>
              <a:off x="1609429" y="5381297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React Native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369738-0216-A745-BE7C-BE37BFEBAD3B}"/>
              </a:ext>
            </a:extLst>
          </p:cNvPr>
          <p:cNvGrpSpPr/>
          <p:nvPr/>
        </p:nvGrpSpPr>
        <p:grpSpPr>
          <a:xfrm>
            <a:off x="3394048" y="4437850"/>
            <a:ext cx="2005742" cy="1607066"/>
            <a:chOff x="3394048" y="4143563"/>
            <a:chExt cx="2005742" cy="1607066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CA7E1246-3ECF-E74D-8377-063EA837D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719" y="4143563"/>
              <a:ext cx="1422400" cy="1422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0CDA52-E727-3447-A3AF-3165D958195B}"/>
                </a:ext>
              </a:extLst>
            </p:cNvPr>
            <p:cNvSpPr txBox="1"/>
            <p:nvPr/>
          </p:nvSpPr>
          <p:spPr>
            <a:xfrm>
              <a:off x="3394048" y="5381297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Mobile Angular UI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0C591B-4DA0-1A40-8D00-49CDCFF20A7F}"/>
              </a:ext>
            </a:extLst>
          </p:cNvPr>
          <p:cNvGrpSpPr/>
          <p:nvPr/>
        </p:nvGrpSpPr>
        <p:grpSpPr>
          <a:xfrm>
            <a:off x="5769714" y="4760339"/>
            <a:ext cx="825867" cy="1286047"/>
            <a:chOff x="5906348" y="4466052"/>
            <a:chExt cx="825867" cy="1286047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9D60E455-A134-BB49-92CF-ACEFAB3DA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066" y="4466052"/>
              <a:ext cx="755149" cy="75514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9BB2BE-80C0-AA46-B980-F2C49B77993C}"/>
                </a:ext>
              </a:extLst>
            </p:cNvPr>
            <p:cNvSpPr txBox="1"/>
            <p:nvPr/>
          </p:nvSpPr>
          <p:spPr>
            <a:xfrm>
              <a:off x="5906348" y="538276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IONIC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123182-B276-CA4B-9C4B-D5AB2C6FFD74}"/>
              </a:ext>
            </a:extLst>
          </p:cNvPr>
          <p:cNvGrpSpPr/>
          <p:nvPr/>
        </p:nvGrpSpPr>
        <p:grpSpPr>
          <a:xfrm>
            <a:off x="7238773" y="4754774"/>
            <a:ext cx="1492716" cy="1269122"/>
            <a:chOff x="7238773" y="4460487"/>
            <a:chExt cx="1492716" cy="1269122"/>
          </a:xfrm>
        </p:grpSpPr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1A485752-2415-A041-ABE8-1CFBDDBAF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162" y="4460487"/>
              <a:ext cx="755149" cy="75514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7DBCAC-15A7-9643-9733-634ED26F46E3}"/>
                </a:ext>
              </a:extLst>
            </p:cNvPr>
            <p:cNvSpPr txBox="1"/>
            <p:nvPr/>
          </p:nvSpPr>
          <p:spPr>
            <a:xfrm>
              <a:off x="7238773" y="5360277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Native Script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E98808-A05D-6A40-9023-AEE857D50FE3}"/>
              </a:ext>
            </a:extLst>
          </p:cNvPr>
          <p:cNvGrpSpPr/>
          <p:nvPr/>
        </p:nvGrpSpPr>
        <p:grpSpPr>
          <a:xfrm>
            <a:off x="9366467" y="4633423"/>
            <a:ext cx="1056700" cy="1411493"/>
            <a:chOff x="9366467" y="4339136"/>
            <a:chExt cx="1056700" cy="1411493"/>
          </a:xfrm>
        </p:grpSpPr>
        <p:pic>
          <p:nvPicPr>
            <p:cNvPr id="34" name="Picture 3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F2EBDD4-53CC-C345-8146-0B44504EB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5262" y="4339136"/>
              <a:ext cx="779111" cy="8765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07AAAA-03FE-D049-AEA2-2BD8A9A13B93}"/>
                </a:ext>
              </a:extLst>
            </p:cNvPr>
            <p:cNvSpPr txBox="1"/>
            <p:nvPr/>
          </p:nvSpPr>
          <p:spPr>
            <a:xfrm>
              <a:off x="9366467" y="5381297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Cordova</a:t>
              </a:r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AAA31224-E5A7-2A40-A84D-B77EC30E70E7}"/>
              </a:ext>
            </a:extLst>
          </p:cNvPr>
          <p:cNvSpPr/>
          <p:nvPr/>
        </p:nvSpPr>
        <p:spPr>
          <a:xfrm rot="16200000">
            <a:off x="5475463" y="74550"/>
            <a:ext cx="1218407" cy="7716243"/>
          </a:xfrm>
          <a:prstGeom prst="rightBrace">
            <a:avLst/>
          </a:prstGeom>
          <a:ln>
            <a:solidFill>
              <a:srgbClr val="E820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11F7FE9-6559-C746-8D90-023C06B5A7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93" y="1448495"/>
            <a:ext cx="2737945" cy="1674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7C5CDF-DB87-8343-9DF0-D6DDFDAF33D1}"/>
              </a:ext>
            </a:extLst>
          </p:cNvPr>
          <p:cNvSpPr txBox="1"/>
          <p:nvPr/>
        </p:nvSpPr>
        <p:spPr>
          <a:xfrm>
            <a:off x="2816772" y="1713189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6488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28B45C-D459-45C0-936E-8A07E00E9162}"/>
              </a:ext>
            </a:extLst>
          </p:cNvPr>
          <p:cNvSpPr txBox="1"/>
          <p:nvPr/>
        </p:nvSpPr>
        <p:spPr>
          <a:xfrm>
            <a:off x="8345586" y="3907257"/>
            <a:ext cx="23784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 mobile device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kalian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silakan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download Expo Dev pada Google Play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Apple Store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diperuntukan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simulator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menjalankan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project mobile apps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Node JS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Setelah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menginstall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silakan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Expo Dev</a:t>
            </a:r>
          </a:p>
          <a:p>
            <a:r>
              <a:rPr lang="en-ID" altLang="ko-KR" sz="1200" dirty="0">
                <a:solidFill>
                  <a:srgbClr val="00B0F0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https://expo.dev/</a:t>
            </a:r>
            <a:r>
              <a:rPr lang="en-ID" altLang="ko-KR" sz="1200" dirty="0">
                <a:solidFill>
                  <a:srgbClr val="00B0F0"/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12CE0-CA7E-4A41-A006-33F4DA8A96D2}"/>
              </a:ext>
            </a:extLst>
          </p:cNvPr>
          <p:cNvSpPr txBox="1"/>
          <p:nvPr/>
        </p:nvSpPr>
        <p:spPr>
          <a:xfrm>
            <a:off x="4951578" y="538703"/>
            <a:ext cx="678150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b="1" dirty="0">
                <a:solidFill>
                  <a:schemeClr val="accent3"/>
                </a:solidFill>
                <a:cs typeface="Arial" pitchFamily="34" charset="0"/>
              </a:rPr>
              <a:t>PROGRAMMING TOOLS</a:t>
            </a:r>
          </a:p>
          <a:p>
            <a:r>
              <a:rPr lang="en-US" altLang="ko-KR" sz="1867" b="1" dirty="0">
                <a:solidFill>
                  <a:schemeClr val="accent3"/>
                </a:solidFill>
                <a:cs typeface="Arial" pitchFamily="34" charset="0"/>
              </a:rPr>
              <a:t>SOFTWARE YANG PERLU DIGUNAKAN</a:t>
            </a:r>
            <a:endParaRPr lang="ko-KR" altLang="en-US" sz="1867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A0E2E0-FD95-4F76-A9A4-0EA2016F31A8}"/>
              </a:ext>
            </a:extLst>
          </p:cNvPr>
          <p:cNvGrpSpPr/>
          <p:nvPr/>
        </p:nvGrpSpPr>
        <p:grpSpPr>
          <a:xfrm>
            <a:off x="334280" y="374097"/>
            <a:ext cx="4286692" cy="6505251"/>
            <a:chOff x="4409786" y="340007"/>
            <a:chExt cx="4286692" cy="6505251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EE05DB4-FA12-4CB2-8E80-47275057CB4D}"/>
                </a:ext>
              </a:extLst>
            </p:cNvPr>
            <p:cNvSpPr/>
            <p:nvPr/>
          </p:nvSpPr>
          <p:spPr>
            <a:xfrm>
              <a:off x="4409786" y="1695857"/>
              <a:ext cx="2838176" cy="250207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D910881-F29F-42AA-BD69-EE2F7EC87901}"/>
                </a:ext>
              </a:extLst>
            </p:cNvPr>
            <p:cNvSpPr/>
            <p:nvPr/>
          </p:nvSpPr>
          <p:spPr>
            <a:xfrm>
              <a:off x="5571844" y="927104"/>
              <a:ext cx="1042231" cy="1820896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44AE806-0C66-40C2-A410-2F9B4F3FADE6}"/>
                </a:ext>
              </a:extLst>
            </p:cNvPr>
            <p:cNvSpPr/>
            <p:nvPr/>
          </p:nvSpPr>
          <p:spPr>
            <a:xfrm>
              <a:off x="7004516" y="3450925"/>
              <a:ext cx="1045644" cy="896267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1984487-DB83-436B-91C4-C524B1AAA7DC}"/>
                </a:ext>
              </a:extLst>
            </p:cNvPr>
            <p:cNvSpPr/>
            <p:nvPr/>
          </p:nvSpPr>
          <p:spPr>
            <a:xfrm>
              <a:off x="5077145" y="3647370"/>
              <a:ext cx="2156846" cy="3197888"/>
            </a:xfrm>
            <a:custGeom>
              <a:avLst/>
              <a:gdLst>
                <a:gd name="connsiteX0" fmla="*/ 1750274 w 1812246"/>
                <a:gd name="connsiteY0" fmla="*/ 91 h 2686959"/>
                <a:gd name="connsiteX1" fmla="*/ 1812246 w 1812246"/>
                <a:gd name="connsiteY1" fmla="*/ 27939 h 2686959"/>
                <a:gd name="connsiteX2" fmla="*/ 1796557 w 1812246"/>
                <a:gd name="connsiteY2" fmla="*/ 40489 h 2686959"/>
                <a:gd name="connsiteX3" fmla="*/ 1758903 w 1812246"/>
                <a:gd name="connsiteY3" fmla="*/ 46765 h 2686959"/>
                <a:gd name="connsiteX4" fmla="*/ 1705560 w 1812246"/>
                <a:gd name="connsiteY4" fmla="*/ 144038 h 2686959"/>
                <a:gd name="connsiteX5" fmla="*/ 1520432 w 1812246"/>
                <a:gd name="connsiteY5" fmla="*/ 260135 h 2686959"/>
                <a:gd name="connsiteX6" fmla="*/ 1511018 w 1812246"/>
                <a:gd name="connsiteY6" fmla="*/ 363682 h 2686959"/>
                <a:gd name="connsiteX7" fmla="*/ 1523569 w 1812246"/>
                <a:gd name="connsiteY7" fmla="*/ 435852 h 2686959"/>
                <a:gd name="connsiteX8" fmla="*/ 1649080 w 1812246"/>
                <a:gd name="connsiteY8" fmla="*/ 526847 h 2686959"/>
                <a:gd name="connsiteX9" fmla="*/ 1677321 w 1812246"/>
                <a:gd name="connsiteY9" fmla="*/ 526847 h 2686959"/>
                <a:gd name="connsiteX10" fmla="*/ 1689871 w 1812246"/>
                <a:gd name="connsiteY10" fmla="*/ 548812 h 2686959"/>
                <a:gd name="connsiteX11" fmla="*/ 1539258 w 1812246"/>
                <a:gd name="connsiteY11" fmla="*/ 580190 h 2686959"/>
                <a:gd name="connsiteX12" fmla="*/ 1554947 w 1812246"/>
                <a:gd name="connsiteY12" fmla="*/ 900245 h 2686959"/>
                <a:gd name="connsiteX13" fmla="*/ 1526707 w 1812246"/>
                <a:gd name="connsiteY13" fmla="*/ 1148129 h 2686959"/>
                <a:gd name="connsiteX14" fmla="*/ 1705560 w 1812246"/>
                <a:gd name="connsiteY14" fmla="*/ 2155360 h 2686959"/>
                <a:gd name="connsiteX15" fmla="*/ 1697717 w 1812246"/>
                <a:gd name="connsiteY15" fmla="*/ 2520521 h 2686959"/>
                <a:gd name="connsiteX16" fmla="*/ 1691154 w 1812246"/>
                <a:gd name="connsiteY16" fmla="*/ 2686959 h 2686959"/>
                <a:gd name="connsiteX17" fmla="*/ 962755 w 1812246"/>
                <a:gd name="connsiteY17" fmla="*/ 2686959 h 2686959"/>
                <a:gd name="connsiteX18" fmla="*/ 960777 w 1812246"/>
                <a:gd name="connsiteY18" fmla="*/ 2668781 h 2686959"/>
                <a:gd name="connsiteX19" fmla="*/ 943078 w 1812246"/>
                <a:gd name="connsiteY19" fmla="*/ 2594651 h 2686959"/>
                <a:gd name="connsiteX20" fmla="*/ 977594 w 1812246"/>
                <a:gd name="connsiteY20" fmla="*/ 2312249 h 2686959"/>
                <a:gd name="connsiteX21" fmla="*/ 1008972 w 1812246"/>
                <a:gd name="connsiteY21" fmla="*/ 2004746 h 2686959"/>
                <a:gd name="connsiteX22" fmla="*/ 877185 w 1812246"/>
                <a:gd name="connsiteY22" fmla="*/ 2632304 h 2686959"/>
                <a:gd name="connsiteX23" fmla="*/ 873291 w 1812246"/>
                <a:gd name="connsiteY23" fmla="*/ 2686959 h 2686959"/>
                <a:gd name="connsiteX24" fmla="*/ 199928 w 1812246"/>
                <a:gd name="connsiteY24" fmla="*/ 2686959 h 2686959"/>
                <a:gd name="connsiteX25" fmla="*/ 193147 w 1812246"/>
                <a:gd name="connsiteY25" fmla="*/ 2654269 h 2686959"/>
                <a:gd name="connsiteX26" fmla="*/ 152356 w 1812246"/>
                <a:gd name="connsiteY26" fmla="*/ 2425211 h 2686959"/>
                <a:gd name="connsiteX27" fmla="*/ 120978 w 1812246"/>
                <a:gd name="connsiteY27" fmla="*/ 2240080 h 2686959"/>
                <a:gd name="connsiteX28" fmla="*/ 89600 w 1812246"/>
                <a:gd name="connsiteY28" fmla="*/ 1960818 h 2686959"/>
                <a:gd name="connsiteX29" fmla="*/ 95876 w 1812246"/>
                <a:gd name="connsiteY29" fmla="*/ 1766275 h 2686959"/>
                <a:gd name="connsiteX30" fmla="*/ 95876 w 1812246"/>
                <a:gd name="connsiteY30" fmla="*/ 1417979 h 2686959"/>
                <a:gd name="connsiteX31" fmla="*/ 99013 w 1812246"/>
                <a:gd name="connsiteY31" fmla="*/ 1399153 h 2686959"/>
                <a:gd name="connsiteX32" fmla="*/ 108426 w 1812246"/>
                <a:gd name="connsiteY32" fmla="*/ 1022618 h 2686959"/>
                <a:gd name="connsiteX33" fmla="*/ 70773 w 1812246"/>
                <a:gd name="connsiteY33" fmla="*/ 934760 h 2686959"/>
                <a:gd name="connsiteX34" fmla="*/ 17431 w 1812246"/>
                <a:gd name="connsiteY34" fmla="*/ 872004 h 2686959"/>
                <a:gd name="connsiteX35" fmla="*/ 42533 w 1812246"/>
                <a:gd name="connsiteY35" fmla="*/ 724528 h 2686959"/>
                <a:gd name="connsiteX36" fmla="*/ 64498 w 1812246"/>
                <a:gd name="connsiteY36" fmla="*/ 646083 h 2686959"/>
                <a:gd name="connsiteX37" fmla="*/ 64498 w 1812246"/>
                <a:gd name="connsiteY37" fmla="*/ 551949 h 2686959"/>
                <a:gd name="connsiteX38" fmla="*/ 89600 w 1812246"/>
                <a:gd name="connsiteY38" fmla="*/ 489193 h 2686959"/>
                <a:gd name="connsiteX39" fmla="*/ 798740 w 1812246"/>
                <a:gd name="connsiteY39" fmla="*/ 134623 h 2686959"/>
                <a:gd name="connsiteX40" fmla="*/ 845807 w 1812246"/>
                <a:gd name="connsiteY40" fmla="*/ 106384 h 2686959"/>
                <a:gd name="connsiteX41" fmla="*/ 1658494 w 1812246"/>
                <a:gd name="connsiteY41" fmla="*/ 59317 h 2686959"/>
                <a:gd name="connsiteX42" fmla="*/ 1693010 w 1812246"/>
                <a:gd name="connsiteY42" fmla="*/ 40489 h 2686959"/>
                <a:gd name="connsiteX43" fmla="*/ 1750274 w 1812246"/>
                <a:gd name="connsiteY43" fmla="*/ 91 h 268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12246" h="2686959">
                  <a:moveTo>
                    <a:pt x="1750274" y="91"/>
                  </a:moveTo>
                  <a:cubicBezTo>
                    <a:pt x="1770670" y="1268"/>
                    <a:pt x="1791850" y="13819"/>
                    <a:pt x="1812246" y="27939"/>
                  </a:cubicBezTo>
                  <a:cubicBezTo>
                    <a:pt x="1809108" y="34215"/>
                    <a:pt x="1802833" y="37352"/>
                    <a:pt x="1796557" y="40489"/>
                  </a:cubicBezTo>
                  <a:cubicBezTo>
                    <a:pt x="1784005" y="43628"/>
                    <a:pt x="1771455" y="37352"/>
                    <a:pt x="1758903" y="46765"/>
                  </a:cubicBezTo>
                  <a:cubicBezTo>
                    <a:pt x="1799694" y="125210"/>
                    <a:pt x="1793420" y="131486"/>
                    <a:pt x="1705560" y="144038"/>
                  </a:cubicBezTo>
                  <a:cubicBezTo>
                    <a:pt x="1627116" y="156588"/>
                    <a:pt x="1570636" y="200518"/>
                    <a:pt x="1520432" y="260135"/>
                  </a:cubicBezTo>
                  <a:cubicBezTo>
                    <a:pt x="1495330" y="291513"/>
                    <a:pt x="1507880" y="329167"/>
                    <a:pt x="1511018" y="363682"/>
                  </a:cubicBezTo>
                  <a:cubicBezTo>
                    <a:pt x="1514156" y="388785"/>
                    <a:pt x="1517293" y="410749"/>
                    <a:pt x="1523569" y="435852"/>
                  </a:cubicBezTo>
                  <a:cubicBezTo>
                    <a:pt x="1545534" y="526847"/>
                    <a:pt x="1558085" y="536260"/>
                    <a:pt x="1649080" y="526847"/>
                  </a:cubicBezTo>
                  <a:cubicBezTo>
                    <a:pt x="1658494" y="523710"/>
                    <a:pt x="1667908" y="523710"/>
                    <a:pt x="1677321" y="526847"/>
                  </a:cubicBezTo>
                  <a:cubicBezTo>
                    <a:pt x="1686734" y="529986"/>
                    <a:pt x="1693010" y="536260"/>
                    <a:pt x="1689871" y="548812"/>
                  </a:cubicBezTo>
                  <a:cubicBezTo>
                    <a:pt x="1649080" y="595879"/>
                    <a:pt x="1592600" y="573914"/>
                    <a:pt x="1539258" y="580190"/>
                  </a:cubicBezTo>
                  <a:cubicBezTo>
                    <a:pt x="1573774" y="686874"/>
                    <a:pt x="1573774" y="799835"/>
                    <a:pt x="1554947" y="900245"/>
                  </a:cubicBezTo>
                  <a:cubicBezTo>
                    <a:pt x="1539258" y="975551"/>
                    <a:pt x="1507880" y="1138716"/>
                    <a:pt x="1526707" y="1148129"/>
                  </a:cubicBezTo>
                  <a:cubicBezTo>
                    <a:pt x="1630254" y="1474460"/>
                    <a:pt x="1696147" y="1810203"/>
                    <a:pt x="1705560" y="2155360"/>
                  </a:cubicBezTo>
                  <a:cubicBezTo>
                    <a:pt x="1708698" y="2277735"/>
                    <a:pt x="1703208" y="2399324"/>
                    <a:pt x="1697717" y="2520521"/>
                  </a:cubicBezTo>
                  <a:lnTo>
                    <a:pt x="1691154" y="2686959"/>
                  </a:lnTo>
                  <a:lnTo>
                    <a:pt x="962755" y="2686959"/>
                  </a:lnTo>
                  <a:lnTo>
                    <a:pt x="960777" y="2668781"/>
                  </a:lnTo>
                  <a:cubicBezTo>
                    <a:pt x="956610" y="2643090"/>
                    <a:pt x="950922" y="2618184"/>
                    <a:pt x="943078" y="2594651"/>
                  </a:cubicBezTo>
                  <a:cubicBezTo>
                    <a:pt x="949354" y="2491104"/>
                    <a:pt x="961905" y="2418935"/>
                    <a:pt x="977594" y="2312249"/>
                  </a:cubicBezTo>
                  <a:cubicBezTo>
                    <a:pt x="993283" y="2221254"/>
                    <a:pt x="1002696" y="2007885"/>
                    <a:pt x="1008972" y="2004746"/>
                  </a:cubicBezTo>
                  <a:cubicBezTo>
                    <a:pt x="949354" y="2145947"/>
                    <a:pt x="886598" y="2475415"/>
                    <a:pt x="877185" y="2632304"/>
                  </a:cubicBezTo>
                  <a:lnTo>
                    <a:pt x="873291" y="2686959"/>
                  </a:lnTo>
                  <a:lnTo>
                    <a:pt x="199928" y="2686959"/>
                  </a:lnTo>
                  <a:lnTo>
                    <a:pt x="193147" y="2654269"/>
                  </a:lnTo>
                  <a:cubicBezTo>
                    <a:pt x="171182" y="2578962"/>
                    <a:pt x="142942" y="2503655"/>
                    <a:pt x="152356" y="2425211"/>
                  </a:cubicBezTo>
                  <a:cubicBezTo>
                    <a:pt x="161769" y="2356179"/>
                    <a:pt x="149217" y="2296560"/>
                    <a:pt x="120978" y="2240080"/>
                  </a:cubicBezTo>
                  <a:cubicBezTo>
                    <a:pt x="77049" y="2149085"/>
                    <a:pt x="67635" y="2058089"/>
                    <a:pt x="89600" y="1960818"/>
                  </a:cubicBezTo>
                  <a:cubicBezTo>
                    <a:pt x="102151" y="1898062"/>
                    <a:pt x="114702" y="1832168"/>
                    <a:pt x="95876" y="1766275"/>
                  </a:cubicBezTo>
                  <a:cubicBezTo>
                    <a:pt x="61360" y="1650176"/>
                    <a:pt x="64498" y="1534079"/>
                    <a:pt x="95876" y="1417979"/>
                  </a:cubicBezTo>
                  <a:cubicBezTo>
                    <a:pt x="99013" y="1411704"/>
                    <a:pt x="102151" y="1405429"/>
                    <a:pt x="99013" y="1399153"/>
                  </a:cubicBezTo>
                  <a:cubicBezTo>
                    <a:pt x="55084" y="1273641"/>
                    <a:pt x="111565" y="1148129"/>
                    <a:pt x="108426" y="1022618"/>
                  </a:cubicBezTo>
                  <a:cubicBezTo>
                    <a:pt x="105289" y="984964"/>
                    <a:pt x="102151" y="959862"/>
                    <a:pt x="70773" y="934760"/>
                  </a:cubicBezTo>
                  <a:cubicBezTo>
                    <a:pt x="51947" y="919071"/>
                    <a:pt x="33120" y="893969"/>
                    <a:pt x="17431" y="872004"/>
                  </a:cubicBezTo>
                  <a:cubicBezTo>
                    <a:pt x="-13947" y="824937"/>
                    <a:pt x="-1396" y="759044"/>
                    <a:pt x="42533" y="724528"/>
                  </a:cubicBezTo>
                  <a:cubicBezTo>
                    <a:pt x="70773" y="702563"/>
                    <a:pt x="92738" y="686874"/>
                    <a:pt x="64498" y="646083"/>
                  </a:cubicBezTo>
                  <a:cubicBezTo>
                    <a:pt x="48809" y="617844"/>
                    <a:pt x="55084" y="583327"/>
                    <a:pt x="64498" y="551949"/>
                  </a:cubicBezTo>
                  <a:cubicBezTo>
                    <a:pt x="73911" y="533123"/>
                    <a:pt x="61360" y="501745"/>
                    <a:pt x="89600" y="489193"/>
                  </a:cubicBezTo>
                  <a:cubicBezTo>
                    <a:pt x="353174" y="423300"/>
                    <a:pt x="572819" y="272687"/>
                    <a:pt x="798740" y="134623"/>
                  </a:cubicBezTo>
                  <a:cubicBezTo>
                    <a:pt x="817566" y="125210"/>
                    <a:pt x="836394" y="112660"/>
                    <a:pt x="845807" y="106384"/>
                  </a:cubicBezTo>
                  <a:cubicBezTo>
                    <a:pt x="855220" y="147175"/>
                    <a:pt x="1520432" y="71867"/>
                    <a:pt x="1658494" y="59317"/>
                  </a:cubicBezTo>
                  <a:cubicBezTo>
                    <a:pt x="1674182" y="56178"/>
                    <a:pt x="1686734" y="53041"/>
                    <a:pt x="1693010" y="40489"/>
                  </a:cubicBezTo>
                  <a:cubicBezTo>
                    <a:pt x="1710268" y="9111"/>
                    <a:pt x="1729879" y="-1086"/>
                    <a:pt x="1750274" y="9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62123B2-F887-456F-8234-B078C1E5AC68}"/>
                </a:ext>
              </a:extLst>
            </p:cNvPr>
            <p:cNvSpPr/>
            <p:nvPr/>
          </p:nvSpPr>
          <p:spPr>
            <a:xfrm>
              <a:off x="5508789" y="340007"/>
              <a:ext cx="1232366" cy="1045644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9A264C-D2EF-4D3D-856F-9189EF943094}"/>
                </a:ext>
              </a:extLst>
            </p:cNvPr>
            <p:cNvSpPr/>
            <p:nvPr/>
          </p:nvSpPr>
          <p:spPr>
            <a:xfrm>
              <a:off x="5491311" y="1020283"/>
              <a:ext cx="373444" cy="82157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9B877D-0E33-466B-A019-E491B725A103}"/>
                </a:ext>
              </a:extLst>
            </p:cNvPr>
            <p:cNvSpPr/>
            <p:nvPr/>
          </p:nvSpPr>
          <p:spPr>
            <a:xfrm>
              <a:off x="4472825" y="4056387"/>
              <a:ext cx="746889" cy="336100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DD44C4-9BE3-4A56-AD66-58963D4461E2}"/>
                </a:ext>
              </a:extLst>
            </p:cNvPr>
            <p:cNvSpPr/>
            <p:nvPr/>
          </p:nvSpPr>
          <p:spPr>
            <a:xfrm>
              <a:off x="4502700" y="3324187"/>
              <a:ext cx="2651453" cy="1045644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86D490-A44E-4864-AE3F-1D0723C4E2C7}"/>
                </a:ext>
              </a:extLst>
            </p:cNvPr>
            <p:cNvSpPr/>
            <p:nvPr/>
          </p:nvSpPr>
          <p:spPr>
            <a:xfrm>
              <a:off x="6785263" y="3467371"/>
              <a:ext cx="1232366" cy="896267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2F1DF6D-C42F-46D2-9209-39E7352C2FC8}"/>
                </a:ext>
              </a:extLst>
            </p:cNvPr>
            <p:cNvSpPr/>
            <p:nvPr/>
          </p:nvSpPr>
          <p:spPr>
            <a:xfrm>
              <a:off x="7150419" y="3593314"/>
              <a:ext cx="261411" cy="224066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43F7AC4-E426-41FB-8696-A48F51E3DB26}"/>
                </a:ext>
              </a:extLst>
            </p:cNvPr>
            <p:cNvSpPr/>
            <p:nvPr/>
          </p:nvSpPr>
          <p:spPr>
            <a:xfrm>
              <a:off x="7344610" y="3583790"/>
              <a:ext cx="261411" cy="224066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0C82C4C-9253-4F94-A15F-E8C58FDDBDE7}"/>
                </a:ext>
              </a:extLst>
            </p:cNvPr>
            <p:cNvSpPr/>
            <p:nvPr/>
          </p:nvSpPr>
          <p:spPr>
            <a:xfrm>
              <a:off x="7557475" y="3542619"/>
              <a:ext cx="224066" cy="186723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B2EE868-C859-409A-9545-CB94DC4FFA75}"/>
                </a:ext>
              </a:extLst>
            </p:cNvPr>
            <p:cNvGrpSpPr/>
            <p:nvPr/>
          </p:nvGrpSpPr>
          <p:grpSpPr>
            <a:xfrm>
              <a:off x="5147160" y="4742950"/>
              <a:ext cx="1790813" cy="503792"/>
              <a:chOff x="8963351" y="2835327"/>
              <a:chExt cx="1121835" cy="315595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86959AE-AC19-4B2E-AA2A-BEBC31C3E7EC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8970634-E630-4FC6-A17F-818D57248928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2907F78-A486-42DF-9C8E-1FD2F20AA8EC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A488037-5697-403B-9355-E675CA6A680C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2327F4A-1FD4-4DA2-8540-2D58BEDD7F54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93AFCA3-C404-4293-BFEB-9E23BACAEB1F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4AE555-F08C-416F-BCAC-74091406D2B1}"/>
                </a:ext>
              </a:extLst>
            </p:cNvPr>
            <p:cNvSpPr/>
            <p:nvPr/>
          </p:nvSpPr>
          <p:spPr>
            <a:xfrm>
              <a:off x="6425022" y="4272985"/>
              <a:ext cx="186722" cy="186723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78FC13E-FE84-440C-8F16-ADDDFFA98C4D}"/>
                </a:ext>
              </a:extLst>
            </p:cNvPr>
            <p:cNvSpPr/>
            <p:nvPr/>
          </p:nvSpPr>
          <p:spPr>
            <a:xfrm>
              <a:off x="6455814" y="4780154"/>
              <a:ext cx="186722" cy="186723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8B6CBF5-BA44-4BB0-A193-0E71C6EB2E0B}"/>
                </a:ext>
              </a:extLst>
            </p:cNvPr>
            <p:cNvSpPr/>
            <p:nvPr/>
          </p:nvSpPr>
          <p:spPr>
            <a:xfrm>
              <a:off x="6324393" y="3790525"/>
              <a:ext cx="186722" cy="186723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38F687-B8A2-47EE-8218-FB4B1B19323A}"/>
                </a:ext>
              </a:extLst>
            </p:cNvPr>
            <p:cNvSpPr/>
            <p:nvPr/>
          </p:nvSpPr>
          <p:spPr>
            <a:xfrm>
              <a:off x="5798552" y="964266"/>
              <a:ext cx="896266" cy="1157678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386A2-931F-417A-846C-C72E6C0AEF68}"/>
                </a:ext>
              </a:extLst>
            </p:cNvPr>
            <p:cNvSpPr/>
            <p:nvPr/>
          </p:nvSpPr>
          <p:spPr>
            <a:xfrm>
              <a:off x="6455814" y="3487817"/>
              <a:ext cx="336100" cy="186723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AF061AB-83E3-4F94-B61C-EDE018C965E2}"/>
                </a:ext>
              </a:extLst>
            </p:cNvPr>
            <p:cNvSpPr/>
            <p:nvPr/>
          </p:nvSpPr>
          <p:spPr>
            <a:xfrm>
              <a:off x="6294778" y="3772114"/>
              <a:ext cx="261411" cy="1232367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97EE1A7-8506-49F5-A968-155B529FB72E}"/>
                </a:ext>
              </a:extLst>
            </p:cNvPr>
            <p:cNvSpPr/>
            <p:nvPr/>
          </p:nvSpPr>
          <p:spPr>
            <a:xfrm>
              <a:off x="6171542" y="2670453"/>
              <a:ext cx="112034" cy="858923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E74B33F-A23C-4775-BBC4-AA01CD7E1D9B}"/>
                </a:ext>
              </a:extLst>
            </p:cNvPr>
            <p:cNvSpPr/>
            <p:nvPr/>
          </p:nvSpPr>
          <p:spPr>
            <a:xfrm>
              <a:off x="6190669" y="2842692"/>
              <a:ext cx="186722" cy="186723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5FAA3F-A86B-49CD-B0C7-A5EC9DF094B1}"/>
                </a:ext>
              </a:extLst>
            </p:cNvPr>
            <p:cNvSpPr/>
            <p:nvPr/>
          </p:nvSpPr>
          <p:spPr>
            <a:xfrm>
              <a:off x="6612660" y="3406370"/>
              <a:ext cx="298755" cy="149378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7CFB5C1-C73E-4712-823C-C8D2C9993C21}"/>
                </a:ext>
              </a:extLst>
            </p:cNvPr>
            <p:cNvSpPr/>
            <p:nvPr/>
          </p:nvSpPr>
          <p:spPr>
            <a:xfrm>
              <a:off x="5591351" y="1191050"/>
              <a:ext cx="186722" cy="224066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AB8619-DC9F-42B8-A5F9-EE60E48F80B1}"/>
                </a:ext>
              </a:extLst>
            </p:cNvPr>
            <p:cNvSpPr/>
            <p:nvPr/>
          </p:nvSpPr>
          <p:spPr>
            <a:xfrm>
              <a:off x="6007680" y="1856566"/>
              <a:ext cx="2688798" cy="2016601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rgbClr val="CE9AC8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FE7A5C-B2BF-284C-B405-A89BE489C22D}"/>
              </a:ext>
            </a:extLst>
          </p:cNvPr>
          <p:cNvGrpSpPr/>
          <p:nvPr/>
        </p:nvGrpSpPr>
        <p:grpSpPr>
          <a:xfrm>
            <a:off x="5140024" y="1729948"/>
            <a:ext cx="2984473" cy="1771514"/>
            <a:chOff x="3917412" y="4302696"/>
            <a:chExt cx="3299574" cy="201660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69D10E0-4A7F-BA46-8B11-FF8A7B1A34E9}"/>
                </a:ext>
              </a:extLst>
            </p:cNvPr>
            <p:cNvGrpSpPr/>
            <p:nvPr/>
          </p:nvGrpSpPr>
          <p:grpSpPr>
            <a:xfrm>
              <a:off x="3917412" y="4302696"/>
              <a:ext cx="3299574" cy="2016601"/>
              <a:chOff x="-548507" y="477868"/>
              <a:chExt cx="11570449" cy="6357177"/>
            </a:xfrm>
          </p:grpSpPr>
          <p:sp>
            <p:nvSpPr>
              <p:cNvPr id="48" name="Freeform: Shape 13">
                <a:extLst>
                  <a:ext uri="{FF2B5EF4-FFF2-40B4-BE49-F238E27FC236}">
                    <a16:creationId xmlns:a16="http://schemas.microsoft.com/office/drawing/2014/main" id="{C7791A33-48D7-5D49-B505-D5957A089C32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14">
                <a:extLst>
                  <a:ext uri="{FF2B5EF4-FFF2-40B4-BE49-F238E27FC236}">
                    <a16:creationId xmlns:a16="http://schemas.microsoft.com/office/drawing/2014/main" id="{059CCBD8-37ED-0D4C-B181-BD5E9F3552DF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15">
                <a:extLst>
                  <a:ext uri="{FF2B5EF4-FFF2-40B4-BE49-F238E27FC236}">
                    <a16:creationId xmlns:a16="http://schemas.microsoft.com/office/drawing/2014/main" id="{4DDB649D-7958-EE41-80B2-5AF603D5CC06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16">
                <a:extLst>
                  <a:ext uri="{FF2B5EF4-FFF2-40B4-BE49-F238E27FC236}">
                    <a16:creationId xmlns:a16="http://schemas.microsoft.com/office/drawing/2014/main" id="{2C6E19D9-53CC-B24E-B35F-9BB337C79A0C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17">
                <a:extLst>
                  <a:ext uri="{FF2B5EF4-FFF2-40B4-BE49-F238E27FC236}">
                    <a16:creationId xmlns:a16="http://schemas.microsoft.com/office/drawing/2014/main" id="{FEF0A688-F406-734A-8983-1247A01D4FB9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220639D-088E-7D43-B274-E18E43C26608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58" name="Rectangle: Rounded Corners 23">
                  <a:extLst>
                    <a:ext uri="{FF2B5EF4-FFF2-40B4-BE49-F238E27FC236}">
                      <a16:creationId xmlns:a16="http://schemas.microsoft.com/office/drawing/2014/main" id="{81FF9CB0-EBB6-DB45-A4D9-80154B86E0B2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24">
                  <a:extLst>
                    <a:ext uri="{FF2B5EF4-FFF2-40B4-BE49-F238E27FC236}">
                      <a16:creationId xmlns:a16="http://schemas.microsoft.com/office/drawing/2014/main" id="{6F4FD5D7-6B96-8249-84A8-826AE7B65467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2C6DE79-1932-2B48-9FE7-945D6F6B754E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56" name="Rectangle: Rounded Corners 21">
                  <a:extLst>
                    <a:ext uri="{FF2B5EF4-FFF2-40B4-BE49-F238E27FC236}">
                      <a16:creationId xmlns:a16="http://schemas.microsoft.com/office/drawing/2014/main" id="{424FD816-8F58-5044-B958-1AEBADAD496B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: Rounded Corners 22">
                  <a:extLst>
                    <a:ext uri="{FF2B5EF4-FFF2-40B4-BE49-F238E27FC236}">
                      <a16:creationId xmlns:a16="http://schemas.microsoft.com/office/drawing/2014/main" id="{5811725D-C7FB-4B4A-B8B1-F0B2B172E62E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5" name="Freeform: Shape 20">
                <a:extLst>
                  <a:ext uri="{FF2B5EF4-FFF2-40B4-BE49-F238E27FC236}">
                    <a16:creationId xmlns:a16="http://schemas.microsoft.com/office/drawing/2014/main" id="{08ABB6A4-01C6-1744-BDDC-4F10F0572419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3217EF97-6DCE-3142-AC07-C0627A5E0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936" y="4765787"/>
              <a:ext cx="877706" cy="877706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56F8D539-2052-9941-976E-772F4BF97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703" y="4835360"/>
              <a:ext cx="666977" cy="66697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65D600-C488-8D4D-B944-7B12DE28FCD9}"/>
              </a:ext>
            </a:extLst>
          </p:cNvPr>
          <p:cNvGrpSpPr/>
          <p:nvPr/>
        </p:nvGrpSpPr>
        <p:grpSpPr>
          <a:xfrm>
            <a:off x="6043813" y="3960030"/>
            <a:ext cx="1176567" cy="2157081"/>
            <a:chOff x="6234781" y="4258527"/>
            <a:chExt cx="1176567" cy="215708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EA79F75-23CA-5A4E-978A-29C0B84FB89B}"/>
                </a:ext>
              </a:extLst>
            </p:cNvPr>
            <p:cNvGrpSpPr/>
            <p:nvPr/>
          </p:nvGrpSpPr>
          <p:grpSpPr>
            <a:xfrm>
              <a:off x="6234781" y="4258527"/>
              <a:ext cx="1176567" cy="2157081"/>
              <a:chOff x="8766546" y="1684865"/>
              <a:chExt cx="2664296" cy="4683693"/>
            </a:xfrm>
          </p:grpSpPr>
          <p:grpSp>
            <p:nvGrpSpPr>
              <p:cNvPr id="61" name="Group 4">
                <a:extLst>
                  <a:ext uri="{FF2B5EF4-FFF2-40B4-BE49-F238E27FC236}">
                    <a16:creationId xmlns:a16="http://schemas.microsoft.com/office/drawing/2014/main" id="{055BF325-EC29-D84D-9570-ADF94591BE61}"/>
                  </a:ext>
                </a:extLst>
              </p:cNvPr>
              <p:cNvGrpSpPr/>
              <p:nvPr/>
            </p:nvGrpSpPr>
            <p:grpSpPr>
              <a:xfrm>
                <a:off x="8766546" y="1684865"/>
                <a:ext cx="2664296" cy="4683693"/>
                <a:chOff x="445712" y="1449040"/>
                <a:chExt cx="2113018" cy="3924176"/>
              </a:xfrm>
            </p:grpSpPr>
            <p:sp>
              <p:nvSpPr>
                <p:cNvPr id="65" name="Rounded Rectangle 5">
                  <a:extLst>
                    <a:ext uri="{FF2B5EF4-FFF2-40B4-BE49-F238E27FC236}">
                      <a16:creationId xmlns:a16="http://schemas.microsoft.com/office/drawing/2014/main" id="{5E86F6A0-2155-264A-8A04-24C126EBB51B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66" name="Rectangle 6">
                  <a:extLst>
                    <a:ext uri="{FF2B5EF4-FFF2-40B4-BE49-F238E27FC236}">
                      <a16:creationId xmlns:a16="http://schemas.microsoft.com/office/drawing/2014/main" id="{1B3366F6-623C-8648-97F8-B72CC476FCF0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67" name="Group 7">
                  <a:extLst>
                    <a:ext uri="{FF2B5EF4-FFF2-40B4-BE49-F238E27FC236}">
                      <a16:creationId xmlns:a16="http://schemas.microsoft.com/office/drawing/2014/main" id="{7A4F014F-8F53-FC4B-BBBC-4B301B66C7BD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68" name="Oval 8">
                    <a:extLst>
                      <a:ext uri="{FF2B5EF4-FFF2-40B4-BE49-F238E27FC236}">
                        <a16:creationId xmlns:a16="http://schemas.microsoft.com/office/drawing/2014/main" id="{5D4BE3A1-6BD4-1744-B1A9-EF74747526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69" name="Rounded Rectangle 10">
                    <a:extLst>
                      <a:ext uri="{FF2B5EF4-FFF2-40B4-BE49-F238E27FC236}">
                        <a16:creationId xmlns:a16="http://schemas.microsoft.com/office/drawing/2014/main" id="{9ADFAC73-A5F4-F14C-AE87-036A7464D1D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B124FF1-4D9F-B94D-8FC8-94E9FBE897E3}"/>
                  </a:ext>
                </a:extLst>
              </p:cNvPr>
              <p:cNvGrpSpPr/>
              <p:nvPr/>
            </p:nvGrpSpPr>
            <p:grpSpPr>
              <a:xfrm>
                <a:off x="8909399" y="2090354"/>
                <a:ext cx="2368201" cy="3846460"/>
                <a:chOff x="8909399" y="2090354"/>
                <a:chExt cx="3769912" cy="2315965"/>
              </a:xfrm>
            </p:grpSpPr>
            <p:sp>
              <p:nvSpPr>
                <p:cNvPr id="63" name="Freeform: Shape 25">
                  <a:extLst>
                    <a:ext uri="{FF2B5EF4-FFF2-40B4-BE49-F238E27FC236}">
                      <a16:creationId xmlns:a16="http://schemas.microsoft.com/office/drawing/2014/main" id="{6ED5C54C-3164-FF49-811C-B4F80AB2F0BE}"/>
                    </a:ext>
                  </a:extLst>
                </p:cNvPr>
                <p:cNvSpPr/>
                <p:nvPr/>
              </p:nvSpPr>
              <p:spPr>
                <a:xfrm>
                  <a:off x="8909399" y="2090355"/>
                  <a:ext cx="3769912" cy="2303836"/>
                </a:xfrm>
                <a:custGeom>
                  <a:avLst/>
                  <a:gdLst>
                    <a:gd name="connsiteX0" fmla="*/ 7144 w 1200150"/>
                    <a:gd name="connsiteY0" fmla="*/ 7144 h 733425"/>
                    <a:gd name="connsiteX1" fmla="*/ 1196816 w 1200150"/>
                    <a:gd name="connsiteY1" fmla="*/ 7144 h 733425"/>
                    <a:gd name="connsiteX2" fmla="*/ 1196816 w 1200150"/>
                    <a:gd name="connsiteY2" fmla="*/ 730091 h 733425"/>
                    <a:gd name="connsiteX3" fmla="*/ 7144 w 1200150"/>
                    <a:gd name="connsiteY3" fmla="*/ 730091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150" h="733425">
                      <a:moveTo>
                        <a:pt x="7144" y="7144"/>
                      </a:moveTo>
                      <a:lnTo>
                        <a:pt x="1196816" y="7144"/>
                      </a:lnTo>
                      <a:lnTo>
                        <a:pt x="1196816" y="730091"/>
                      </a:lnTo>
                      <a:lnTo>
                        <a:pt x="7144" y="73009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26">
                  <a:extLst>
                    <a:ext uri="{FF2B5EF4-FFF2-40B4-BE49-F238E27FC236}">
                      <a16:creationId xmlns:a16="http://schemas.microsoft.com/office/drawing/2014/main" id="{14B65B01-B089-4346-9656-45D9B9C0B9EA}"/>
                    </a:ext>
                  </a:extLst>
                </p:cNvPr>
                <p:cNvSpPr/>
                <p:nvPr/>
              </p:nvSpPr>
              <p:spPr>
                <a:xfrm>
                  <a:off x="10185709" y="2090354"/>
                  <a:ext cx="2493602" cy="2315965"/>
                </a:xfrm>
                <a:custGeom>
                  <a:avLst/>
                  <a:gdLst>
                    <a:gd name="connsiteX0" fmla="*/ 2567127 w 4009217"/>
                    <a:gd name="connsiteY0" fmla="*/ 30683 h 4295590"/>
                    <a:gd name="connsiteX1" fmla="*/ 3798529 w 4009217"/>
                    <a:gd name="connsiteY1" fmla="*/ 30683 h 4295590"/>
                    <a:gd name="connsiteX2" fmla="*/ 4007172 w 4009217"/>
                    <a:gd name="connsiteY2" fmla="*/ 272054 h 4295590"/>
                    <a:gd name="connsiteX3" fmla="*/ 3998990 w 4009217"/>
                    <a:gd name="connsiteY3" fmla="*/ 4268999 h 4295590"/>
                    <a:gd name="connsiteX4" fmla="*/ 30683 w 4009217"/>
                    <a:gd name="connsiteY4" fmla="*/ 4268999 h 4295590"/>
                    <a:gd name="connsiteX0" fmla="*/ 2536444 w 3976489"/>
                    <a:gd name="connsiteY0" fmla="*/ 0 h 4238316"/>
                    <a:gd name="connsiteX1" fmla="*/ 3976489 w 3976489"/>
                    <a:gd name="connsiteY1" fmla="*/ 241371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536444 w 3976489"/>
                    <a:gd name="connsiteY0" fmla="*/ 0 h 4238316"/>
                    <a:gd name="connsiteX1" fmla="*/ 3976489 w 3976489"/>
                    <a:gd name="connsiteY1" fmla="*/ 213683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473335 w 3976489"/>
                    <a:gd name="connsiteY0" fmla="*/ 0 h 4035268"/>
                    <a:gd name="connsiteX1" fmla="*/ 3976489 w 3976489"/>
                    <a:gd name="connsiteY1" fmla="*/ 10635 h 4035268"/>
                    <a:gd name="connsiteX2" fmla="*/ 3968307 w 3976489"/>
                    <a:gd name="connsiteY2" fmla="*/ 4035268 h 4035268"/>
                    <a:gd name="connsiteX3" fmla="*/ 0 w 3976489"/>
                    <a:gd name="connsiteY3" fmla="*/ 4035268 h 4035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76489" h="4035268">
                      <a:moveTo>
                        <a:pt x="2473335" y="0"/>
                      </a:moveTo>
                      <a:lnTo>
                        <a:pt x="3976489" y="10635"/>
                      </a:lnTo>
                      <a:cubicBezTo>
                        <a:pt x="3973762" y="1342950"/>
                        <a:pt x="3971034" y="2702953"/>
                        <a:pt x="3968307" y="4035268"/>
                      </a:cubicBezTo>
                      <a:lnTo>
                        <a:pt x="0" y="4035268"/>
                      </a:lnTo>
                    </a:path>
                  </a:pathLst>
                </a:custGeom>
                <a:solidFill>
                  <a:srgbClr val="999999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BFEF4E-F649-4A8C-9729-517AFC2ADC49}"/>
                </a:ext>
              </a:extLst>
            </p:cNvPr>
            <p:cNvSpPr/>
            <p:nvPr/>
          </p:nvSpPr>
          <p:spPr>
            <a:xfrm>
              <a:off x="6463522" y="4883861"/>
              <a:ext cx="724277" cy="793085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2D50D60-0592-9B4D-B8D7-2A7DC253BFE7}"/>
              </a:ext>
            </a:extLst>
          </p:cNvPr>
          <p:cNvSpPr txBox="1"/>
          <p:nvPr/>
        </p:nvSpPr>
        <p:spPr>
          <a:xfrm>
            <a:off x="8346479" y="1381853"/>
            <a:ext cx="3180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 PC install Node JS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diunduh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</a:t>
            </a: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Jika </a:t>
            </a:r>
            <a:r>
              <a:rPr lang="en-US" altLang="ko-KR" sz="1200" dirty="0" err="1">
                <a:cs typeface="Arial" pitchFamily="34" charset="0"/>
              </a:rPr>
              <a:t>sudah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terinstal</a:t>
            </a:r>
            <a:r>
              <a:rPr lang="en-US" altLang="ko-KR" sz="1200" dirty="0">
                <a:cs typeface="Arial" pitchFamily="34" charset="0"/>
              </a:rPr>
              <a:t> Node Js </a:t>
            </a:r>
            <a:r>
              <a:rPr lang="en-US" altLang="ko-KR" sz="1200" dirty="0" err="1">
                <a:cs typeface="Arial" pitchFamily="34" charset="0"/>
              </a:rPr>
              <a:t>buka</a:t>
            </a:r>
            <a:r>
              <a:rPr lang="en-US" altLang="ko-KR" sz="1200" dirty="0">
                <a:cs typeface="Arial" pitchFamily="34" charset="0"/>
              </a:rPr>
              <a:t> command </a:t>
            </a:r>
            <a:r>
              <a:rPr lang="en-US" altLang="ko-KR" sz="1200" dirty="0" err="1">
                <a:cs typeface="Arial" pitchFamily="34" charset="0"/>
              </a:rPr>
              <a:t>promt</a:t>
            </a:r>
            <a:r>
              <a:rPr lang="en-US" altLang="ko-KR" sz="1200" dirty="0">
                <a:cs typeface="Arial" pitchFamily="34" charset="0"/>
              </a:rPr>
              <a:t> dan Install react </a:t>
            </a:r>
            <a:r>
              <a:rPr lang="en-US" altLang="ko-KR" sz="1200" dirty="0" err="1">
                <a:cs typeface="Arial" pitchFamily="34" charset="0"/>
              </a:rPr>
              <a:t>dgn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cara</a:t>
            </a:r>
            <a:r>
              <a:rPr lang="en-US" altLang="ko-KR" sz="1200" dirty="0">
                <a:cs typeface="Arial" pitchFamily="34" charset="0"/>
              </a:rPr>
              <a:t> type </a:t>
            </a:r>
          </a:p>
          <a:p>
            <a:r>
              <a:rPr lang="en-US" altLang="ko-KR" sz="1200" dirty="0">
                <a:cs typeface="Arial" pitchFamily="34" charset="0"/>
              </a:rPr>
              <a:t>‘</a:t>
            </a:r>
            <a:r>
              <a:rPr lang="en-US" altLang="ko-KR" sz="1200" i="1" dirty="0" err="1">
                <a:cs typeface="Arial" pitchFamily="34" charset="0"/>
              </a:rPr>
              <a:t>npm</a:t>
            </a:r>
            <a:r>
              <a:rPr lang="en-US" altLang="ko-KR" sz="1200" i="1" dirty="0">
                <a:cs typeface="Arial" pitchFamily="34" charset="0"/>
              </a:rPr>
              <a:t> install react</a:t>
            </a:r>
            <a:r>
              <a:rPr lang="en-US" altLang="ko-KR" sz="1200" dirty="0">
                <a:cs typeface="Arial" pitchFamily="34" charset="0"/>
              </a:rPr>
              <a:t>’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 text editor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Visual Code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 stored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memori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PC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space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silakan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download Android SDK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simulator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231305" y="4449384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-83126" y="4728340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TERIMA KASIH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-83076" y="566767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Topik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Perkuliahan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18689" y="2810548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4916435" y="452404"/>
            <a:ext cx="6735633" cy="592227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rgbClr val="9F71AB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rgbClr val="9F71AB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9525E3F-1288-4E47-9DDD-6E6E868E8798}"/>
              </a:ext>
            </a:extLst>
          </p:cNvPr>
          <p:cNvSpPr/>
          <p:nvPr/>
        </p:nvSpPr>
        <p:spPr>
          <a:xfrm>
            <a:off x="5549279" y="137504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D7E00C-90F3-4172-9B12-D1E11DFB43D9}"/>
              </a:ext>
            </a:extLst>
          </p:cNvPr>
          <p:cNvSpPr/>
          <p:nvPr/>
        </p:nvSpPr>
        <p:spPr>
          <a:xfrm>
            <a:off x="5549279" y="473492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24387-E5FF-480F-9206-3F39D9ACA0B6}"/>
              </a:ext>
            </a:extLst>
          </p:cNvPr>
          <p:cNvSpPr/>
          <p:nvPr/>
        </p:nvSpPr>
        <p:spPr>
          <a:xfrm>
            <a:off x="5549279" y="361496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1B5C0-EA29-4C42-8AD1-8236E7937277}"/>
              </a:ext>
            </a:extLst>
          </p:cNvPr>
          <p:cNvSpPr/>
          <p:nvPr/>
        </p:nvSpPr>
        <p:spPr>
          <a:xfrm>
            <a:off x="5549279" y="249500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C687AE-FC0F-4472-9509-BC36084DE922}"/>
              </a:ext>
            </a:extLst>
          </p:cNvPr>
          <p:cNvGrpSpPr/>
          <p:nvPr/>
        </p:nvGrpSpPr>
        <p:grpSpPr>
          <a:xfrm>
            <a:off x="6536649" y="1320568"/>
            <a:ext cx="4526164" cy="886162"/>
            <a:chOff x="6751979" y="1666120"/>
            <a:chExt cx="4526164" cy="8861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9CA4B-E4DE-4D1A-A39C-242A6E2E2075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Aturan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kelas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baik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online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offline.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interaksi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kelas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tugas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691D3-6C9E-41D7-8BD4-95A5A370ED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Rule in classroom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85A20E-BC2F-4902-9E49-A6913CBDEC02}"/>
              </a:ext>
            </a:extLst>
          </p:cNvPr>
          <p:cNvSpPr txBox="1"/>
          <p:nvPr/>
        </p:nvSpPr>
        <p:spPr>
          <a:xfrm>
            <a:off x="5596139" y="151081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37A4C-F7AF-4A43-A244-4EBEB8392312}"/>
              </a:ext>
            </a:extLst>
          </p:cNvPr>
          <p:cNvGrpSpPr/>
          <p:nvPr/>
        </p:nvGrpSpPr>
        <p:grpSpPr>
          <a:xfrm>
            <a:off x="6536649" y="2440528"/>
            <a:ext cx="4526164" cy="701496"/>
            <a:chOff x="6751979" y="1666120"/>
            <a:chExt cx="4526164" cy="7014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06BBB-F66B-4A1D-B32C-1C57F47C2DE2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Pengenalan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dasar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mengenai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perangkat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bergerak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A82234-31CA-4D46-8E52-5DF953CE14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B378013-482D-403B-865D-7B1B84976F15}"/>
              </a:ext>
            </a:extLst>
          </p:cNvPr>
          <p:cNvSpPr txBox="1"/>
          <p:nvPr/>
        </p:nvSpPr>
        <p:spPr>
          <a:xfrm>
            <a:off x="5596139" y="263077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299A3-574E-4012-B2B3-691F7EAE5520}"/>
              </a:ext>
            </a:extLst>
          </p:cNvPr>
          <p:cNvGrpSpPr/>
          <p:nvPr/>
        </p:nvGrpSpPr>
        <p:grpSpPr>
          <a:xfrm>
            <a:off x="6536649" y="3560488"/>
            <a:ext cx="4526164" cy="886162"/>
            <a:chOff x="6751979" y="1666120"/>
            <a:chExt cx="4526164" cy="8861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03A727-1853-4B48-AAD8-687ACF9A075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Bahasa program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membangun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mobile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196035-CF56-4FDB-B3EF-7A642E1E8CDA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Programming Language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FE2132-22FB-494E-9FDE-0D3987834F26}"/>
              </a:ext>
            </a:extLst>
          </p:cNvPr>
          <p:cNvSpPr txBox="1"/>
          <p:nvPr/>
        </p:nvSpPr>
        <p:spPr>
          <a:xfrm>
            <a:off x="5596139" y="375073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85EE0D-D7F0-4A53-BA08-F0ED184FE223}"/>
              </a:ext>
            </a:extLst>
          </p:cNvPr>
          <p:cNvGrpSpPr/>
          <p:nvPr/>
        </p:nvGrpSpPr>
        <p:grpSpPr>
          <a:xfrm>
            <a:off x="6536649" y="4680449"/>
            <a:ext cx="4526164" cy="701496"/>
            <a:chOff x="6751979" y="1666120"/>
            <a:chExt cx="4526164" cy="7014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9B2B0D-E89B-4BD2-86D9-F6B566FB3DC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Perangkat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software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matakuliah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2D58D-3B6C-48C9-AA86-79C219B2691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Programming Tools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D6274E-E3E8-442C-9BD9-3B7FCB0E27E8}"/>
              </a:ext>
            </a:extLst>
          </p:cNvPr>
          <p:cNvSpPr txBox="1"/>
          <p:nvPr/>
        </p:nvSpPr>
        <p:spPr>
          <a:xfrm>
            <a:off x="5596139" y="4870693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4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Rule in classroom</a:t>
            </a:r>
          </a:p>
        </p:txBody>
      </p:sp>
      <p:grpSp>
        <p:nvGrpSpPr>
          <p:cNvPr id="3" name="그룹 42">
            <a:extLst>
              <a:ext uri="{FF2B5EF4-FFF2-40B4-BE49-F238E27FC236}">
                <a16:creationId xmlns:a16="http://schemas.microsoft.com/office/drawing/2014/main" id="{5E58ED87-C2C6-41F6-8A4E-6B35ECF4F39E}"/>
              </a:ext>
            </a:extLst>
          </p:cNvPr>
          <p:cNvGrpSpPr/>
          <p:nvPr/>
        </p:nvGrpSpPr>
        <p:grpSpPr>
          <a:xfrm>
            <a:off x="519558" y="1935352"/>
            <a:ext cx="4230407" cy="944913"/>
            <a:chOff x="2279575" y="5092585"/>
            <a:chExt cx="4230407" cy="9449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F268C8-E164-4191-A708-1C910CC92DD5}"/>
                </a:ext>
              </a:extLst>
            </p:cNvPr>
            <p:cNvSpPr txBox="1"/>
            <p:nvPr/>
          </p:nvSpPr>
          <p:spPr>
            <a:xfrm>
              <a:off x="2279575" y="5092585"/>
              <a:ext cx="4230407" cy="307776"/>
            </a:xfrm>
            <a:prstGeom prst="rect">
              <a:avLst/>
            </a:prstGeom>
            <a:solidFill>
              <a:srgbClr val="9F71A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Schedule class PA1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1895D7-F014-4BF5-8E48-EF4CBFFFC817}"/>
                </a:ext>
              </a:extLst>
            </p:cNvPr>
            <p:cNvSpPr txBox="1"/>
            <p:nvPr/>
          </p:nvSpPr>
          <p:spPr>
            <a:xfrm>
              <a:off x="2279575" y="5391167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Hari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Sabtu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pukul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07.30 - 09.30</a:t>
              </a:r>
            </a:p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Teori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Lab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tanggal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19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Maret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2022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41">
            <a:extLst>
              <a:ext uri="{FF2B5EF4-FFF2-40B4-BE49-F238E27FC236}">
                <a16:creationId xmlns:a16="http://schemas.microsoft.com/office/drawing/2014/main" id="{3A6ADD58-FFB8-443F-B3DF-2BC3FF540194}"/>
              </a:ext>
            </a:extLst>
          </p:cNvPr>
          <p:cNvGrpSpPr/>
          <p:nvPr/>
        </p:nvGrpSpPr>
        <p:grpSpPr>
          <a:xfrm>
            <a:off x="7442035" y="1935352"/>
            <a:ext cx="4230407" cy="944910"/>
            <a:chOff x="7032103" y="5083387"/>
            <a:chExt cx="4230407" cy="9449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35255F-452F-4B6E-B8F5-45F4544AD113}"/>
                </a:ext>
              </a:extLst>
            </p:cNvPr>
            <p:cNvSpPr txBox="1"/>
            <p:nvPr/>
          </p:nvSpPr>
          <p:spPr>
            <a:xfrm>
              <a:off x="7032103" y="5083387"/>
              <a:ext cx="4230407" cy="307776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Schedule class PA2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B7425A-65DE-44A9-AC3D-22114AD21158}"/>
                </a:ext>
              </a:extLst>
            </p:cNvPr>
            <p:cNvSpPr txBox="1"/>
            <p:nvPr/>
          </p:nvSpPr>
          <p:spPr>
            <a:xfrm>
              <a:off x="7032103" y="5381966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Hari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Sabtu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13.00 – 15.00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Teori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Lab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tanggal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19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Maret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2022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F4855C-9269-4DFA-97B0-D350E8830940}"/>
              </a:ext>
            </a:extLst>
          </p:cNvPr>
          <p:cNvGrpSpPr/>
          <p:nvPr/>
        </p:nvGrpSpPr>
        <p:grpSpPr>
          <a:xfrm>
            <a:off x="8423761" y="2880262"/>
            <a:ext cx="3032273" cy="3391190"/>
            <a:chOff x="8384468" y="2880262"/>
            <a:chExt cx="3032273" cy="33911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C685AA-24C4-4560-8FEB-6D5EB368363E}"/>
                </a:ext>
              </a:extLst>
            </p:cNvPr>
            <p:cNvSpPr txBox="1"/>
            <p:nvPr/>
          </p:nvSpPr>
          <p:spPr>
            <a:xfrm>
              <a:off x="10341875" y="2880262"/>
              <a:ext cx="8819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1FB2EF-497B-4390-B6C7-C64D23595EB1}"/>
                </a:ext>
              </a:extLst>
            </p:cNvPr>
            <p:cNvSpPr txBox="1"/>
            <p:nvPr/>
          </p:nvSpPr>
          <p:spPr>
            <a:xfrm>
              <a:off x="10445137" y="4579413"/>
              <a:ext cx="77870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04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FBC485B-8EC2-4EEA-82C9-40EB56B1A210}"/>
                </a:ext>
              </a:extLst>
            </p:cNvPr>
            <p:cNvGrpSpPr/>
            <p:nvPr/>
          </p:nvGrpSpPr>
          <p:grpSpPr>
            <a:xfrm>
              <a:off x="8384468" y="3667271"/>
              <a:ext cx="3032273" cy="896263"/>
              <a:chOff x="6372200" y="1720413"/>
              <a:chExt cx="2160240" cy="89626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573B8-61AF-40BE-A449-3BC1EDA3AB62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 err="1">
                    <a:cs typeface="Arial" pitchFamily="34" charset="0"/>
                  </a:rPr>
                  <a:t>Setiap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pertemuan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akan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ada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bahan</a:t>
                </a:r>
                <a:r>
                  <a:rPr lang="en-US" altLang="ko-KR" sz="1200" dirty="0">
                    <a:cs typeface="Arial" pitchFamily="34" charset="0"/>
                  </a:rPr>
                  <a:t> ajar </a:t>
                </a:r>
                <a:r>
                  <a:rPr lang="en-US" altLang="ko-KR" sz="1200" dirty="0" err="1">
                    <a:cs typeface="Arial" pitchFamily="34" charset="0"/>
                  </a:rPr>
                  <a:t>dalam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bentuk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studi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kasus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dalam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bentuk</a:t>
                </a:r>
                <a:r>
                  <a:rPr lang="en-US" altLang="ko-KR" sz="1200" dirty="0">
                    <a:cs typeface="Arial" pitchFamily="34" charset="0"/>
                  </a:rPr>
                  <a:t> Latihan </a:t>
                </a:r>
                <a:r>
                  <a:rPr lang="en-US" altLang="ko-KR" sz="1200" dirty="0" err="1">
                    <a:cs typeface="Arial" pitchFamily="34" charset="0"/>
                  </a:rPr>
                  <a:t>soal</a:t>
                </a:r>
                <a:endParaRPr lang="en-US" altLang="ko-KR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FAA999-AD50-473F-A782-F81F10F46B6F}"/>
                  </a:ext>
                </a:extLst>
              </p:cNvPr>
              <p:cNvSpPr txBox="1"/>
              <p:nvPr/>
            </p:nvSpPr>
            <p:spPr>
              <a:xfrm>
                <a:off x="6372200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400" b="1" dirty="0"/>
                  <a:t>Asynchronous</a:t>
                </a:r>
                <a:endParaRPr lang="ko-KR" altLang="en-US" sz="14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9DB5CC1-3AB3-4EEF-AF43-33CFE7E96213}"/>
                </a:ext>
              </a:extLst>
            </p:cNvPr>
            <p:cNvGrpSpPr/>
            <p:nvPr/>
          </p:nvGrpSpPr>
          <p:grpSpPr>
            <a:xfrm>
              <a:off x="8384468" y="5375189"/>
              <a:ext cx="3032273" cy="896263"/>
              <a:chOff x="6372200" y="1720413"/>
              <a:chExt cx="2160240" cy="89626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0C7EAB-3928-4D77-A258-69B0438C1751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 err="1"/>
                  <a:t>Setiap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kelompok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wajib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mempresentasikan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hasil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Proyek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Tugas</a:t>
                </a:r>
                <a:r>
                  <a:rPr lang="en-US" altLang="ko-KR" sz="1200" dirty="0"/>
                  <a:t> Akhir </a:t>
                </a:r>
                <a:r>
                  <a:rPr lang="en-US" altLang="ko-KR" sz="1200" dirty="0" err="1"/>
                  <a:t>dari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matakuliah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ini</a:t>
                </a:r>
                <a:endParaRPr lang="en-US" altLang="ko-KR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882EB0-C642-43C1-864D-36677FF4D82D}"/>
                  </a:ext>
                </a:extLst>
              </p:cNvPr>
              <p:cNvSpPr txBox="1"/>
              <p:nvPr/>
            </p:nvSpPr>
            <p:spPr>
              <a:xfrm>
                <a:off x="6372200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400" b="1" dirty="0" err="1"/>
                  <a:t>Tugas</a:t>
                </a:r>
                <a:r>
                  <a:rPr lang="en-US" altLang="ko-KR" sz="1400" b="1" dirty="0"/>
                  <a:t> Akhir</a:t>
                </a:r>
                <a:endParaRPr lang="ko-KR" altLang="en-US" sz="1400" b="1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5E7640-DE17-44E6-99D3-89C16315CB04}"/>
              </a:ext>
            </a:extLst>
          </p:cNvPr>
          <p:cNvGrpSpPr/>
          <p:nvPr/>
        </p:nvGrpSpPr>
        <p:grpSpPr>
          <a:xfrm>
            <a:off x="735967" y="2880262"/>
            <a:ext cx="3032273" cy="3575856"/>
            <a:chOff x="8384466" y="2880262"/>
            <a:chExt cx="3032273" cy="35758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CABE16-9357-4288-BAF9-971129738AD6}"/>
                </a:ext>
              </a:extLst>
            </p:cNvPr>
            <p:cNvSpPr txBox="1"/>
            <p:nvPr/>
          </p:nvSpPr>
          <p:spPr>
            <a:xfrm>
              <a:off x="8529430" y="2880262"/>
              <a:ext cx="8819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01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28CBE2-DF35-41B2-A992-CE9940800C0B}"/>
                </a:ext>
              </a:extLst>
            </p:cNvPr>
            <p:cNvSpPr txBox="1"/>
            <p:nvPr/>
          </p:nvSpPr>
          <p:spPr>
            <a:xfrm>
              <a:off x="8529431" y="4579413"/>
              <a:ext cx="88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02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3E05F51-7E4C-476B-99DE-F1489F534EBA}"/>
                </a:ext>
              </a:extLst>
            </p:cNvPr>
            <p:cNvGrpSpPr/>
            <p:nvPr/>
          </p:nvGrpSpPr>
          <p:grpSpPr>
            <a:xfrm>
              <a:off x="8384466" y="3667271"/>
              <a:ext cx="3032273" cy="896263"/>
              <a:chOff x="6372199" y="1720413"/>
              <a:chExt cx="2160240" cy="89626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1F57C2-9621-4DAE-A8D1-00EDB7903EC2}"/>
                  </a:ext>
                </a:extLst>
              </p:cNvPr>
              <p:cNvSpPr txBox="1"/>
              <p:nvPr/>
            </p:nvSpPr>
            <p:spPr>
              <a:xfrm>
                <a:off x="6372200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/>
                  <a:t>Jika </a:t>
                </a:r>
                <a:r>
                  <a:rPr lang="en-US" altLang="ko-KR" sz="1200" dirty="0" err="1"/>
                  <a:t>ada</a:t>
                </a:r>
                <a:r>
                  <a:rPr lang="en-US" altLang="ko-KR" sz="1200" dirty="0"/>
                  <a:t> yang </a:t>
                </a:r>
                <a:r>
                  <a:rPr lang="en-US" altLang="ko-KR" sz="1200" dirty="0" err="1"/>
                  <a:t>berhalangan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dalam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mengikuti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kelas</a:t>
                </a:r>
                <a:r>
                  <a:rPr lang="en-US" altLang="ko-KR" sz="1200" dirty="0"/>
                  <a:t> Online </a:t>
                </a:r>
                <a:r>
                  <a:rPr lang="en-US" altLang="ko-KR" sz="1200" dirty="0" err="1"/>
                  <a:t>atau</a:t>
                </a:r>
                <a:r>
                  <a:rPr lang="en-US" altLang="ko-KR" sz="1200" dirty="0"/>
                  <a:t> Offline </a:t>
                </a:r>
                <a:r>
                  <a:rPr lang="en-US" altLang="ko-KR" sz="1200" dirty="0" err="1"/>
                  <a:t>mohon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infokan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langsung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ke</a:t>
                </a:r>
                <a:r>
                  <a:rPr lang="en-US" altLang="ko-KR" sz="1200" dirty="0"/>
                  <a:t> </a:t>
                </a:r>
                <a:r>
                  <a:rPr lang="en-US" altLang="ko-KR" sz="1200" dirty="0" err="1"/>
                  <a:t>saya</a:t>
                </a:r>
                <a:endParaRPr lang="en-US" altLang="ko-KR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6DFA10-D88A-4DEB-A1EA-85CE4E39E6A1}"/>
                  </a:ext>
                </a:extLst>
              </p:cNvPr>
              <p:cNvSpPr txBox="1"/>
              <p:nvPr/>
            </p:nvSpPr>
            <p:spPr>
              <a:xfrm>
                <a:off x="6372199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err="1"/>
                  <a:t>Absensi</a:t>
                </a:r>
                <a:endParaRPr lang="ko-KR" altLang="en-US" sz="1400" b="1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D8A80E-3854-4541-AEE9-FE0D25FB92BF}"/>
                </a:ext>
              </a:extLst>
            </p:cNvPr>
            <p:cNvGrpSpPr/>
            <p:nvPr/>
          </p:nvGrpSpPr>
          <p:grpSpPr>
            <a:xfrm>
              <a:off x="8384466" y="5375189"/>
              <a:ext cx="3032273" cy="1080929"/>
              <a:chOff x="6372199" y="1720413"/>
              <a:chExt cx="2160240" cy="108092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F376FE-1C0A-49D4-892E-A5EDA5A155A9}"/>
                  </a:ext>
                </a:extLst>
              </p:cNvPr>
              <p:cNvSpPr txBox="1"/>
              <p:nvPr/>
            </p:nvSpPr>
            <p:spPr>
              <a:xfrm>
                <a:off x="6372200" y="1970345"/>
                <a:ext cx="2160239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 err="1">
                    <a:cs typeface="Arial" pitchFamily="34" charset="0"/>
                  </a:rPr>
                  <a:t>Setiap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pertemuan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materi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akan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disimpan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didalam</a:t>
                </a:r>
                <a:r>
                  <a:rPr lang="en-US" altLang="ko-KR" sz="1200" dirty="0">
                    <a:cs typeface="Arial" pitchFamily="34" charset="0"/>
                  </a:rPr>
                  <a:t> LMS dan </a:t>
                </a:r>
                <a:r>
                  <a:rPr lang="en-US" altLang="ko-KR" sz="1200" dirty="0" err="1">
                    <a:cs typeface="Arial" pitchFamily="34" charset="0"/>
                  </a:rPr>
                  <a:t>setiap</a:t>
                </a:r>
                <a:r>
                  <a:rPr lang="en-US" altLang="ko-KR" sz="1200" dirty="0">
                    <a:cs typeface="Arial" pitchFamily="34" charset="0"/>
                  </a:rPr>
                  <a:t> source code </a:t>
                </a:r>
                <a:r>
                  <a:rPr lang="en-US" altLang="ko-KR" sz="1200" dirty="0" err="1">
                    <a:cs typeface="Arial" pitchFamily="34" charset="0"/>
                  </a:rPr>
                  <a:t>akan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disimpan</a:t>
                </a:r>
                <a:r>
                  <a:rPr lang="en-US" altLang="ko-KR" sz="1200" dirty="0">
                    <a:cs typeface="Arial" pitchFamily="34" charset="0"/>
                  </a:rPr>
                  <a:t> pada version control system (GIT) di GITHUB @</a:t>
                </a:r>
                <a:r>
                  <a:rPr lang="en-US" altLang="ko-KR" sz="1200" dirty="0" err="1">
                    <a:cs typeface="Arial" pitchFamily="34" charset="0"/>
                  </a:rPr>
                  <a:t>FebryFairuz</a:t>
                </a:r>
                <a:endParaRPr lang="en-US" altLang="ko-KR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3F6D8D-C00A-47F3-8DED-A5B299329F2F}"/>
                  </a:ext>
                </a:extLst>
              </p:cNvPr>
              <p:cNvSpPr txBox="1"/>
              <p:nvPr/>
            </p:nvSpPr>
            <p:spPr>
              <a:xfrm>
                <a:off x="6372199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 err="1"/>
                  <a:t>Materi</a:t>
                </a:r>
                <a:r>
                  <a:rPr lang="en-US" altLang="ko-KR" sz="1400" b="1" dirty="0"/>
                  <a:t> dan </a:t>
                </a:r>
                <a:r>
                  <a:rPr lang="en-US" altLang="ko-KR" sz="1400" b="1" dirty="0" err="1"/>
                  <a:t>Tugas</a:t>
                </a:r>
                <a:endParaRPr lang="ko-KR" altLang="en-US" sz="1400" b="1" dirty="0"/>
              </a:p>
            </p:txBody>
          </p:sp>
        </p:grp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0ED91A6-6233-4241-AFBA-CF8852AA3426}"/>
              </a:ext>
            </a:extLst>
          </p:cNvPr>
          <p:cNvSpPr/>
          <p:nvPr/>
        </p:nvSpPr>
        <p:spPr>
          <a:xfrm>
            <a:off x="3598135" y="6019971"/>
            <a:ext cx="4988560" cy="502961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chemeClr val="accent6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23BCAF-B610-453C-B30D-6886F4E9FBA9}"/>
              </a:ext>
            </a:extLst>
          </p:cNvPr>
          <p:cNvGrpSpPr/>
          <p:nvPr/>
        </p:nvGrpSpPr>
        <p:grpSpPr>
          <a:xfrm>
            <a:off x="4777631" y="2558336"/>
            <a:ext cx="2692070" cy="3684268"/>
            <a:chOff x="1439248" y="54372"/>
            <a:chExt cx="2692070" cy="3684268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0C53DF2-8985-497F-B205-5C1423BE5807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EDFB8AA-7312-42EB-92F3-F35EDEE86B11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0329B87-9C0B-47BC-B5C4-CBDF6DA8D4C0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3C08EA7-11F6-40E0-9BEB-3A654798ED44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057682A-CF00-43B8-8643-286F5209E094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3D99176-0C69-4589-AD6F-7439BCB9225D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B34FB7E-2CD5-4AC0-BAB0-F22337CE39D1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E9BE734-9520-46D8-BED0-935B6591399F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EC59F5-37B6-4256-90B1-344C48439E6C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63C02F-8816-4166-9404-5AC333D4FEFD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3140E3-7A57-4C43-9117-CE00345D3FB0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8D67284-5260-49F7-A03F-45EE14ED7EE5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C2628CF-7D63-4331-BD3C-CBA57AF6E75B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6450F21-F9CF-40ED-B6EA-43820D729594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580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442CBCA2-8743-4305-8EE5-F8FCEE352BF2}"/>
              </a:ext>
            </a:extLst>
          </p:cNvPr>
          <p:cNvGrpSpPr/>
          <p:nvPr/>
        </p:nvGrpSpPr>
        <p:grpSpPr>
          <a:xfrm>
            <a:off x="1221993" y="4238912"/>
            <a:ext cx="1682435" cy="965835"/>
            <a:chOff x="395534" y="4077072"/>
            <a:chExt cx="1682435" cy="965835"/>
          </a:xfrm>
        </p:grpSpPr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215B3949-9EB8-4C98-9EF0-D9B3C3E4F1D5}"/>
                </a:ext>
              </a:extLst>
            </p:cNvPr>
            <p:cNvSpPr txBox="1">
              <a:spLocks/>
            </p:cNvSpPr>
            <p:nvPr/>
          </p:nvSpPr>
          <p:spPr>
            <a:xfrm>
              <a:off x="395534" y="4726604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081398894710</a:t>
              </a:r>
            </a:p>
          </p:txBody>
        </p:sp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2509D72E-8B26-4233-B42D-F046BA2F410D}"/>
                </a:ext>
              </a:extLst>
            </p:cNvPr>
            <p:cNvSpPr txBox="1">
              <a:spLocks/>
            </p:cNvSpPr>
            <p:nvPr/>
          </p:nvSpPr>
          <p:spPr>
            <a:xfrm>
              <a:off x="46371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bg1"/>
                  </a:solidFill>
                  <a:cs typeface="Arial" pitchFamily="34" charset="0"/>
                </a:rPr>
                <a:t>Whatsapp</a:t>
              </a:r>
              <a:endParaRPr 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43">
            <a:extLst>
              <a:ext uri="{FF2B5EF4-FFF2-40B4-BE49-F238E27FC236}">
                <a16:creationId xmlns:a16="http://schemas.microsoft.com/office/drawing/2014/main" id="{7ED6A004-A149-43B8-AAF7-AEC42CF05112}"/>
              </a:ext>
            </a:extLst>
          </p:cNvPr>
          <p:cNvGrpSpPr/>
          <p:nvPr/>
        </p:nvGrpSpPr>
        <p:grpSpPr>
          <a:xfrm>
            <a:off x="3345386" y="4238912"/>
            <a:ext cx="2822082" cy="1159424"/>
            <a:chOff x="1990323" y="4077072"/>
            <a:chExt cx="2822082" cy="1159424"/>
          </a:xfrm>
        </p:grpSpPr>
        <p:sp>
          <p:nvSpPr>
            <p:cNvPr id="36" name="Text Placeholder 18">
              <a:extLst>
                <a:ext uri="{FF2B5EF4-FFF2-40B4-BE49-F238E27FC236}">
                  <a16:creationId xmlns:a16="http://schemas.microsoft.com/office/drawing/2014/main" id="{EC054AFE-F9A6-4772-9ECD-720DEC9EBF4C}"/>
                </a:ext>
              </a:extLst>
            </p:cNvPr>
            <p:cNvSpPr txBox="1">
              <a:spLocks/>
            </p:cNvSpPr>
            <p:nvPr/>
          </p:nvSpPr>
          <p:spPr>
            <a:xfrm>
              <a:off x="1990323" y="4920193"/>
              <a:ext cx="2822082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hlinkClick r:id="rId2"/>
                </a:rPr>
                <a:t>febrid@ibik.ac.id</a:t>
              </a:r>
              <a:endParaRPr lang="en-US" altLang="ko-KR" sz="1800" b="1" dirty="0">
                <a:solidFill>
                  <a:schemeClr val="bg1"/>
                </a:solidFill>
              </a:endParaRPr>
            </a:p>
            <a:p>
              <a:pPr marL="0" indent="0" algn="ctr">
                <a:buNone/>
              </a:pPr>
              <a:r>
                <a:rPr lang="en-US" altLang="ko-KR" sz="1800" b="1" dirty="0" err="1">
                  <a:solidFill>
                    <a:schemeClr val="bg1"/>
                  </a:solidFill>
                </a:rPr>
                <a:t>febryfairuz@gmail.com</a:t>
              </a:r>
              <a:endParaRPr lang="en-US" altLang="ko-KR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 Placeholder 17">
              <a:extLst>
                <a:ext uri="{FF2B5EF4-FFF2-40B4-BE49-F238E27FC236}">
                  <a16:creationId xmlns:a16="http://schemas.microsoft.com/office/drawing/2014/main" id="{1AC15ED6-1456-47A8-B05A-3253641078C6}"/>
                </a:ext>
              </a:extLst>
            </p:cNvPr>
            <p:cNvSpPr txBox="1">
              <a:spLocks/>
            </p:cNvSpPr>
            <p:nvPr/>
          </p:nvSpPr>
          <p:spPr>
            <a:xfrm>
              <a:off x="262415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Email</a:t>
              </a:r>
            </a:p>
          </p:txBody>
        </p:sp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id="{9587677C-9EEA-4BCF-98A9-C16146F95EF1}"/>
              </a:ext>
            </a:extLst>
          </p:cNvPr>
          <p:cNvGrpSpPr/>
          <p:nvPr/>
        </p:nvGrpSpPr>
        <p:grpSpPr>
          <a:xfrm>
            <a:off x="6525689" y="4238912"/>
            <a:ext cx="1980000" cy="1576916"/>
            <a:chOff x="4642022" y="4077072"/>
            <a:chExt cx="1980000" cy="1576916"/>
          </a:xfrm>
        </p:grpSpPr>
        <p:sp>
          <p:nvSpPr>
            <p:cNvPr id="44" name="Text Placeholder 18">
              <a:extLst>
                <a:ext uri="{FF2B5EF4-FFF2-40B4-BE49-F238E27FC236}">
                  <a16:creationId xmlns:a16="http://schemas.microsoft.com/office/drawing/2014/main" id="{D1D3CEB9-61C9-47E5-8DA0-F9C59986DB72}"/>
                </a:ext>
              </a:extLst>
            </p:cNvPr>
            <p:cNvSpPr txBox="1">
              <a:spLocks/>
            </p:cNvSpPr>
            <p:nvPr/>
          </p:nvSpPr>
          <p:spPr>
            <a:xfrm>
              <a:off x="4642022" y="4623982"/>
              <a:ext cx="1980000" cy="103000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cs typeface="Arial" pitchFamily="34" charset="0"/>
                </a:rPr>
                <a:t>Pemograman</a:t>
              </a: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bg1"/>
                  </a:solidFill>
                  <a:cs typeface="Arial" pitchFamily="34" charset="0"/>
                </a:rPr>
                <a:t>Perangkat</a:t>
              </a: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cs typeface="Arial" pitchFamily="34" charset="0"/>
                </a:rPr>
                <a:t>Bergerak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 Placeholder 17">
              <a:extLst>
                <a:ext uri="{FF2B5EF4-FFF2-40B4-BE49-F238E27FC236}">
                  <a16:creationId xmlns:a16="http://schemas.microsoft.com/office/drawing/2014/main" id="{20ED4176-9989-4A36-A138-9C054E9720EA}"/>
                </a:ext>
              </a:extLst>
            </p:cNvPr>
            <p:cNvSpPr txBox="1">
              <a:spLocks/>
            </p:cNvSpPr>
            <p:nvPr/>
          </p:nvSpPr>
          <p:spPr>
            <a:xfrm>
              <a:off x="478459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LMS</a:t>
              </a:r>
            </a:p>
          </p:txBody>
        </p:sp>
      </p:grpSp>
      <p:grpSp>
        <p:nvGrpSpPr>
          <p:cNvPr id="51" name="Group 45">
            <a:extLst>
              <a:ext uri="{FF2B5EF4-FFF2-40B4-BE49-F238E27FC236}">
                <a16:creationId xmlns:a16="http://schemas.microsoft.com/office/drawing/2014/main" id="{5CB61DC1-F7E6-4604-BC7C-9A547BC425C0}"/>
              </a:ext>
            </a:extLst>
          </p:cNvPr>
          <p:cNvGrpSpPr/>
          <p:nvPr/>
        </p:nvGrpSpPr>
        <p:grpSpPr>
          <a:xfrm>
            <a:off x="8956130" y="4231092"/>
            <a:ext cx="2348423" cy="1289958"/>
            <a:chOff x="6666357" y="4069252"/>
            <a:chExt cx="2348423" cy="1289958"/>
          </a:xfrm>
        </p:grpSpPr>
        <p:sp>
          <p:nvSpPr>
            <p:cNvPr id="52" name="Text Placeholder 18">
              <a:extLst>
                <a:ext uri="{FF2B5EF4-FFF2-40B4-BE49-F238E27FC236}">
                  <a16:creationId xmlns:a16="http://schemas.microsoft.com/office/drawing/2014/main" id="{AA9E5AD5-4E4F-4B69-AF89-B3918DC32E91}"/>
                </a:ext>
              </a:extLst>
            </p:cNvPr>
            <p:cNvSpPr txBox="1">
              <a:spLocks/>
            </p:cNvSpPr>
            <p:nvPr/>
          </p:nvSpPr>
          <p:spPr>
            <a:xfrm>
              <a:off x="6666357" y="4726604"/>
              <a:ext cx="2348423" cy="63260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</a:rPr>
                <a:t>GITHUB / GITLAB</a:t>
              </a:r>
            </a:p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</a:rPr>
                <a:t>@</a:t>
              </a:r>
              <a:r>
                <a:rPr lang="en-US" altLang="ko-KR" sz="1800" b="1" dirty="0" err="1">
                  <a:solidFill>
                    <a:schemeClr val="bg1"/>
                  </a:solidFill>
                </a:rPr>
                <a:t>FebryFairuz</a:t>
              </a:r>
              <a:endParaRPr lang="en-US" altLang="ko-KR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 Placeholder 17">
              <a:extLst>
                <a:ext uri="{FF2B5EF4-FFF2-40B4-BE49-F238E27FC236}">
                  <a16:creationId xmlns:a16="http://schemas.microsoft.com/office/drawing/2014/main" id="{E25BDA17-CCEE-44D6-AD5D-B81B591953E1}"/>
                </a:ext>
              </a:extLst>
            </p:cNvPr>
            <p:cNvSpPr txBox="1">
              <a:spLocks/>
            </p:cNvSpPr>
            <p:nvPr/>
          </p:nvSpPr>
          <p:spPr>
            <a:xfrm>
              <a:off x="6850570" y="4069252"/>
              <a:ext cx="1979999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Version Control System</a:t>
              </a: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7F7F475-F102-C242-8EA6-2B81FBDE07C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211" y="1934789"/>
            <a:ext cx="1980000" cy="1980000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605FFE9-7D24-5B44-B11C-8686BDD5F80B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6255" y="1934789"/>
            <a:ext cx="1891999" cy="1980000"/>
          </a:xfrm>
        </p:spPr>
      </p:pic>
      <p:pic>
        <p:nvPicPr>
          <p:cNvPr id="14" name="Picture Placeholder 13" descr="Logo&#10;&#10;Description automatically generated">
            <a:extLst>
              <a:ext uri="{FF2B5EF4-FFF2-40B4-BE49-F238E27FC236}">
                <a16:creationId xmlns:a16="http://schemas.microsoft.com/office/drawing/2014/main" id="{ADB191A3-4E6A-9144-B3D2-8EC26ED1677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6A2D841-591D-EC4E-AA21-E7473660D533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0343" y="1934789"/>
            <a:ext cx="1980000" cy="1980000"/>
          </a:xfrm>
        </p:spPr>
      </p:pic>
    </p:spTree>
    <p:extLst>
      <p:ext uri="{BB962C8B-B14F-4D97-AF65-F5344CB8AC3E}">
        <p14:creationId xmlns:p14="http://schemas.microsoft.com/office/powerpoint/2010/main" val="183263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3D0FF5-C835-4485-B8E8-B0EDCD0F2E26}"/>
              </a:ext>
            </a:extLst>
          </p:cNvPr>
          <p:cNvSpPr txBox="1"/>
          <p:nvPr/>
        </p:nvSpPr>
        <p:spPr>
          <a:xfrm>
            <a:off x="6453352" y="3603923"/>
            <a:ext cx="51027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cs typeface="Arial" pitchFamily="34" charset="0"/>
              </a:rPr>
              <a:t>Apa</a:t>
            </a: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cs typeface="Arial" pitchFamily="34" charset="0"/>
              </a:rPr>
              <a:t>itu</a:t>
            </a: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cs typeface="Arial" pitchFamily="34" charset="0"/>
              </a:rPr>
              <a:t>perangkat</a:t>
            </a: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cs typeface="Arial" pitchFamily="34" charset="0"/>
              </a:rPr>
              <a:t>bergerak</a:t>
            </a: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 ?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9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3D0FF5-C835-4485-B8E8-B0EDCD0F2E26}"/>
              </a:ext>
            </a:extLst>
          </p:cNvPr>
          <p:cNvSpPr txBox="1"/>
          <p:nvPr/>
        </p:nvSpPr>
        <p:spPr>
          <a:xfrm>
            <a:off x="6430124" y="2513395"/>
            <a:ext cx="490963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cs typeface="Arial" pitchFamily="34" charset="0"/>
              </a:rPr>
              <a:t>Perangkat</a:t>
            </a:r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cs typeface="Arial" pitchFamily="34" charset="0"/>
              </a:rPr>
              <a:t>Bergerak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AF0D6-1ED9-47C9-A042-366925FBD61E}"/>
              </a:ext>
            </a:extLst>
          </p:cNvPr>
          <p:cNvSpPr txBox="1"/>
          <p:nvPr/>
        </p:nvSpPr>
        <p:spPr>
          <a:xfrm>
            <a:off x="6430124" y="3352941"/>
            <a:ext cx="4647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chemeClr val="bg1"/>
                </a:solidFill>
              </a:rPr>
              <a:t>Merupakan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sebuah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piranti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penyimpanan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atau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pengolahan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sebuah</a:t>
            </a:r>
            <a:r>
              <a:rPr lang="en-US" altLang="ko-KR" dirty="0">
                <a:solidFill>
                  <a:schemeClr val="bg1"/>
                </a:solidFill>
              </a:rPr>
              <a:t> data/</a:t>
            </a:r>
            <a:r>
              <a:rPr lang="en-US" altLang="ko-KR" dirty="0" err="1">
                <a:solidFill>
                  <a:schemeClr val="bg1"/>
                </a:solidFill>
              </a:rPr>
              <a:t>informasi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seperti</a:t>
            </a:r>
            <a:r>
              <a:rPr lang="en-US" altLang="ko-KR" dirty="0">
                <a:solidFill>
                  <a:schemeClr val="bg1"/>
                </a:solidFill>
              </a:rPr>
              <a:t> computer, </a:t>
            </a:r>
            <a:r>
              <a:rPr lang="en-US" altLang="ko-KR" dirty="0" err="1">
                <a:solidFill>
                  <a:schemeClr val="bg1"/>
                </a:solidFill>
              </a:rPr>
              <a:t>namun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bentuknya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kecil</a:t>
            </a:r>
            <a:r>
              <a:rPr lang="en-US" altLang="ko-KR" dirty="0">
                <a:solidFill>
                  <a:schemeClr val="bg1"/>
                </a:solidFill>
              </a:rPr>
              <a:t> dan </a:t>
            </a:r>
            <a:r>
              <a:rPr lang="en-US" altLang="ko-KR" dirty="0" err="1">
                <a:solidFill>
                  <a:schemeClr val="bg1"/>
                </a:solidFill>
              </a:rPr>
              <a:t>dapat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digunakan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dimanapun</a:t>
            </a:r>
            <a:r>
              <a:rPr lang="en-US" altLang="ko-KR" dirty="0">
                <a:solidFill>
                  <a:schemeClr val="bg1"/>
                </a:solidFill>
              </a:rPr>
              <a:t> dan </a:t>
            </a:r>
            <a:r>
              <a:rPr lang="en-US" altLang="ko-KR" dirty="0" err="1">
                <a:solidFill>
                  <a:schemeClr val="bg1"/>
                </a:solidFill>
              </a:rPr>
              <a:t>kapanpun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C5CB07-D024-4A7F-B2AB-504B9F7E190C}"/>
              </a:ext>
            </a:extLst>
          </p:cNvPr>
          <p:cNvSpPr/>
          <p:nvPr/>
        </p:nvSpPr>
        <p:spPr>
          <a:xfrm>
            <a:off x="6268375" y="4257743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D9DE49-E171-475A-8A45-1359D3384A85}"/>
              </a:ext>
            </a:extLst>
          </p:cNvPr>
          <p:cNvGrpSpPr/>
          <p:nvPr/>
        </p:nvGrpSpPr>
        <p:grpSpPr>
          <a:xfrm>
            <a:off x="5566248" y="5235055"/>
            <a:ext cx="2183450" cy="973247"/>
            <a:chOff x="5566248" y="5470192"/>
            <a:chExt cx="2183450" cy="9732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A615F8-C98E-4958-A849-62A757DA475F}"/>
                </a:ext>
              </a:extLst>
            </p:cNvPr>
            <p:cNvSpPr/>
            <p:nvPr/>
          </p:nvSpPr>
          <p:spPr>
            <a:xfrm>
              <a:off x="5566248" y="5797108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Piranti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mengolah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layaknya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computer mini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yg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berfokus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grafis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2374AF-D26E-4B07-9FEC-ED0AAF939667}"/>
                </a:ext>
              </a:extLst>
            </p:cNvPr>
            <p:cNvSpPr/>
            <p:nvPr/>
          </p:nvSpPr>
          <p:spPr>
            <a:xfrm>
              <a:off x="5566248" y="5470192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Game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Consol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62649E17-3624-4D97-89B6-B647B8F6CDAD}"/>
              </a:ext>
            </a:extLst>
          </p:cNvPr>
          <p:cNvSpPr/>
          <p:nvPr/>
        </p:nvSpPr>
        <p:spPr>
          <a:xfrm>
            <a:off x="1125623" y="1876859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A1718-7480-47A2-8D57-C86A5C8653BF}"/>
              </a:ext>
            </a:extLst>
          </p:cNvPr>
          <p:cNvGrpSpPr/>
          <p:nvPr/>
        </p:nvGrpSpPr>
        <p:grpSpPr>
          <a:xfrm>
            <a:off x="423496" y="2854171"/>
            <a:ext cx="2183450" cy="973247"/>
            <a:chOff x="423496" y="3089308"/>
            <a:chExt cx="2183450" cy="9732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1A5011-F17D-4CDB-BC49-7F3B08E70481}"/>
                </a:ext>
              </a:extLst>
            </p:cNvPr>
            <p:cNvSpPr/>
            <p:nvPr/>
          </p:nvSpPr>
          <p:spPr>
            <a:xfrm>
              <a:off x="423496" y="3416224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Piranti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pengolahan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citra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yg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menyimpan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gambar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vidio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1A3463-6950-4B88-8777-88E6BE58C18D}"/>
                </a:ext>
              </a:extLst>
            </p:cNvPr>
            <p:cNvSpPr/>
            <p:nvPr/>
          </p:nvSpPr>
          <p:spPr>
            <a:xfrm>
              <a:off x="423496" y="3089308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Camera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C3521BE-ED02-44C3-A861-0A09AFF35266}"/>
              </a:ext>
            </a:extLst>
          </p:cNvPr>
          <p:cNvSpPr/>
          <p:nvPr/>
        </p:nvSpPr>
        <p:spPr>
          <a:xfrm>
            <a:off x="1125623" y="4257743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A24BC9-F0B1-424B-9175-2151D089D735}"/>
              </a:ext>
            </a:extLst>
          </p:cNvPr>
          <p:cNvGrpSpPr/>
          <p:nvPr/>
        </p:nvGrpSpPr>
        <p:grpSpPr>
          <a:xfrm>
            <a:off x="423496" y="5235055"/>
            <a:ext cx="2183450" cy="973247"/>
            <a:chOff x="423496" y="5470192"/>
            <a:chExt cx="2183450" cy="9732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D5BDB4-4FF3-4B65-8BC3-2734D3143D41}"/>
                </a:ext>
              </a:extLst>
            </p:cNvPr>
            <p:cNvSpPr/>
            <p:nvPr/>
          </p:nvSpPr>
          <p:spPr>
            <a:xfrm>
              <a:off x="423496" y="5797108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Piranti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berfungsi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sebagai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perangkat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perhitungan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93956B-0AD5-4AF1-8596-8E1D32D8247F}"/>
                </a:ext>
              </a:extLst>
            </p:cNvPr>
            <p:cNvSpPr/>
            <p:nvPr/>
          </p:nvSpPr>
          <p:spPr>
            <a:xfrm>
              <a:off x="423496" y="5470192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Calculator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15AE1F4-8B4F-43F7-A567-8BE2F24C76D4}"/>
              </a:ext>
            </a:extLst>
          </p:cNvPr>
          <p:cNvSpPr/>
          <p:nvPr/>
        </p:nvSpPr>
        <p:spPr>
          <a:xfrm>
            <a:off x="3696999" y="1876859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0856D7-C4CC-47C3-82F2-AF3FD1C9BB87}"/>
              </a:ext>
            </a:extLst>
          </p:cNvPr>
          <p:cNvGrpSpPr/>
          <p:nvPr/>
        </p:nvGrpSpPr>
        <p:grpSpPr>
          <a:xfrm>
            <a:off x="2994872" y="2854171"/>
            <a:ext cx="2183450" cy="973247"/>
            <a:chOff x="2994872" y="3089308"/>
            <a:chExt cx="2183450" cy="973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B0EC2A-B3EE-42A2-8674-80030D47075B}"/>
                </a:ext>
              </a:extLst>
            </p:cNvPr>
            <p:cNvSpPr/>
            <p:nvPr/>
          </p:nvSpPr>
          <p:spPr>
            <a:xfrm>
              <a:off x="2994872" y="3416224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</a:rPr>
                <a:t>Piranti</a:t>
              </a:r>
              <a:r>
                <a:rPr lang="en-US" altLang="ko-KR" sz="1200" dirty="0">
                  <a:solidFill>
                    <a:schemeClr val="bg1"/>
                  </a:solidFill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melakukan</a:t>
              </a:r>
              <a:r>
                <a:rPr lang="en-US" altLang="ko-KR" sz="1200" dirty="0">
                  <a:solidFill>
                    <a:schemeClr val="bg1"/>
                  </a:solidFill>
                </a:rPr>
                <a:t> proses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pengolahan</a:t>
              </a:r>
              <a:r>
                <a:rPr lang="en-US" altLang="ko-KR" sz="1200" dirty="0">
                  <a:solidFill>
                    <a:schemeClr val="bg1"/>
                  </a:solidFill>
                </a:rPr>
                <a:t> data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layaknya</a:t>
              </a:r>
              <a:r>
                <a:rPr lang="en-US" altLang="ko-KR" sz="1200" dirty="0">
                  <a:solidFill>
                    <a:schemeClr val="bg1"/>
                  </a:solidFill>
                </a:rPr>
                <a:t> computer mini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F84F78-822D-4655-BBBE-97076F6F2117}"/>
                </a:ext>
              </a:extLst>
            </p:cNvPr>
            <p:cNvSpPr/>
            <p:nvPr/>
          </p:nvSpPr>
          <p:spPr>
            <a:xfrm>
              <a:off x="2994872" y="3089308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Smartphone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CB75544-9F7C-432B-B6D5-75134E5EB879}"/>
              </a:ext>
            </a:extLst>
          </p:cNvPr>
          <p:cNvSpPr/>
          <p:nvPr/>
        </p:nvSpPr>
        <p:spPr>
          <a:xfrm>
            <a:off x="3696999" y="4257743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A6606F-369C-4941-B1B3-BB593DDAB3F7}"/>
              </a:ext>
            </a:extLst>
          </p:cNvPr>
          <p:cNvGrpSpPr/>
          <p:nvPr/>
        </p:nvGrpSpPr>
        <p:grpSpPr>
          <a:xfrm>
            <a:off x="2994872" y="5235055"/>
            <a:ext cx="2183450" cy="973247"/>
            <a:chOff x="2994872" y="5470192"/>
            <a:chExt cx="2183450" cy="9732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60EEB4-2A23-4EDD-A78A-9F8798D02699}"/>
                </a:ext>
              </a:extLst>
            </p:cNvPr>
            <p:cNvSpPr/>
            <p:nvPr/>
          </p:nvSpPr>
          <p:spPr>
            <a:xfrm>
              <a:off x="2994872" y="5797108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Piranti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menyimpan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tertentu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4975D6-1FE2-4FD1-BE28-A8B9F665A5D5}"/>
                </a:ext>
              </a:extLst>
            </p:cNvPr>
            <p:cNvSpPr/>
            <p:nvPr/>
          </p:nvSpPr>
          <p:spPr>
            <a:xfrm>
              <a:off x="2994872" y="5470192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Flashdrive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14A1EC3E-A570-4D47-826A-86DE7B4A091C}"/>
              </a:ext>
            </a:extLst>
          </p:cNvPr>
          <p:cNvSpPr/>
          <p:nvPr/>
        </p:nvSpPr>
        <p:spPr>
          <a:xfrm>
            <a:off x="1359898" y="2135822"/>
            <a:ext cx="310646" cy="23861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807584B-6FB5-4266-949B-4DD857B3984E}"/>
              </a:ext>
            </a:extLst>
          </p:cNvPr>
          <p:cNvSpPr txBox="1">
            <a:spLocks/>
          </p:cNvSpPr>
          <p:nvPr/>
        </p:nvSpPr>
        <p:spPr>
          <a:xfrm>
            <a:off x="715538" y="224697"/>
            <a:ext cx="10803800" cy="100811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5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Jenis</a:t>
            </a: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5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Perangkat</a:t>
            </a:r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5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Bergerak</a:t>
            </a:r>
            <a:endParaRPr lang="en-US" altLang="ko-KR" sz="5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0B0E49C6-36A2-0E4C-BF82-3F972C6EF47F}"/>
              </a:ext>
            </a:extLst>
          </p:cNvPr>
          <p:cNvSpPr/>
          <p:nvPr/>
        </p:nvSpPr>
        <p:spPr>
          <a:xfrm>
            <a:off x="3950949" y="2031708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F1F80601-CB78-C140-8B9C-E0E432C64480}"/>
              </a:ext>
            </a:extLst>
          </p:cNvPr>
          <p:cNvSpPr/>
          <p:nvPr/>
        </p:nvSpPr>
        <p:spPr>
          <a:xfrm>
            <a:off x="1329135" y="4401078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DED1990-8B9A-BC44-ACAC-8FF5C9628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59" y="4401078"/>
            <a:ext cx="229255" cy="503462"/>
          </a:xfrm>
          <a:prstGeom prst="rect">
            <a:avLst/>
          </a:prstGeom>
        </p:spPr>
      </p:pic>
      <p:pic>
        <p:nvPicPr>
          <p:cNvPr id="33" name="Picture 3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6CD9CA6-6823-C04A-BD69-F8EEDAA3B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61" y="4498736"/>
            <a:ext cx="588022" cy="29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8E0C7D-11CE-46F6-9DD3-922D524B1112}"/>
              </a:ext>
            </a:extLst>
          </p:cNvPr>
          <p:cNvCxnSpPr/>
          <p:nvPr/>
        </p:nvCxnSpPr>
        <p:spPr>
          <a:xfrm flipV="1">
            <a:off x="7459746" y="2583012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F0ECD-8CD5-4BBA-84A4-419963493805}"/>
              </a:ext>
            </a:extLst>
          </p:cNvPr>
          <p:cNvCxnSpPr/>
          <p:nvPr/>
        </p:nvCxnSpPr>
        <p:spPr>
          <a:xfrm>
            <a:off x="7459746" y="3797262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9A0F13-3342-4A60-AF90-77F6646C2634}"/>
              </a:ext>
            </a:extLst>
          </p:cNvPr>
          <p:cNvCxnSpPr/>
          <p:nvPr/>
        </p:nvCxnSpPr>
        <p:spPr>
          <a:xfrm>
            <a:off x="7459746" y="4402466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8978C1-FEF0-40CC-8AB6-8B34991F88A9}"/>
              </a:ext>
            </a:extLst>
          </p:cNvPr>
          <p:cNvCxnSpPr/>
          <p:nvPr/>
        </p:nvCxnSpPr>
        <p:spPr>
          <a:xfrm flipH="1" flipV="1">
            <a:off x="4137673" y="2583012"/>
            <a:ext cx="612000" cy="612000"/>
          </a:xfrm>
          <a:prstGeom prst="line">
            <a:avLst/>
          </a:prstGeom>
          <a:ln w="31750" cap="sq">
            <a:solidFill>
              <a:schemeClr val="accent2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4705C-558D-4266-A14A-C8D52996B3B3}"/>
              </a:ext>
            </a:extLst>
          </p:cNvPr>
          <p:cNvCxnSpPr/>
          <p:nvPr/>
        </p:nvCxnSpPr>
        <p:spPr>
          <a:xfrm flipH="1" flipV="1">
            <a:off x="4137673" y="3780078"/>
            <a:ext cx="612000" cy="17185"/>
          </a:xfrm>
          <a:prstGeom prst="line">
            <a:avLst/>
          </a:prstGeom>
          <a:ln w="31750" cap="sq">
            <a:solidFill>
              <a:schemeClr val="accent5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F42C39-2BFB-4FD7-801B-44FA115152E4}"/>
              </a:ext>
            </a:extLst>
          </p:cNvPr>
          <p:cNvCxnSpPr/>
          <p:nvPr/>
        </p:nvCxnSpPr>
        <p:spPr>
          <a:xfrm flipH="1">
            <a:off x="4137673" y="4402466"/>
            <a:ext cx="612000" cy="612000"/>
          </a:xfrm>
          <a:prstGeom prst="line">
            <a:avLst/>
          </a:prstGeom>
          <a:ln w="31750" cap="sq">
            <a:solidFill>
              <a:schemeClr val="accent6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AD3C960-18E4-4823-B725-3B8919AFB112}"/>
              </a:ext>
            </a:extLst>
          </p:cNvPr>
          <p:cNvGrpSpPr/>
          <p:nvPr/>
        </p:nvGrpSpPr>
        <p:grpSpPr>
          <a:xfrm>
            <a:off x="8170778" y="1663382"/>
            <a:ext cx="3096000" cy="1037971"/>
            <a:chOff x="910640" y="3014284"/>
            <a:chExt cx="1527408" cy="25961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5F2314-DAA0-4E21-A51A-D87C317980F2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Source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70BB14-A619-4136-9520-DF60C16763B4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Membutuhkan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PC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source RAM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besar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walau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kecil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5D40C4-84AE-4529-B537-6D10B76A21AB}"/>
              </a:ext>
            </a:extLst>
          </p:cNvPr>
          <p:cNvGrpSpPr/>
          <p:nvPr/>
        </p:nvGrpSpPr>
        <p:grpSpPr>
          <a:xfrm>
            <a:off x="8170778" y="3318116"/>
            <a:ext cx="3096000" cy="1407303"/>
            <a:chOff x="910640" y="3014284"/>
            <a:chExt cx="1527408" cy="35198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A1F309-DD6D-4D4F-9E1C-C442303A1D3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Development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43FEBC-53A6-4F38-B1B8-1F5F62234C0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3002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Bahasa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pemograman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cenderung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native.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OS Android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oleh Google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Bahasa JAVA dan C#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Sedangkan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oleh Apple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Bahasa Swift dan Obj C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72984-C951-4B2E-94FE-5AB6772753AF}"/>
              </a:ext>
            </a:extLst>
          </p:cNvPr>
          <p:cNvGrpSpPr/>
          <p:nvPr/>
        </p:nvGrpSpPr>
        <p:grpSpPr>
          <a:xfrm>
            <a:off x="8170778" y="4988241"/>
            <a:ext cx="3096000" cy="1037971"/>
            <a:chOff x="910640" y="3014284"/>
            <a:chExt cx="1527408" cy="25961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6757E2-3DD8-4AA5-A9E3-D2A5C4248DAC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Deployment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3C53B2-F199-47E1-A3FA-0AC6B12393F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Hasil mobile apps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dikeluarkan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oleh OS Android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APK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Sedangkan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hasil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dikeluarkan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oleh IOS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IPA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4A79-0293-45E0-A73F-7E2211152C75}"/>
              </a:ext>
            </a:extLst>
          </p:cNvPr>
          <p:cNvGrpSpPr/>
          <p:nvPr/>
        </p:nvGrpSpPr>
        <p:grpSpPr>
          <a:xfrm>
            <a:off x="917131" y="1663382"/>
            <a:ext cx="3096000" cy="853305"/>
            <a:chOff x="910640" y="3014284"/>
            <a:chExt cx="1527408" cy="21342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038424-F327-4573-974E-AADE36A5BA3D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Penjelasan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E067CC-2EC9-4AF0-B28B-9A6A329B0811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perangkat-perangkat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bergerak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Smartphone,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Smartwatch,Tablet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lain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A86E02-76A2-484C-BEE4-54C209ED5C9B}"/>
              </a:ext>
            </a:extLst>
          </p:cNvPr>
          <p:cNvGrpSpPr/>
          <p:nvPr/>
        </p:nvGrpSpPr>
        <p:grpSpPr>
          <a:xfrm>
            <a:off x="917131" y="3325812"/>
            <a:ext cx="3096000" cy="1222637"/>
            <a:chOff x="910640" y="3014284"/>
            <a:chExt cx="1527408" cy="30580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00061F-44D8-4B58-8A6C-FB9D719DCAB0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Keunggulan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E86398-5011-43AC-8E39-9FB3C2E3176C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54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Interface dan User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Experiece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(UI/UX)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seluler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bisanya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cukup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menarik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sangat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algn="r"/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mengakses</a:t>
              </a:r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dimana</a:t>
              </a:r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saja</a:t>
              </a:r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gadgetnya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AB4A56-B408-48FA-8C19-64905F5BB651}"/>
              </a:ext>
            </a:extLst>
          </p:cNvPr>
          <p:cNvGrpSpPr/>
          <p:nvPr/>
        </p:nvGrpSpPr>
        <p:grpSpPr>
          <a:xfrm>
            <a:off x="917131" y="4988240"/>
            <a:ext cx="3096000" cy="1037971"/>
            <a:chOff x="910640" y="3014284"/>
            <a:chExt cx="1527408" cy="259613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D0D686-FC73-4F9E-BCB4-EB9410D753FD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Kekurangan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0455C1-4384-4120-A23E-39B14D4CADA0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Selalu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diaanggap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membangun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mobile apps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membangun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PC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612277-0173-E64F-88A6-E252A9A26CCF}"/>
              </a:ext>
            </a:extLst>
          </p:cNvPr>
          <p:cNvGrpSpPr/>
          <p:nvPr/>
        </p:nvGrpSpPr>
        <p:grpSpPr>
          <a:xfrm>
            <a:off x="5250274" y="2180478"/>
            <a:ext cx="1683361" cy="3196430"/>
            <a:chOff x="8766546" y="1684865"/>
            <a:chExt cx="2664296" cy="4683693"/>
          </a:xfrm>
        </p:grpSpPr>
        <p:grpSp>
          <p:nvGrpSpPr>
            <p:cNvPr id="43" name="Group 4">
              <a:extLst>
                <a:ext uri="{FF2B5EF4-FFF2-40B4-BE49-F238E27FC236}">
                  <a16:creationId xmlns:a16="http://schemas.microsoft.com/office/drawing/2014/main" id="{5756CAB8-05FC-2C47-984B-BC929F9FCA46}"/>
                </a:ext>
              </a:extLst>
            </p:cNvPr>
            <p:cNvGrpSpPr/>
            <p:nvPr/>
          </p:nvGrpSpPr>
          <p:grpSpPr>
            <a:xfrm>
              <a:off x="8766546" y="1684865"/>
              <a:ext cx="2664296" cy="4683693"/>
              <a:chOff x="445712" y="1449040"/>
              <a:chExt cx="2113018" cy="3924176"/>
            </a:xfrm>
          </p:grpSpPr>
          <p:sp>
            <p:nvSpPr>
              <p:cNvPr id="47" name="Rounded Rectangle 5">
                <a:extLst>
                  <a:ext uri="{FF2B5EF4-FFF2-40B4-BE49-F238E27FC236}">
                    <a16:creationId xmlns:a16="http://schemas.microsoft.com/office/drawing/2014/main" id="{B83132C5-A6DC-784E-82C6-067B2BB911A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8C85E0C2-FB8F-5C4A-8824-84B28F87AE21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9" name="Group 7">
                <a:extLst>
                  <a:ext uri="{FF2B5EF4-FFF2-40B4-BE49-F238E27FC236}">
                    <a16:creationId xmlns:a16="http://schemas.microsoft.com/office/drawing/2014/main" id="{29F8A98B-53B0-7F4E-B874-87007C836777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50" name="Oval 8">
                  <a:extLst>
                    <a:ext uri="{FF2B5EF4-FFF2-40B4-BE49-F238E27FC236}">
                      <a16:creationId xmlns:a16="http://schemas.microsoft.com/office/drawing/2014/main" id="{00A67512-91C8-AD49-B075-B8B8EB889AEC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51" name="Rounded Rectangle 10">
                  <a:extLst>
                    <a:ext uri="{FF2B5EF4-FFF2-40B4-BE49-F238E27FC236}">
                      <a16:creationId xmlns:a16="http://schemas.microsoft.com/office/drawing/2014/main" id="{77E49572-BA06-4F4D-B90A-55C81C41E67B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7F5DEE9-33F7-C04A-8617-0A787233C7FD}"/>
                </a:ext>
              </a:extLst>
            </p:cNvPr>
            <p:cNvGrpSpPr/>
            <p:nvPr/>
          </p:nvGrpSpPr>
          <p:grpSpPr>
            <a:xfrm>
              <a:off x="8909399" y="2090354"/>
              <a:ext cx="2368201" cy="3846460"/>
              <a:chOff x="8909399" y="2090354"/>
              <a:chExt cx="3769912" cy="2315965"/>
            </a:xfrm>
          </p:grpSpPr>
          <p:sp>
            <p:nvSpPr>
              <p:cNvPr id="45" name="Freeform: Shape 25">
                <a:extLst>
                  <a:ext uri="{FF2B5EF4-FFF2-40B4-BE49-F238E27FC236}">
                    <a16:creationId xmlns:a16="http://schemas.microsoft.com/office/drawing/2014/main" id="{8820EB2E-86E1-9A4E-BA3A-853C85496B3E}"/>
                  </a:ext>
                </a:extLst>
              </p:cNvPr>
              <p:cNvSpPr/>
              <p:nvPr/>
            </p:nvSpPr>
            <p:spPr>
              <a:xfrm>
                <a:off x="8909399" y="2090355"/>
                <a:ext cx="3769912" cy="2303836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26">
                <a:extLst>
                  <a:ext uri="{FF2B5EF4-FFF2-40B4-BE49-F238E27FC236}">
                    <a16:creationId xmlns:a16="http://schemas.microsoft.com/office/drawing/2014/main" id="{CDE83100-7973-DE4B-BCFC-3345B06E1376}"/>
                  </a:ext>
                </a:extLst>
              </p:cNvPr>
              <p:cNvSpPr/>
              <p:nvPr/>
            </p:nvSpPr>
            <p:spPr>
              <a:xfrm>
                <a:off x="10185709" y="2090354"/>
                <a:ext cx="2493602" cy="231596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D42CC-BAAF-43EB-AB26-B32360B2EC3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400" dirty="0" err="1"/>
              <a:t>Jenis</a:t>
            </a:r>
            <a:r>
              <a:rPr lang="en-US" sz="5400" dirty="0"/>
              <a:t> Mobile App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B2D7A0A-6115-4F8A-BE22-600E719D38E2}"/>
              </a:ext>
            </a:extLst>
          </p:cNvPr>
          <p:cNvSpPr txBox="1">
            <a:spLocks/>
          </p:cNvSpPr>
          <p:nvPr/>
        </p:nvSpPr>
        <p:spPr>
          <a:xfrm>
            <a:off x="1463199" y="4996116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Native Application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DBDCE51-F701-4C0D-81EC-3AE343C24B83}"/>
              </a:ext>
            </a:extLst>
          </p:cNvPr>
          <p:cNvSpPr txBox="1">
            <a:spLocks/>
          </p:cNvSpPr>
          <p:nvPr/>
        </p:nvSpPr>
        <p:spPr>
          <a:xfrm>
            <a:off x="1463199" y="5273115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cs typeface="Arial" pitchFamily="34" charset="0"/>
              </a:rPr>
              <a:t>Membangun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aplikasi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dari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nol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berdasarkan</a:t>
            </a:r>
            <a:r>
              <a:rPr lang="en-US" altLang="ko-KR" dirty="0">
                <a:cs typeface="Arial" pitchFamily="34" charset="0"/>
              </a:rPr>
              <a:t> native language OS pada smartphone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BFEB1AC-B636-4BCC-B1A4-B25194A908AB}"/>
              </a:ext>
            </a:extLst>
          </p:cNvPr>
          <p:cNvSpPr txBox="1">
            <a:spLocks/>
          </p:cNvSpPr>
          <p:nvPr/>
        </p:nvSpPr>
        <p:spPr>
          <a:xfrm>
            <a:off x="5049998" y="4996116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Website Application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EFA7060-81DC-43D7-9147-FA0620FD62A3}"/>
              </a:ext>
            </a:extLst>
          </p:cNvPr>
          <p:cNvSpPr txBox="1">
            <a:spLocks/>
          </p:cNvSpPr>
          <p:nvPr/>
        </p:nvSpPr>
        <p:spPr>
          <a:xfrm>
            <a:off x="5049998" y="5273115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Website application </a:t>
            </a:r>
            <a:r>
              <a:rPr lang="en-US" altLang="ko-KR" dirty="0" err="1">
                <a:cs typeface="Arial" pitchFamily="34" charset="0"/>
              </a:rPr>
              <a:t>yg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ditanamkan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kedalam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bentuk</a:t>
            </a:r>
            <a:r>
              <a:rPr lang="en-US" altLang="ko-KR" dirty="0">
                <a:cs typeface="Arial" pitchFamily="34" charset="0"/>
              </a:rPr>
              <a:t> browser pada native language OS smartphone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AD2296F-7C80-4D19-B127-53D4257AF261}"/>
              </a:ext>
            </a:extLst>
          </p:cNvPr>
          <p:cNvSpPr txBox="1">
            <a:spLocks/>
          </p:cNvSpPr>
          <p:nvPr/>
        </p:nvSpPr>
        <p:spPr>
          <a:xfrm>
            <a:off x="8409136" y="4996430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Hybrid Application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4CC3B31-6F8B-4BDD-8A23-7750D60BF605}"/>
              </a:ext>
            </a:extLst>
          </p:cNvPr>
          <p:cNvSpPr txBox="1">
            <a:spLocks/>
          </p:cNvSpPr>
          <p:nvPr/>
        </p:nvSpPr>
        <p:spPr>
          <a:xfrm>
            <a:off x="8568644" y="5270037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cs typeface="Arial" pitchFamily="34" charset="0"/>
              </a:rPr>
              <a:t>Menggabungkan</a:t>
            </a:r>
            <a:r>
              <a:rPr lang="en-US" altLang="ko-KR" dirty="0">
                <a:cs typeface="Arial" pitchFamily="34" charset="0"/>
              </a:rPr>
              <a:t> web app </a:t>
            </a:r>
            <a:r>
              <a:rPr lang="en-US" altLang="ko-KR" dirty="0" err="1">
                <a:cs typeface="Arial" pitchFamily="34" charset="0"/>
              </a:rPr>
              <a:t>dengan</a:t>
            </a:r>
            <a:r>
              <a:rPr lang="en-US" altLang="ko-KR" dirty="0">
                <a:cs typeface="Arial" pitchFamily="34" charset="0"/>
              </a:rPr>
              <a:t> native app. Dimana web app </a:t>
            </a:r>
            <a:r>
              <a:rPr lang="en-US" altLang="ko-KR" dirty="0" err="1">
                <a:cs typeface="Arial" pitchFamily="34" charset="0"/>
              </a:rPr>
              <a:t>akan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disematkan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kedalam</a:t>
            </a:r>
            <a:r>
              <a:rPr lang="en-US" altLang="ko-KR" dirty="0">
                <a:cs typeface="Arial" pitchFamily="34" charset="0"/>
              </a:rPr>
              <a:t> element native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856C04-35CF-D14A-98B1-28FABC0CC1AC}"/>
              </a:ext>
            </a:extLst>
          </p:cNvPr>
          <p:cNvGrpSpPr/>
          <p:nvPr/>
        </p:nvGrpSpPr>
        <p:grpSpPr>
          <a:xfrm>
            <a:off x="1719518" y="1712110"/>
            <a:ext cx="1683361" cy="3196430"/>
            <a:chOff x="8766546" y="1684865"/>
            <a:chExt cx="2664296" cy="4683693"/>
          </a:xfrm>
        </p:grpSpPr>
        <p:grpSp>
          <p:nvGrpSpPr>
            <p:cNvPr id="30" name="Group 4">
              <a:extLst>
                <a:ext uri="{FF2B5EF4-FFF2-40B4-BE49-F238E27FC236}">
                  <a16:creationId xmlns:a16="http://schemas.microsoft.com/office/drawing/2014/main" id="{E9C08666-9EFF-F646-9866-E12E0DD4399C}"/>
                </a:ext>
              </a:extLst>
            </p:cNvPr>
            <p:cNvGrpSpPr/>
            <p:nvPr/>
          </p:nvGrpSpPr>
          <p:grpSpPr>
            <a:xfrm>
              <a:off x="8766546" y="1684865"/>
              <a:ext cx="2664296" cy="4683693"/>
              <a:chOff x="445712" y="1449040"/>
              <a:chExt cx="2113018" cy="3924176"/>
            </a:xfrm>
          </p:grpSpPr>
          <p:sp>
            <p:nvSpPr>
              <p:cNvPr id="34" name="Rounded Rectangle 5">
                <a:extLst>
                  <a:ext uri="{FF2B5EF4-FFF2-40B4-BE49-F238E27FC236}">
                    <a16:creationId xmlns:a16="http://schemas.microsoft.com/office/drawing/2014/main" id="{697ACCED-EB06-D74D-97AA-1704F989C16F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5" name="Rectangle 6">
                <a:extLst>
                  <a:ext uri="{FF2B5EF4-FFF2-40B4-BE49-F238E27FC236}">
                    <a16:creationId xmlns:a16="http://schemas.microsoft.com/office/drawing/2014/main" id="{3CD44DCE-AA26-6C45-BA83-8A82193FFC67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6" name="Group 7">
                <a:extLst>
                  <a:ext uri="{FF2B5EF4-FFF2-40B4-BE49-F238E27FC236}">
                    <a16:creationId xmlns:a16="http://schemas.microsoft.com/office/drawing/2014/main" id="{7B035187-FD5E-F240-9C1E-C9A65B01CB06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7" name="Oval 8">
                  <a:extLst>
                    <a:ext uri="{FF2B5EF4-FFF2-40B4-BE49-F238E27FC236}">
                      <a16:creationId xmlns:a16="http://schemas.microsoft.com/office/drawing/2014/main" id="{510EE568-1C29-444C-844B-6F714BD6AC1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8" name="Rounded Rectangle 10">
                  <a:extLst>
                    <a:ext uri="{FF2B5EF4-FFF2-40B4-BE49-F238E27FC236}">
                      <a16:creationId xmlns:a16="http://schemas.microsoft.com/office/drawing/2014/main" id="{F47AED18-36E0-8F4C-AA2D-0EF2D9BF771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67E8A7-4697-334E-8D47-51EB6F88F738}"/>
                </a:ext>
              </a:extLst>
            </p:cNvPr>
            <p:cNvGrpSpPr/>
            <p:nvPr/>
          </p:nvGrpSpPr>
          <p:grpSpPr>
            <a:xfrm>
              <a:off x="8909399" y="2090354"/>
              <a:ext cx="2368201" cy="3846460"/>
              <a:chOff x="8909399" y="2090354"/>
              <a:chExt cx="3769912" cy="2315965"/>
            </a:xfrm>
          </p:grpSpPr>
          <p:sp>
            <p:nvSpPr>
              <p:cNvPr id="32" name="Freeform: Shape 25">
                <a:extLst>
                  <a:ext uri="{FF2B5EF4-FFF2-40B4-BE49-F238E27FC236}">
                    <a16:creationId xmlns:a16="http://schemas.microsoft.com/office/drawing/2014/main" id="{E61FD1A2-9E16-5A45-ADDE-D606B106CEDB}"/>
                  </a:ext>
                </a:extLst>
              </p:cNvPr>
              <p:cNvSpPr/>
              <p:nvPr/>
            </p:nvSpPr>
            <p:spPr>
              <a:xfrm>
                <a:off x="8909399" y="2090355"/>
                <a:ext cx="3769912" cy="2303836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6">
                <a:extLst>
                  <a:ext uri="{FF2B5EF4-FFF2-40B4-BE49-F238E27FC236}">
                    <a16:creationId xmlns:a16="http://schemas.microsoft.com/office/drawing/2014/main" id="{A4E09F9B-D5C4-CA49-B37A-7DB28492885A}"/>
                  </a:ext>
                </a:extLst>
              </p:cNvPr>
              <p:cNvSpPr/>
              <p:nvPr/>
            </p:nvSpPr>
            <p:spPr>
              <a:xfrm>
                <a:off x="10185709" y="2090354"/>
                <a:ext cx="2493602" cy="231596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F87E01-867E-0E4D-AFD2-3036236DDA99}"/>
              </a:ext>
            </a:extLst>
          </p:cNvPr>
          <p:cNvGrpSpPr/>
          <p:nvPr/>
        </p:nvGrpSpPr>
        <p:grpSpPr>
          <a:xfrm>
            <a:off x="5306317" y="1712110"/>
            <a:ext cx="1683361" cy="3196430"/>
            <a:chOff x="8766546" y="1684865"/>
            <a:chExt cx="2664296" cy="4683693"/>
          </a:xfrm>
        </p:grpSpPr>
        <p:grpSp>
          <p:nvGrpSpPr>
            <p:cNvPr id="40" name="Group 4">
              <a:extLst>
                <a:ext uri="{FF2B5EF4-FFF2-40B4-BE49-F238E27FC236}">
                  <a16:creationId xmlns:a16="http://schemas.microsoft.com/office/drawing/2014/main" id="{F396AB35-A4D5-0647-9665-7A0102797014}"/>
                </a:ext>
              </a:extLst>
            </p:cNvPr>
            <p:cNvGrpSpPr/>
            <p:nvPr/>
          </p:nvGrpSpPr>
          <p:grpSpPr>
            <a:xfrm>
              <a:off x="8766546" y="1684865"/>
              <a:ext cx="2664296" cy="4683693"/>
              <a:chOff x="445712" y="1449040"/>
              <a:chExt cx="2113018" cy="3924176"/>
            </a:xfrm>
          </p:grpSpPr>
          <p:sp>
            <p:nvSpPr>
              <p:cNvPr id="44" name="Rounded Rectangle 5">
                <a:extLst>
                  <a:ext uri="{FF2B5EF4-FFF2-40B4-BE49-F238E27FC236}">
                    <a16:creationId xmlns:a16="http://schemas.microsoft.com/office/drawing/2014/main" id="{8C5961DB-8730-4142-92DF-9F62C357E6A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5" name="Rectangle 6">
                <a:extLst>
                  <a:ext uri="{FF2B5EF4-FFF2-40B4-BE49-F238E27FC236}">
                    <a16:creationId xmlns:a16="http://schemas.microsoft.com/office/drawing/2014/main" id="{D4A327D9-70C1-B84B-9BD7-A890047D6213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6" name="Group 7">
                <a:extLst>
                  <a:ext uri="{FF2B5EF4-FFF2-40B4-BE49-F238E27FC236}">
                    <a16:creationId xmlns:a16="http://schemas.microsoft.com/office/drawing/2014/main" id="{836CE67B-F270-C545-8D22-9DB3FE2B2A2B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7" name="Oval 8">
                  <a:extLst>
                    <a:ext uri="{FF2B5EF4-FFF2-40B4-BE49-F238E27FC236}">
                      <a16:creationId xmlns:a16="http://schemas.microsoft.com/office/drawing/2014/main" id="{E8AAE985-9681-5F44-98E0-6E923BA6C8FB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8" name="Rounded Rectangle 10">
                  <a:extLst>
                    <a:ext uri="{FF2B5EF4-FFF2-40B4-BE49-F238E27FC236}">
                      <a16:creationId xmlns:a16="http://schemas.microsoft.com/office/drawing/2014/main" id="{5DC60850-7302-364E-8221-54D7C8E6245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AA81EE0-3735-7C4E-9962-B537106ECEAB}"/>
                </a:ext>
              </a:extLst>
            </p:cNvPr>
            <p:cNvGrpSpPr/>
            <p:nvPr/>
          </p:nvGrpSpPr>
          <p:grpSpPr>
            <a:xfrm>
              <a:off x="8909399" y="2090354"/>
              <a:ext cx="2368201" cy="3846460"/>
              <a:chOff x="8909399" y="2090354"/>
              <a:chExt cx="3769912" cy="2315965"/>
            </a:xfrm>
          </p:grpSpPr>
          <p:sp>
            <p:nvSpPr>
              <p:cNvPr id="42" name="Freeform: Shape 25">
                <a:extLst>
                  <a:ext uri="{FF2B5EF4-FFF2-40B4-BE49-F238E27FC236}">
                    <a16:creationId xmlns:a16="http://schemas.microsoft.com/office/drawing/2014/main" id="{7C5BE191-BA8A-A642-8E5D-7CC5FCDF70DB}"/>
                  </a:ext>
                </a:extLst>
              </p:cNvPr>
              <p:cNvSpPr/>
              <p:nvPr/>
            </p:nvSpPr>
            <p:spPr>
              <a:xfrm>
                <a:off x="8909399" y="2090355"/>
                <a:ext cx="3769912" cy="2303836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26">
                <a:extLst>
                  <a:ext uri="{FF2B5EF4-FFF2-40B4-BE49-F238E27FC236}">
                    <a16:creationId xmlns:a16="http://schemas.microsoft.com/office/drawing/2014/main" id="{D7477695-D6AC-8C47-AE9C-2BF5F83FB38D}"/>
                  </a:ext>
                </a:extLst>
              </p:cNvPr>
              <p:cNvSpPr/>
              <p:nvPr/>
            </p:nvSpPr>
            <p:spPr>
              <a:xfrm>
                <a:off x="10185709" y="2090354"/>
                <a:ext cx="2493602" cy="231596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811C99-801B-C046-B5F0-3CD72231E0C6}"/>
              </a:ext>
            </a:extLst>
          </p:cNvPr>
          <p:cNvGrpSpPr/>
          <p:nvPr/>
        </p:nvGrpSpPr>
        <p:grpSpPr>
          <a:xfrm>
            <a:off x="8777211" y="1712110"/>
            <a:ext cx="1683361" cy="3196430"/>
            <a:chOff x="8766546" y="1684865"/>
            <a:chExt cx="2664296" cy="4683693"/>
          </a:xfrm>
        </p:grpSpPr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7BDEADD3-3A56-9644-A23E-4D35E6D4BFEF}"/>
                </a:ext>
              </a:extLst>
            </p:cNvPr>
            <p:cNvGrpSpPr/>
            <p:nvPr/>
          </p:nvGrpSpPr>
          <p:grpSpPr>
            <a:xfrm>
              <a:off x="8766546" y="1684865"/>
              <a:ext cx="2664296" cy="4683693"/>
              <a:chOff x="445712" y="1449040"/>
              <a:chExt cx="2113018" cy="3924176"/>
            </a:xfrm>
          </p:grpSpPr>
          <p:sp>
            <p:nvSpPr>
              <p:cNvPr id="54" name="Rounded Rectangle 5">
                <a:extLst>
                  <a:ext uri="{FF2B5EF4-FFF2-40B4-BE49-F238E27FC236}">
                    <a16:creationId xmlns:a16="http://schemas.microsoft.com/office/drawing/2014/main" id="{CF48B20C-0473-FC48-A2A4-2C99B774B373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DBB547C1-1110-2C46-9955-74C2021BD878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56" name="Group 7">
                <a:extLst>
                  <a:ext uri="{FF2B5EF4-FFF2-40B4-BE49-F238E27FC236}">
                    <a16:creationId xmlns:a16="http://schemas.microsoft.com/office/drawing/2014/main" id="{4C8A9D79-CB35-4A48-AC62-91080736B9B6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57" name="Oval 8">
                  <a:extLst>
                    <a:ext uri="{FF2B5EF4-FFF2-40B4-BE49-F238E27FC236}">
                      <a16:creationId xmlns:a16="http://schemas.microsoft.com/office/drawing/2014/main" id="{23724F2B-3039-CD4E-850B-88D7BFAA5791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58" name="Rounded Rectangle 10">
                  <a:extLst>
                    <a:ext uri="{FF2B5EF4-FFF2-40B4-BE49-F238E27FC236}">
                      <a16:creationId xmlns:a16="http://schemas.microsoft.com/office/drawing/2014/main" id="{9159B608-3218-D449-B9E0-4086C9EDCA40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16449CC-6F66-6547-95DE-B456E815CF2B}"/>
                </a:ext>
              </a:extLst>
            </p:cNvPr>
            <p:cNvGrpSpPr/>
            <p:nvPr/>
          </p:nvGrpSpPr>
          <p:grpSpPr>
            <a:xfrm>
              <a:off x="8909399" y="2090354"/>
              <a:ext cx="2368201" cy="3846460"/>
              <a:chOff x="8909399" y="2090354"/>
              <a:chExt cx="3769912" cy="2315965"/>
            </a:xfrm>
          </p:grpSpPr>
          <p:sp>
            <p:nvSpPr>
              <p:cNvPr id="52" name="Freeform: Shape 25">
                <a:extLst>
                  <a:ext uri="{FF2B5EF4-FFF2-40B4-BE49-F238E27FC236}">
                    <a16:creationId xmlns:a16="http://schemas.microsoft.com/office/drawing/2014/main" id="{BB25F4EB-49EB-374A-BB51-261DBD7CB522}"/>
                  </a:ext>
                </a:extLst>
              </p:cNvPr>
              <p:cNvSpPr/>
              <p:nvPr/>
            </p:nvSpPr>
            <p:spPr>
              <a:xfrm>
                <a:off x="8909399" y="2090355"/>
                <a:ext cx="3769912" cy="2303836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26">
                <a:extLst>
                  <a:ext uri="{FF2B5EF4-FFF2-40B4-BE49-F238E27FC236}">
                    <a16:creationId xmlns:a16="http://schemas.microsoft.com/office/drawing/2014/main" id="{92DB46BD-1362-CD48-BA18-724861205184}"/>
                  </a:ext>
                </a:extLst>
              </p:cNvPr>
              <p:cNvSpPr/>
              <p:nvPr/>
            </p:nvSpPr>
            <p:spPr>
              <a:xfrm>
                <a:off x="10185709" y="2090354"/>
                <a:ext cx="2493602" cy="231596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8729B8F-015A-DB4A-96BD-8D2156B53E1A}"/>
              </a:ext>
            </a:extLst>
          </p:cNvPr>
          <p:cNvGrpSpPr/>
          <p:nvPr/>
        </p:nvGrpSpPr>
        <p:grpSpPr>
          <a:xfrm>
            <a:off x="1788677" y="2008459"/>
            <a:ext cx="1522276" cy="2586858"/>
            <a:chOff x="2566442" y="2008459"/>
            <a:chExt cx="1522276" cy="258685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8FDF773-CF93-AB41-AB89-D36C20E61252}"/>
                </a:ext>
              </a:extLst>
            </p:cNvPr>
            <p:cNvSpPr/>
            <p:nvPr/>
          </p:nvSpPr>
          <p:spPr>
            <a:xfrm>
              <a:off x="2587542" y="2008459"/>
              <a:ext cx="1496282" cy="2586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3697BE-DB11-CC45-A82C-EB79E3EEA33B}"/>
                </a:ext>
              </a:extLst>
            </p:cNvPr>
            <p:cNvSpPr txBox="1"/>
            <p:nvPr/>
          </p:nvSpPr>
          <p:spPr>
            <a:xfrm>
              <a:off x="2566442" y="2035239"/>
              <a:ext cx="15222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Native Application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62B063E-C8FB-F04C-A312-5D70CE262ACF}"/>
              </a:ext>
            </a:extLst>
          </p:cNvPr>
          <p:cNvGrpSpPr/>
          <p:nvPr/>
        </p:nvGrpSpPr>
        <p:grpSpPr>
          <a:xfrm>
            <a:off x="5408711" y="2001083"/>
            <a:ext cx="1496282" cy="2586858"/>
            <a:chOff x="2587542" y="2008459"/>
            <a:chExt cx="1496282" cy="258685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CA37851-9D7C-354E-B1E7-2EA55BA9426C}"/>
                </a:ext>
              </a:extLst>
            </p:cNvPr>
            <p:cNvSpPr/>
            <p:nvPr/>
          </p:nvSpPr>
          <p:spPr>
            <a:xfrm>
              <a:off x="2587542" y="2008459"/>
              <a:ext cx="1496282" cy="2586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10D5CF4-2204-404F-8230-82431F330417}"/>
                </a:ext>
              </a:extLst>
            </p:cNvPr>
            <p:cNvSpPr txBox="1"/>
            <p:nvPr/>
          </p:nvSpPr>
          <p:spPr>
            <a:xfrm>
              <a:off x="2662176" y="2035239"/>
              <a:ext cx="1330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Mobile Browser</a:t>
              </a:r>
            </a:p>
          </p:txBody>
        </p:sp>
      </p:grpSp>
      <p:pic>
        <p:nvPicPr>
          <p:cNvPr id="61" name="Picture Placeholder 60" descr="Icon&#10;&#10;Description automatically generated">
            <a:extLst>
              <a:ext uri="{FF2B5EF4-FFF2-40B4-BE49-F238E27FC236}">
                <a16:creationId xmlns:a16="http://schemas.microsoft.com/office/drawing/2014/main" id="{6AAAD11D-B0E7-4648-B9B4-461700D6100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0" r="32880"/>
          <a:stretch>
            <a:fillRect/>
          </a:stretch>
        </p:blipFill>
        <p:spPr>
          <a:xfrm>
            <a:off x="1810798" y="2284284"/>
            <a:ext cx="1491271" cy="22968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92D4B61-659D-7244-B199-BA70E1A14CA6}"/>
              </a:ext>
            </a:extLst>
          </p:cNvPr>
          <p:cNvGrpSpPr/>
          <p:nvPr/>
        </p:nvGrpSpPr>
        <p:grpSpPr>
          <a:xfrm>
            <a:off x="8867469" y="2004736"/>
            <a:ext cx="1496282" cy="2586858"/>
            <a:chOff x="2587542" y="2008459"/>
            <a:chExt cx="1496282" cy="258685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42FEC5D-935D-7D41-8178-29DD27E5733B}"/>
                </a:ext>
              </a:extLst>
            </p:cNvPr>
            <p:cNvSpPr/>
            <p:nvPr/>
          </p:nvSpPr>
          <p:spPr>
            <a:xfrm>
              <a:off x="2587542" y="2008459"/>
              <a:ext cx="1496282" cy="2586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F93DE8-EBAE-8F42-9AB3-E84B9E844577}"/>
                </a:ext>
              </a:extLst>
            </p:cNvPr>
            <p:cNvSpPr txBox="1"/>
            <p:nvPr/>
          </p:nvSpPr>
          <p:spPr>
            <a:xfrm>
              <a:off x="2624509" y="2035239"/>
              <a:ext cx="1406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Native Container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EF59F8A-E863-954A-BD4E-0FC659EA8CE1}"/>
              </a:ext>
            </a:extLst>
          </p:cNvPr>
          <p:cNvGrpSpPr/>
          <p:nvPr/>
        </p:nvGrpSpPr>
        <p:grpSpPr>
          <a:xfrm>
            <a:off x="5408711" y="2343863"/>
            <a:ext cx="1496282" cy="2237221"/>
            <a:chOff x="5408711" y="2343863"/>
            <a:chExt cx="1496282" cy="223722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281744-727A-FB4D-B1B1-80ABE65C2719}"/>
                </a:ext>
              </a:extLst>
            </p:cNvPr>
            <p:cNvSpPr/>
            <p:nvPr/>
          </p:nvSpPr>
          <p:spPr>
            <a:xfrm>
              <a:off x="5408711" y="2343863"/>
              <a:ext cx="1496282" cy="2237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A34E771-8C11-D847-8B02-0623E5C2BDD8}"/>
                </a:ext>
              </a:extLst>
            </p:cNvPr>
            <p:cNvSpPr txBox="1"/>
            <p:nvPr/>
          </p:nvSpPr>
          <p:spPr>
            <a:xfrm>
              <a:off x="5421642" y="2350398"/>
              <a:ext cx="1471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F0"/>
                  </a:solidFill>
                </a:rPr>
                <a:t>Web code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A4E091F-67E1-E149-A49E-936EC62D3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96" t="16157" r="6417" b="54286"/>
            <a:stretch/>
          </p:blipFill>
          <p:spPr>
            <a:xfrm>
              <a:off x="5672972" y="2791462"/>
              <a:ext cx="967759" cy="7239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EF1F302-895E-A843-9B2C-2A4F99654C12}"/>
              </a:ext>
            </a:extLst>
          </p:cNvPr>
          <p:cNvGrpSpPr/>
          <p:nvPr/>
        </p:nvGrpSpPr>
        <p:grpSpPr>
          <a:xfrm>
            <a:off x="8869218" y="2284284"/>
            <a:ext cx="1496282" cy="1678116"/>
            <a:chOff x="5408711" y="2343863"/>
            <a:chExt cx="1496282" cy="167811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D72AC89-7B74-AB4E-A075-E2A79143EC84}"/>
                </a:ext>
              </a:extLst>
            </p:cNvPr>
            <p:cNvSpPr/>
            <p:nvPr/>
          </p:nvSpPr>
          <p:spPr>
            <a:xfrm>
              <a:off x="5408711" y="2343863"/>
              <a:ext cx="1496282" cy="16781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A4AA40-95C0-8B42-B57C-8952D34C7689}"/>
                </a:ext>
              </a:extLst>
            </p:cNvPr>
            <p:cNvSpPr txBox="1"/>
            <p:nvPr/>
          </p:nvSpPr>
          <p:spPr>
            <a:xfrm>
              <a:off x="5421642" y="2350398"/>
              <a:ext cx="1471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F0"/>
                  </a:solidFill>
                </a:rPr>
                <a:t>Web code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622D279-E618-8043-89E5-A2F9D1DEF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96" t="16157" r="6417" b="54286"/>
            <a:stretch/>
          </p:blipFill>
          <p:spPr>
            <a:xfrm>
              <a:off x="5672972" y="2791462"/>
              <a:ext cx="967759" cy="723900"/>
            </a:xfrm>
            <a:prstGeom prst="rect">
              <a:avLst/>
            </a:prstGeom>
          </p:spPr>
        </p:pic>
      </p:grpSp>
      <p:pic>
        <p:nvPicPr>
          <p:cNvPr id="81" name="Picture Placeholder 60" descr="Icon&#10;&#10;Description automatically generated">
            <a:extLst>
              <a:ext uri="{FF2B5EF4-FFF2-40B4-BE49-F238E27FC236}">
                <a16:creationId xmlns:a16="http://schemas.microsoft.com/office/drawing/2014/main" id="{EEAAC6BF-D4E1-8144-B0FD-C98E6B8CB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0" r="32880"/>
          <a:stretch>
            <a:fillRect/>
          </a:stretch>
        </p:blipFill>
        <p:spPr>
          <a:xfrm>
            <a:off x="9428610" y="4024663"/>
            <a:ext cx="321595" cy="4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 IBI Kesatuan.potx" id="{2179F3B9-82EF-4BBC-BFD0-0CB8BA58EAAA}" vid="{B5C7B603-EAD1-421C-829A-CE87EDF9B1DF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 IBI Kesatuan.potx" id="{2179F3B9-82EF-4BBC-BFD0-0CB8BA58EAAA}" vid="{4FC69789-FF62-4121-AC22-249C7B9C6BF4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 IBI Kesatuan.potx" id="{2179F3B9-82EF-4BBC-BFD0-0CB8BA58EAAA}" vid="{CAAEDD43-29D0-4DE4-B89D-75530C2DB91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 and End Slide Master</Template>
  <TotalTime>308</TotalTime>
  <Words>778</Words>
  <Application>Microsoft Macintosh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febryfairuz</dc:creator>
  <cp:lastModifiedBy>febryfairuz</cp:lastModifiedBy>
  <cp:revision>68</cp:revision>
  <dcterms:created xsi:type="dcterms:W3CDTF">2022-03-04T15:54:39Z</dcterms:created>
  <dcterms:modified xsi:type="dcterms:W3CDTF">2022-03-05T01:55:00Z</dcterms:modified>
</cp:coreProperties>
</file>