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9"/>
  </p:notesMasterIdLst>
  <p:handoutMasterIdLst>
    <p:handoutMasterId r:id="rId30"/>
  </p:handoutMasterIdLst>
  <p:sldIdLst>
    <p:sldId id="348" r:id="rId4"/>
    <p:sldId id="347" r:id="rId5"/>
    <p:sldId id="298" r:id="rId6"/>
    <p:sldId id="260" r:id="rId7"/>
    <p:sldId id="317" r:id="rId8"/>
    <p:sldId id="310" r:id="rId9"/>
    <p:sldId id="307" r:id="rId10"/>
    <p:sldId id="349" r:id="rId11"/>
    <p:sldId id="312" r:id="rId12"/>
    <p:sldId id="350" r:id="rId13"/>
    <p:sldId id="351" r:id="rId14"/>
    <p:sldId id="336" r:id="rId15"/>
    <p:sldId id="327" r:id="rId16"/>
    <p:sldId id="259" r:id="rId17"/>
    <p:sldId id="311" r:id="rId18"/>
    <p:sldId id="331" r:id="rId19"/>
    <p:sldId id="352" r:id="rId20"/>
    <p:sldId id="353" r:id="rId21"/>
    <p:sldId id="356" r:id="rId22"/>
    <p:sldId id="354" r:id="rId23"/>
    <p:sldId id="357" r:id="rId24"/>
    <p:sldId id="358" r:id="rId25"/>
    <p:sldId id="323" r:id="rId26"/>
    <p:sldId id="314" r:id="rId27"/>
    <p:sldId id="34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92C"/>
    <a:srgbClr val="264DE5"/>
    <a:srgbClr val="E34D27"/>
    <a:srgbClr val="A93590"/>
    <a:srgbClr val="E820BD"/>
    <a:srgbClr val="9F71AB"/>
    <a:srgbClr val="EDCCF0"/>
    <a:srgbClr val="CE9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72" y="19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F6BBF9-5A47-4C81-84D2-0D5957E35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48662-B300-4FF5-9F38-DC6A9E103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A120B-50FF-4E28-AE81-0A4AFDF0289A}" type="datetimeFigureOut">
              <a:rPr lang="en-ID" smtClean="0"/>
              <a:t>05/03/22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76B93-DE25-4FF3-884D-2A85BDC2C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08C33-8E79-480C-B63C-2E6386FD16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E0D62-897B-48E8-801B-579F584DED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5369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BF37871-A61A-44BF-8B59-90A22D4C8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CB570E-332D-40B7-A813-116916B2E5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3B90BF-6CC3-4B5F-936F-BCC454A762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36947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CB6714-59F0-443C-A7B0-D25AEC336B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544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6A5E9-0868-4EB6-B8B8-AAE1945953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3885" y="288430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AA921E-304E-41AD-BE73-1576BD632A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482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C131F4-32D1-4E5A-B407-A81B03669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60CC7B-C0BF-4B38-B61A-97EDC1B4BA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solidFill>
            <a:srgbClr val="9F7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C0D59-F1F8-4EEE-BB88-491C0CFEF1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3F912-98E4-4CF9-A04C-84EA5A4615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7144A-8799-446E-96C5-944ADF24FB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FC8202-4720-4DC7-9130-BB0C34657F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32F301-E411-4EA4-86F0-885212301C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0C7811-CE7E-4B02-AFD7-264F2F20C3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F78BE2-41D6-4608-A072-B62686B40C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3B8D68-5E9A-455C-B934-CD7804E957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94858-9459-46C2-9D1D-2F930A3287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1F30-B0F4-444E-8CDA-9FD309437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D464383-8B93-43B4-85EB-895DFC119D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44605" y="-1498454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44BEBC9-F7A9-483A-9863-C892C29E19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9A7B2B-AA2B-4F64-BBE8-489E3549A5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63208" y="2477088"/>
            <a:ext cx="1751890" cy="17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B6D90-174C-43CC-97BE-084913CFA3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0056" y="5664471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59B0EF-42BB-494C-B01A-FF70088EE8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3" y="5791596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52949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Icon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diperbesar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Tanpa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mengurangi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Kualitas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Gambar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6426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Warna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Icon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diubah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BAD29-935D-40BD-9CDC-68F0A5F9A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1320" y="5664471"/>
            <a:ext cx="958859" cy="937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EB3C9-97FE-44B6-951A-AB7E8ECE88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917" y="5791596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100000">
              <a:srgbClr val="7030A0"/>
            </a:gs>
            <a:gs pos="0">
              <a:srgbClr val="CE9AC8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0DF627-AA47-4064-BAC6-5D95BBEFF8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279" y="2335790"/>
            <a:ext cx="2034928" cy="1989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ECC80A1-59D1-41E0-87AD-795D207B19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31" y="2743547"/>
            <a:ext cx="2572650" cy="13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8492B-8FCA-45CF-B0DF-E2ECAD94D4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7B4167-6009-4FBC-85D3-917CF6E081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202A3-E224-42D5-8B3F-2013DD252F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D90DB2-1B60-483C-9A27-D84D932F68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503C992-1608-4BD9-B2E4-CFC55E8EDB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rgbClr val="A935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rgbClr val="9F71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rgbClr val="EDCC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755749-83F0-48E1-8297-5308FE43F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7F3202-0420-4CEA-A470-01ECCF0066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33382-D9D8-433C-8E54-A90369E05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CDFB50-DF9C-4960-BF90-CD85B57FAA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3CA8E-1814-48AA-903F-F3013B22ED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0199C1-7174-441C-A41F-9C005EF40B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0DD09-CDB9-49E2-8A9B-9A7EA49F88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6E9D5-C879-4D65-BA91-38CEE29127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febrid@ibik.ac.i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56101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213982" y="2980742"/>
            <a:ext cx="4797245" cy="1019628"/>
            <a:chOff x="6665542" y="2872714"/>
            <a:chExt cx="4797245" cy="10196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872714"/>
              <a:ext cx="477715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PEMOGRAMAN WEB</a:t>
              </a:r>
              <a:endParaRPr lang="ko-KR" altLang="en-US" sz="32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Febry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Damatraseta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Fairuz, S.T,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M.Kom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D2471-14AA-9C48-867C-91F2C7C77FC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8919" y="339724"/>
            <a:ext cx="11572875" cy="87947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en-US" sz="4800" dirty="0"/>
              <a:t>Server side programming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CF8E6A6-F729-0246-B2C0-8A47B9E03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18" y="1760702"/>
            <a:ext cx="4343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C1FD8F-0CDF-B74F-BD9C-A655EC56FE1F}"/>
              </a:ext>
            </a:extLst>
          </p:cNvPr>
          <p:cNvSpPr txBox="1"/>
          <p:nvPr/>
        </p:nvSpPr>
        <p:spPr>
          <a:xfrm>
            <a:off x="5675586" y="2459504"/>
            <a:ext cx="5517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i="1" dirty="0"/>
              <a:t>Web server </a:t>
            </a:r>
            <a:r>
              <a:rPr lang="en-US" altLang="en-US" sz="2400" dirty="0" err="1"/>
              <a:t>melakukan</a:t>
            </a:r>
            <a:r>
              <a:rPr lang="en-US" altLang="en-US" sz="2400" dirty="0"/>
              <a:t> </a:t>
            </a:r>
            <a:r>
              <a:rPr lang="en-US" altLang="en-US" sz="2400" i="1" dirty="0"/>
              <a:t>parse </a:t>
            </a:r>
            <a:r>
              <a:rPr lang="en-US" altLang="en-US" sz="2400" dirty="0"/>
              <a:t>dan </a:t>
            </a:r>
            <a:r>
              <a:rPr lang="en-US" altLang="en-US" sz="2400" dirty="0" err="1"/>
              <a:t>eksekusi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sehingga</a:t>
            </a:r>
            <a:r>
              <a:rPr lang="en-US" altLang="en-US" sz="2400" dirty="0"/>
              <a:t> </a:t>
            </a:r>
            <a:r>
              <a:rPr lang="en-US" altLang="en-US" sz="2400" i="1" dirty="0"/>
              <a:t>script embedded </a:t>
            </a:r>
            <a:r>
              <a:rPr lang="en-US" altLang="en-US" sz="2400" dirty="0" err="1"/>
              <a:t>kedalam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halaman</a:t>
            </a:r>
            <a:r>
              <a:rPr lang="en-US" altLang="en-US" sz="2400" dirty="0"/>
              <a:t> web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 err="1"/>
              <a:t>Contoh</a:t>
            </a:r>
            <a:r>
              <a:rPr lang="en-US" altLang="en-US" sz="2400" dirty="0"/>
              <a:t>: Perl, ASP, JSP, PHP, JAVA, Phyton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11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D2471-14AA-9C48-867C-91F2C7C77FC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8919" y="339724"/>
            <a:ext cx="11572875" cy="87947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en-US" sz="4800" dirty="0"/>
              <a:t>Client side programming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FBD9EA6-263D-5248-B353-08382E5D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419600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EF50E2-48A1-8F41-A6E1-A1DAC607FD9E}"/>
              </a:ext>
            </a:extLst>
          </p:cNvPr>
          <p:cNvSpPr/>
          <p:nvPr/>
        </p:nvSpPr>
        <p:spPr>
          <a:xfrm>
            <a:off x="5286704" y="214792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en-US" sz="2400" i="1" dirty="0"/>
              <a:t>Web browser </a:t>
            </a:r>
            <a:r>
              <a:rPr lang="en-US" altLang="en-US" sz="2400" dirty="0" err="1"/>
              <a:t>melakukan</a:t>
            </a:r>
            <a:r>
              <a:rPr lang="en-US" altLang="en-US" sz="2400" dirty="0"/>
              <a:t> </a:t>
            </a:r>
            <a:r>
              <a:rPr lang="en-US" altLang="en-US" sz="2400" i="1" dirty="0"/>
              <a:t>parse </a:t>
            </a:r>
            <a:r>
              <a:rPr lang="en-US" altLang="en-US" sz="2400" dirty="0"/>
              <a:t>dan </a:t>
            </a:r>
            <a:r>
              <a:rPr lang="en-US" altLang="en-US" sz="2400" dirty="0" err="1"/>
              <a:t>eksekusi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sehingga</a:t>
            </a:r>
            <a:r>
              <a:rPr lang="en-US" altLang="en-US" sz="2400" dirty="0"/>
              <a:t> </a:t>
            </a:r>
            <a:r>
              <a:rPr lang="en-US" altLang="en-US" sz="2400" i="1" dirty="0"/>
              <a:t>script embedded </a:t>
            </a:r>
            <a:r>
              <a:rPr lang="en-US" altLang="en-US" sz="2400" dirty="0" err="1"/>
              <a:t>kedalam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halaman</a:t>
            </a:r>
            <a:r>
              <a:rPr lang="en-US" altLang="en-US" sz="2400" dirty="0"/>
              <a:t> web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 err="1"/>
              <a:t>Contoh</a:t>
            </a:r>
            <a:r>
              <a:rPr lang="en-US" altLang="en-US" sz="2400" dirty="0"/>
              <a:t>: JavaScript, HTML, VBScript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803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of Website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5412B9-346A-409A-905D-CA0B96A8B086}"/>
              </a:ext>
            </a:extLst>
          </p:cNvPr>
          <p:cNvGrpSpPr/>
          <p:nvPr/>
        </p:nvGrpSpPr>
        <p:grpSpPr>
          <a:xfrm>
            <a:off x="1302141" y="1839815"/>
            <a:ext cx="3321149" cy="3188980"/>
            <a:chOff x="792153" y="2276872"/>
            <a:chExt cx="2699727" cy="2592288"/>
          </a:xfrm>
          <a:solidFill>
            <a:srgbClr val="CE9AC8"/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7238C7A1-9C3D-4421-AE41-6219B37A1F4B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253439-FE78-46D6-AC15-DD59A7E75700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그룹 6">
            <a:extLst>
              <a:ext uri="{FF2B5EF4-FFF2-40B4-BE49-F238E27FC236}">
                <a16:creationId xmlns:a16="http://schemas.microsoft.com/office/drawing/2014/main" id="{EB09C567-92AC-4D16-AD6A-534AB8461AA6}"/>
              </a:ext>
            </a:extLst>
          </p:cNvPr>
          <p:cNvGrpSpPr/>
          <p:nvPr/>
        </p:nvGrpSpPr>
        <p:grpSpPr>
          <a:xfrm>
            <a:off x="2030460" y="3259904"/>
            <a:ext cx="2007837" cy="927187"/>
            <a:chOff x="2022221" y="3259901"/>
            <a:chExt cx="2007837" cy="9271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FC0ADA-51CC-4187-A608-8721DD1DA5D3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website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kontennya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konstan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tidak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berubah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1A12B-050A-4B24-A4B3-1EFCCD409C5F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Website Statis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B3A6C8-6417-40F2-A470-6A118996050D}"/>
              </a:ext>
            </a:extLst>
          </p:cNvPr>
          <p:cNvGrpSpPr/>
          <p:nvPr/>
        </p:nvGrpSpPr>
        <p:grpSpPr>
          <a:xfrm>
            <a:off x="7553417" y="1839815"/>
            <a:ext cx="3321149" cy="3188980"/>
            <a:chOff x="792153" y="2276872"/>
            <a:chExt cx="2699727" cy="2592288"/>
          </a:xfrm>
          <a:solidFill>
            <a:srgbClr val="7030A0"/>
          </a:solidFill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3291ED43-61F3-4693-A382-ED1B19558455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880703-C891-4E1E-B526-AAD208C64DF6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</a:rPr>
                <a:t>02</a:t>
              </a:r>
              <a:endParaRPr lang="ko-KR" altLang="en-US" sz="4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5" name="그룹 7">
            <a:extLst>
              <a:ext uri="{FF2B5EF4-FFF2-40B4-BE49-F238E27FC236}">
                <a16:creationId xmlns:a16="http://schemas.microsoft.com/office/drawing/2014/main" id="{338795AE-5C9A-4412-9CC1-6091A345A598}"/>
              </a:ext>
            </a:extLst>
          </p:cNvPr>
          <p:cNvGrpSpPr/>
          <p:nvPr/>
        </p:nvGrpSpPr>
        <p:grpSpPr>
          <a:xfrm>
            <a:off x="8339402" y="3259904"/>
            <a:ext cx="1940023" cy="927187"/>
            <a:chOff x="8273497" y="3259901"/>
            <a:chExt cx="1940023" cy="9271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E22CA-74D1-4F99-9FB2-F92BA2273E7A}"/>
                </a:ext>
              </a:extLst>
            </p:cNvPr>
            <p:cNvSpPr txBox="1"/>
            <p:nvPr/>
          </p:nvSpPr>
          <p:spPr>
            <a:xfrm>
              <a:off x="8273498" y="3540757"/>
              <a:ext cx="1940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website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kontennya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selalu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di-update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berkala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8B5BE6-C47E-4F18-87A7-E1210F4B21DD}"/>
                </a:ext>
              </a:extLst>
            </p:cNvPr>
            <p:cNvSpPr txBox="1"/>
            <p:nvPr/>
          </p:nvSpPr>
          <p:spPr>
            <a:xfrm>
              <a:off x="8273497" y="3259901"/>
              <a:ext cx="1940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Website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Dinamic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Left-Right Arrow 24">
            <a:extLst>
              <a:ext uri="{FF2B5EF4-FFF2-40B4-BE49-F238E27FC236}">
                <a16:creationId xmlns:a16="http://schemas.microsoft.com/office/drawing/2014/main" id="{EA3A4D3A-DFB2-4404-8BFC-F67BD312BD08}"/>
              </a:ext>
            </a:extLst>
          </p:cNvPr>
          <p:cNvSpPr/>
          <p:nvPr/>
        </p:nvSpPr>
        <p:spPr>
          <a:xfrm>
            <a:off x="5084518" y="2765391"/>
            <a:ext cx="2007670" cy="133782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Block Arc 14">
            <a:extLst>
              <a:ext uri="{FF2B5EF4-FFF2-40B4-BE49-F238E27FC236}">
                <a16:creationId xmlns:a16="http://schemas.microsoft.com/office/drawing/2014/main" id="{45CC0076-6B1F-9F4F-A785-7D5FDBD57A32}"/>
              </a:ext>
            </a:extLst>
          </p:cNvPr>
          <p:cNvSpPr/>
          <p:nvPr/>
        </p:nvSpPr>
        <p:spPr>
          <a:xfrm rot="16200000">
            <a:off x="2745100" y="2577894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9F7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Block Arc 14">
            <a:extLst>
              <a:ext uri="{FF2B5EF4-FFF2-40B4-BE49-F238E27FC236}">
                <a16:creationId xmlns:a16="http://schemas.microsoft.com/office/drawing/2014/main" id="{AA98B330-AA97-D343-AA0D-F26AAB36A392}"/>
              </a:ext>
            </a:extLst>
          </p:cNvPr>
          <p:cNvSpPr/>
          <p:nvPr/>
        </p:nvSpPr>
        <p:spPr>
          <a:xfrm rot="16200000">
            <a:off x="9025713" y="2577893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sz="4000" dirty="0"/>
              <a:t>Type of Website by function</a:t>
            </a:r>
          </a:p>
        </p:txBody>
      </p:sp>
      <p:sp>
        <p:nvSpPr>
          <p:cNvPr id="3" name="Right Arrow 9">
            <a:extLst>
              <a:ext uri="{FF2B5EF4-FFF2-40B4-BE49-F238E27FC236}">
                <a16:creationId xmlns:a16="http://schemas.microsoft.com/office/drawing/2014/main" id="{E54CDE3A-9ECF-4E98-B094-5E819DA11306}"/>
              </a:ext>
            </a:extLst>
          </p:cNvPr>
          <p:cNvSpPr/>
          <p:nvPr/>
        </p:nvSpPr>
        <p:spPr>
          <a:xfrm>
            <a:off x="2453785" y="3706426"/>
            <a:ext cx="5678077" cy="360040"/>
          </a:xfrm>
          <a:prstGeom prst="rightArrow">
            <a:avLst>
              <a:gd name="adj1" fmla="val 50000"/>
              <a:gd name="adj2" fmla="val 74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4B032F-D277-4265-B22E-CC9869198709}"/>
              </a:ext>
            </a:extLst>
          </p:cNvPr>
          <p:cNvGrpSpPr/>
          <p:nvPr/>
        </p:nvGrpSpPr>
        <p:grpSpPr>
          <a:xfrm>
            <a:off x="690607" y="4929188"/>
            <a:ext cx="1765489" cy="869905"/>
            <a:chOff x="5921827" y="2468986"/>
            <a:chExt cx="1765489" cy="8699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F87F7A-9014-4C19-967F-045A80549219}"/>
                </a:ext>
              </a:extLst>
            </p:cNvPr>
            <p:cNvSpPr txBox="1"/>
            <p:nvPr/>
          </p:nvSpPr>
          <p:spPr>
            <a:xfrm>
              <a:off x="5926360" y="2738727"/>
              <a:ext cx="17609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Website juga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dibagi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berdasarkan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fungsi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dan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tujuan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pembuatannya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456AA4-B683-43E7-8F6B-65B35DBDFB2C}"/>
                </a:ext>
              </a:extLst>
            </p:cNvPr>
            <p:cNvSpPr txBox="1"/>
            <p:nvPr/>
          </p:nvSpPr>
          <p:spPr>
            <a:xfrm>
              <a:off x="5921827" y="2468986"/>
              <a:ext cx="1763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Website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14262A-54EE-4EF3-A7B9-B2CA50A54714}"/>
              </a:ext>
            </a:extLst>
          </p:cNvPr>
          <p:cNvGrpSpPr/>
          <p:nvPr/>
        </p:nvGrpSpPr>
        <p:grpSpPr>
          <a:xfrm>
            <a:off x="7077231" y="1984169"/>
            <a:ext cx="2665472" cy="531351"/>
            <a:chOff x="5921826" y="2468986"/>
            <a:chExt cx="2665472" cy="5313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D582E-7228-47DF-84C6-79EB0FBE0EE1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Facebook,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Tiktok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, Instagram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BD4898-9EF7-4E8A-85EB-1A3219DAB183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Social Media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B39629A-4CC8-4946-BF68-3A1D03221E80}"/>
              </a:ext>
            </a:extLst>
          </p:cNvPr>
          <p:cNvSpPr/>
          <p:nvPr/>
        </p:nvSpPr>
        <p:spPr>
          <a:xfrm>
            <a:off x="6417125" y="2067451"/>
            <a:ext cx="534062" cy="534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498667-4912-4363-ABC1-92A2918515C6}"/>
              </a:ext>
            </a:extLst>
          </p:cNvPr>
          <p:cNvSpPr/>
          <p:nvPr/>
        </p:nvSpPr>
        <p:spPr>
          <a:xfrm>
            <a:off x="6417125" y="5165717"/>
            <a:ext cx="534062" cy="534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5E076D-3199-48D7-9971-B4902C89F38B}"/>
              </a:ext>
            </a:extLst>
          </p:cNvPr>
          <p:cNvSpPr/>
          <p:nvPr/>
        </p:nvSpPr>
        <p:spPr>
          <a:xfrm>
            <a:off x="8225805" y="3605289"/>
            <a:ext cx="534062" cy="5340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35C14A-1219-4C12-8F9D-C6BF851C5A2A}"/>
              </a:ext>
            </a:extLst>
          </p:cNvPr>
          <p:cNvSpPr/>
          <p:nvPr/>
        </p:nvSpPr>
        <p:spPr>
          <a:xfrm>
            <a:off x="3836119" y="2494621"/>
            <a:ext cx="534062" cy="534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0B7609-1754-43CD-8551-C1C70FA0C3FC}"/>
              </a:ext>
            </a:extLst>
          </p:cNvPr>
          <p:cNvSpPr/>
          <p:nvPr/>
        </p:nvSpPr>
        <p:spPr>
          <a:xfrm>
            <a:off x="3836119" y="4735829"/>
            <a:ext cx="534062" cy="534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E15BDA-F07A-4F95-9F0C-3A7360F5A418}"/>
              </a:ext>
            </a:extLst>
          </p:cNvPr>
          <p:cNvGrpSpPr/>
          <p:nvPr/>
        </p:nvGrpSpPr>
        <p:grpSpPr>
          <a:xfrm>
            <a:off x="7077231" y="5082435"/>
            <a:ext cx="2665472" cy="531351"/>
            <a:chOff x="5921826" y="2468986"/>
            <a:chExt cx="2665472" cy="5313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C37707-C2DE-4354-9068-8C0F1718E7CC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Google, Bing, Yahoo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28EC40-A28A-45A3-8078-5BD9331DB425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Search Engine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8810CC-AA91-49CE-9104-A3B1C87F174A}"/>
              </a:ext>
            </a:extLst>
          </p:cNvPr>
          <p:cNvGrpSpPr/>
          <p:nvPr/>
        </p:nvGrpSpPr>
        <p:grpSpPr>
          <a:xfrm>
            <a:off x="8845592" y="3352731"/>
            <a:ext cx="2660939" cy="700629"/>
            <a:chOff x="5921826" y="2468986"/>
            <a:chExt cx="1468390" cy="7006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019F59-FEC8-4374-9E6F-6C65B259882B}"/>
                </a:ext>
              </a:extLst>
            </p:cNvPr>
            <p:cNvSpPr txBox="1"/>
            <p:nvPr/>
          </p:nvSpPr>
          <p:spPr>
            <a:xfrm>
              <a:off x="5926361" y="2738728"/>
              <a:ext cx="14638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Peduli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Lindungi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Kaskus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Stakoverflow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Github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71C568-E19C-4DAA-8D44-CC4C37ABE258}"/>
                </a:ext>
              </a:extLst>
            </p:cNvPr>
            <p:cNvSpPr txBox="1"/>
            <p:nvPr/>
          </p:nvSpPr>
          <p:spPr>
            <a:xfrm>
              <a:off x="5921826" y="2468986"/>
              <a:ext cx="1468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Organization or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Govermence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E26E1A-985A-43AA-94C0-EDB46BD4ECB8}"/>
              </a:ext>
            </a:extLst>
          </p:cNvPr>
          <p:cNvGrpSpPr/>
          <p:nvPr/>
        </p:nvGrpSpPr>
        <p:grpSpPr>
          <a:xfrm>
            <a:off x="3028569" y="1661627"/>
            <a:ext cx="2732521" cy="700628"/>
            <a:chOff x="5921826" y="2468986"/>
            <a:chExt cx="2665472" cy="7006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700650-728D-4687-8A53-796F2630CD76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Tokopedia,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Shoope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Youtube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, Spotify,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Joox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3C1CB1-36E2-4700-BD3F-6DC604F5CC69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Ecommerce/Entertainment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C704CD-5EA9-4DD7-95BE-0D6600FA74BF}"/>
              </a:ext>
            </a:extLst>
          </p:cNvPr>
          <p:cNvGrpSpPr/>
          <p:nvPr/>
        </p:nvGrpSpPr>
        <p:grpSpPr>
          <a:xfrm>
            <a:off x="3028569" y="5377468"/>
            <a:ext cx="2732521" cy="869905"/>
            <a:chOff x="5921826" y="2468986"/>
            <a:chExt cx="2665472" cy="8699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EE3FBE-040F-413B-B28A-51514F2F4CBC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Lebih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mengedepankan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informasi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untuk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branding social, personal,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atau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perusahaan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C41EA4-7567-4C81-8333-48238BE9276C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Blog/Personal/Company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10">
            <a:extLst>
              <a:ext uri="{FF2B5EF4-FFF2-40B4-BE49-F238E27FC236}">
                <a16:creationId xmlns:a16="http://schemas.microsoft.com/office/drawing/2014/main" id="{7B6A1E7F-9ACF-4E82-B63D-BA01ED073056}"/>
              </a:ext>
            </a:extLst>
          </p:cNvPr>
          <p:cNvGrpSpPr/>
          <p:nvPr/>
        </p:nvGrpSpPr>
        <p:grpSpPr>
          <a:xfrm>
            <a:off x="2453785" y="2803787"/>
            <a:ext cx="4410809" cy="917702"/>
            <a:chOff x="3471053" y="2825104"/>
            <a:chExt cx="4410809" cy="917702"/>
          </a:xfrm>
        </p:grpSpPr>
        <p:sp>
          <p:nvSpPr>
            <p:cNvPr id="28" name="화살표: 굽음 3">
              <a:extLst>
                <a:ext uri="{FF2B5EF4-FFF2-40B4-BE49-F238E27FC236}">
                  <a16:creationId xmlns:a16="http://schemas.microsoft.com/office/drawing/2014/main" id="{2F983FC0-CCA9-4A4E-BBC4-60D4CE26D105}"/>
                </a:ext>
              </a:extLst>
            </p:cNvPr>
            <p:cNvSpPr/>
            <p:nvPr/>
          </p:nvSpPr>
          <p:spPr>
            <a:xfrm rot="5400000" flipH="1">
              <a:off x="6988671" y="2849615"/>
              <a:ext cx="917702" cy="868680"/>
            </a:xfrm>
            <a:prstGeom prst="bentArrow">
              <a:avLst>
                <a:gd name="adj1" fmla="val 21063"/>
                <a:gd name="adj2" fmla="val 21251"/>
                <a:gd name="adj3" fmla="val 30368"/>
                <a:gd name="adj4" fmla="val 43750"/>
              </a:avLst>
            </a:prstGeom>
            <a:solidFill>
              <a:srgbClr val="CE9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4">
              <a:extLst>
                <a:ext uri="{FF2B5EF4-FFF2-40B4-BE49-F238E27FC236}">
                  <a16:creationId xmlns:a16="http://schemas.microsoft.com/office/drawing/2014/main" id="{76BBD75D-F0C0-41A7-88C6-CCB3E65039BA}"/>
                </a:ext>
              </a:extLst>
            </p:cNvPr>
            <p:cNvSpPr/>
            <p:nvPr/>
          </p:nvSpPr>
          <p:spPr>
            <a:xfrm>
              <a:off x="3471053" y="3559628"/>
              <a:ext cx="3550005" cy="183177"/>
            </a:xfrm>
            <a:prstGeom prst="rect">
              <a:avLst/>
            </a:prstGeom>
            <a:solidFill>
              <a:srgbClr val="CE9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" name="그룹 15">
            <a:extLst>
              <a:ext uri="{FF2B5EF4-FFF2-40B4-BE49-F238E27FC236}">
                <a16:creationId xmlns:a16="http://schemas.microsoft.com/office/drawing/2014/main" id="{47BDAABB-6B44-490F-9D8C-51EFB852AB77}"/>
              </a:ext>
            </a:extLst>
          </p:cNvPr>
          <p:cNvGrpSpPr/>
          <p:nvPr/>
        </p:nvGrpSpPr>
        <p:grpSpPr>
          <a:xfrm>
            <a:off x="2453785" y="2565606"/>
            <a:ext cx="2917409" cy="886968"/>
            <a:chOff x="2426025" y="2609693"/>
            <a:chExt cx="2917409" cy="886968"/>
          </a:xfrm>
          <a:solidFill>
            <a:srgbClr val="9F71AB"/>
          </a:solidFill>
        </p:grpSpPr>
        <p:sp>
          <p:nvSpPr>
            <p:cNvPr id="31" name="화살표: U자형 11">
              <a:extLst>
                <a:ext uri="{FF2B5EF4-FFF2-40B4-BE49-F238E27FC236}">
                  <a16:creationId xmlns:a16="http://schemas.microsoft.com/office/drawing/2014/main" id="{70918747-4508-412F-A036-539F7A844097}"/>
                </a:ext>
              </a:extLst>
            </p:cNvPr>
            <p:cNvSpPr/>
            <p:nvPr/>
          </p:nvSpPr>
          <p:spPr>
            <a:xfrm rot="5400000" flipH="1">
              <a:off x="4308567" y="2461794"/>
              <a:ext cx="886968" cy="1182766"/>
            </a:xfrm>
            <a:prstGeom prst="uturnArrow">
              <a:avLst>
                <a:gd name="adj1" fmla="val 20540"/>
                <a:gd name="adj2" fmla="val 21094"/>
                <a:gd name="adj3" fmla="val 31696"/>
                <a:gd name="adj4" fmla="val 43750"/>
                <a:gd name="adj5" fmla="val 81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57">
              <a:extLst>
                <a:ext uri="{FF2B5EF4-FFF2-40B4-BE49-F238E27FC236}">
                  <a16:creationId xmlns:a16="http://schemas.microsoft.com/office/drawing/2014/main" id="{FBE9A042-4063-4B2F-8AB4-057A6619A39B}"/>
                </a:ext>
              </a:extLst>
            </p:cNvPr>
            <p:cNvSpPr/>
            <p:nvPr/>
          </p:nvSpPr>
          <p:spPr>
            <a:xfrm>
              <a:off x="2426025" y="3313484"/>
              <a:ext cx="1734644" cy="18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그룹 58">
            <a:extLst>
              <a:ext uri="{FF2B5EF4-FFF2-40B4-BE49-F238E27FC236}">
                <a16:creationId xmlns:a16="http://schemas.microsoft.com/office/drawing/2014/main" id="{92EE7AD0-861F-4435-934A-0C8EEDF6F1A1}"/>
              </a:ext>
            </a:extLst>
          </p:cNvPr>
          <p:cNvGrpSpPr/>
          <p:nvPr/>
        </p:nvGrpSpPr>
        <p:grpSpPr>
          <a:xfrm flipV="1">
            <a:off x="2462003" y="4059341"/>
            <a:ext cx="4411190" cy="917702"/>
            <a:chOff x="3471053" y="2825104"/>
            <a:chExt cx="4411190" cy="917702"/>
          </a:xfrm>
        </p:grpSpPr>
        <p:sp>
          <p:nvSpPr>
            <p:cNvPr id="34" name="화살표: 굽음 60">
              <a:extLst>
                <a:ext uri="{FF2B5EF4-FFF2-40B4-BE49-F238E27FC236}">
                  <a16:creationId xmlns:a16="http://schemas.microsoft.com/office/drawing/2014/main" id="{B5197B3B-F6B2-4B72-8452-935A5FF12E15}"/>
                </a:ext>
              </a:extLst>
            </p:cNvPr>
            <p:cNvSpPr/>
            <p:nvPr/>
          </p:nvSpPr>
          <p:spPr>
            <a:xfrm rot="5400000" flipH="1">
              <a:off x="6989052" y="2849615"/>
              <a:ext cx="917702" cy="868680"/>
            </a:xfrm>
            <a:prstGeom prst="bentArrow">
              <a:avLst>
                <a:gd name="adj1" fmla="val 21063"/>
                <a:gd name="adj2" fmla="val 21251"/>
                <a:gd name="adj3" fmla="val 30368"/>
                <a:gd name="adj4" fmla="val 43750"/>
              </a:avLst>
            </a:prstGeom>
            <a:solidFill>
              <a:srgbClr val="CE9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62">
              <a:extLst>
                <a:ext uri="{FF2B5EF4-FFF2-40B4-BE49-F238E27FC236}">
                  <a16:creationId xmlns:a16="http://schemas.microsoft.com/office/drawing/2014/main" id="{1F00FAC9-964D-4F93-A2B6-9B9B97D1334A}"/>
                </a:ext>
              </a:extLst>
            </p:cNvPr>
            <p:cNvSpPr/>
            <p:nvPr/>
          </p:nvSpPr>
          <p:spPr>
            <a:xfrm>
              <a:off x="3471053" y="3559628"/>
              <a:ext cx="3550005" cy="183177"/>
            </a:xfrm>
            <a:prstGeom prst="rect">
              <a:avLst/>
            </a:prstGeom>
            <a:solidFill>
              <a:srgbClr val="CE9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6" name="그룹 63">
            <a:extLst>
              <a:ext uri="{FF2B5EF4-FFF2-40B4-BE49-F238E27FC236}">
                <a16:creationId xmlns:a16="http://schemas.microsoft.com/office/drawing/2014/main" id="{7A855061-D086-4D14-8F9D-BD9F470DC7D8}"/>
              </a:ext>
            </a:extLst>
          </p:cNvPr>
          <p:cNvGrpSpPr/>
          <p:nvPr/>
        </p:nvGrpSpPr>
        <p:grpSpPr>
          <a:xfrm flipV="1">
            <a:off x="2453785" y="4350096"/>
            <a:ext cx="2917409" cy="886968"/>
            <a:chOff x="2426025" y="2609693"/>
            <a:chExt cx="2917409" cy="886968"/>
          </a:xfrm>
          <a:solidFill>
            <a:srgbClr val="9F71AB"/>
          </a:solidFill>
        </p:grpSpPr>
        <p:sp>
          <p:nvSpPr>
            <p:cNvPr id="37" name="화살표: U자형 64">
              <a:extLst>
                <a:ext uri="{FF2B5EF4-FFF2-40B4-BE49-F238E27FC236}">
                  <a16:creationId xmlns:a16="http://schemas.microsoft.com/office/drawing/2014/main" id="{BB8DF32C-0F10-49A8-B262-E667A0ABF58A}"/>
                </a:ext>
              </a:extLst>
            </p:cNvPr>
            <p:cNvSpPr/>
            <p:nvPr/>
          </p:nvSpPr>
          <p:spPr>
            <a:xfrm rot="5400000" flipH="1">
              <a:off x="4308567" y="2461794"/>
              <a:ext cx="886968" cy="1182766"/>
            </a:xfrm>
            <a:prstGeom prst="uturnArrow">
              <a:avLst>
                <a:gd name="adj1" fmla="val 20540"/>
                <a:gd name="adj2" fmla="val 21094"/>
                <a:gd name="adj3" fmla="val 31696"/>
                <a:gd name="adj4" fmla="val 43750"/>
                <a:gd name="adj5" fmla="val 81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65">
              <a:extLst>
                <a:ext uri="{FF2B5EF4-FFF2-40B4-BE49-F238E27FC236}">
                  <a16:creationId xmlns:a16="http://schemas.microsoft.com/office/drawing/2014/main" id="{083212AA-7958-4DFF-93F8-ABA97402AA20}"/>
                </a:ext>
              </a:extLst>
            </p:cNvPr>
            <p:cNvSpPr/>
            <p:nvPr/>
          </p:nvSpPr>
          <p:spPr>
            <a:xfrm>
              <a:off x="2426025" y="3313484"/>
              <a:ext cx="1734644" cy="18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0" name="Rectangle 16">
            <a:extLst>
              <a:ext uri="{FF2B5EF4-FFF2-40B4-BE49-F238E27FC236}">
                <a16:creationId xmlns:a16="http://schemas.microsoft.com/office/drawing/2014/main" id="{ACAF171A-F127-4816-BB4E-5F15801219ED}"/>
              </a:ext>
            </a:extLst>
          </p:cNvPr>
          <p:cNvSpPr/>
          <p:nvPr/>
        </p:nvSpPr>
        <p:spPr>
          <a:xfrm>
            <a:off x="3922579" y="2647573"/>
            <a:ext cx="336557" cy="22119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5D3AB9B-C988-42F0-81B0-BE9143E1B635}"/>
              </a:ext>
            </a:extLst>
          </p:cNvPr>
          <p:cNvSpPr>
            <a:spLocks noChangeAspect="1"/>
          </p:cNvSpPr>
          <p:nvPr/>
        </p:nvSpPr>
        <p:spPr>
          <a:xfrm>
            <a:off x="8344821" y="3713871"/>
            <a:ext cx="289734" cy="2921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D91B99F1-AD02-4865-A892-25A193BE89EE}"/>
              </a:ext>
            </a:extLst>
          </p:cNvPr>
          <p:cNvSpPr/>
          <p:nvPr/>
        </p:nvSpPr>
        <p:spPr>
          <a:xfrm>
            <a:off x="3955789" y="4893086"/>
            <a:ext cx="303347" cy="22237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Rectangle 7">
            <a:extLst>
              <a:ext uri="{FF2B5EF4-FFF2-40B4-BE49-F238E27FC236}">
                <a16:creationId xmlns:a16="http://schemas.microsoft.com/office/drawing/2014/main" id="{314B54C8-E1BD-0B45-BCE7-7D03E29FBC10}"/>
              </a:ext>
            </a:extLst>
          </p:cNvPr>
          <p:cNvSpPr/>
          <p:nvPr/>
        </p:nvSpPr>
        <p:spPr>
          <a:xfrm rot="18900000">
            <a:off x="6623375" y="5288608"/>
            <a:ext cx="149242" cy="318178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Smiley Face 14">
            <a:extLst>
              <a:ext uri="{FF2B5EF4-FFF2-40B4-BE49-F238E27FC236}">
                <a16:creationId xmlns:a16="http://schemas.microsoft.com/office/drawing/2014/main" id="{6F9F5D73-381D-BA4A-9B8C-69C88ECE4933}"/>
              </a:ext>
            </a:extLst>
          </p:cNvPr>
          <p:cNvSpPr/>
          <p:nvPr/>
        </p:nvSpPr>
        <p:spPr>
          <a:xfrm>
            <a:off x="6524647" y="2171589"/>
            <a:ext cx="313904" cy="30167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6222BD-49DA-C149-96E5-8E0D9A04548C}"/>
              </a:ext>
            </a:extLst>
          </p:cNvPr>
          <p:cNvGrpSpPr/>
          <p:nvPr/>
        </p:nvGrpSpPr>
        <p:grpSpPr>
          <a:xfrm>
            <a:off x="74158" y="3151574"/>
            <a:ext cx="2682721" cy="1578211"/>
            <a:chOff x="9043567" y="4692588"/>
            <a:chExt cx="2744272" cy="162232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C961E90-8EDD-5D43-BD87-AD6EF1B58EF8}"/>
                </a:ext>
              </a:extLst>
            </p:cNvPr>
            <p:cNvGrpSpPr/>
            <p:nvPr/>
          </p:nvGrpSpPr>
          <p:grpSpPr>
            <a:xfrm>
              <a:off x="9043567" y="4692588"/>
              <a:ext cx="2744272" cy="1622321"/>
              <a:chOff x="-548507" y="477868"/>
              <a:chExt cx="11570449" cy="6357177"/>
            </a:xfrm>
          </p:grpSpPr>
          <p:sp>
            <p:nvSpPr>
              <p:cNvPr id="70" name="Freeform: Shape 13">
                <a:extLst>
                  <a:ext uri="{FF2B5EF4-FFF2-40B4-BE49-F238E27FC236}">
                    <a16:creationId xmlns:a16="http://schemas.microsoft.com/office/drawing/2014/main" id="{DDD81851-C1DA-8848-AA9F-8767CF02935F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14">
                <a:extLst>
                  <a:ext uri="{FF2B5EF4-FFF2-40B4-BE49-F238E27FC236}">
                    <a16:creationId xmlns:a16="http://schemas.microsoft.com/office/drawing/2014/main" id="{F0B35E6D-0309-1D42-B6F0-83EA51024857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15">
                <a:extLst>
                  <a:ext uri="{FF2B5EF4-FFF2-40B4-BE49-F238E27FC236}">
                    <a16:creationId xmlns:a16="http://schemas.microsoft.com/office/drawing/2014/main" id="{F6C81B09-41A7-5E49-81C9-C1F8669AA8D0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16">
                <a:extLst>
                  <a:ext uri="{FF2B5EF4-FFF2-40B4-BE49-F238E27FC236}">
                    <a16:creationId xmlns:a16="http://schemas.microsoft.com/office/drawing/2014/main" id="{2E4C6DC8-F756-AA41-BA04-178FDA97DEB5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17">
                <a:extLst>
                  <a:ext uri="{FF2B5EF4-FFF2-40B4-BE49-F238E27FC236}">
                    <a16:creationId xmlns:a16="http://schemas.microsoft.com/office/drawing/2014/main" id="{FF56D329-1D82-4642-B17E-3C8B20C97F87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4F109FB-FE6D-9548-8B16-4B49E3C665EA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80" name="Rectangle: Rounded Corners 23">
                  <a:extLst>
                    <a:ext uri="{FF2B5EF4-FFF2-40B4-BE49-F238E27FC236}">
                      <a16:creationId xmlns:a16="http://schemas.microsoft.com/office/drawing/2014/main" id="{FC68E502-8939-0546-BCF5-1E2EA6C18902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: Rounded Corners 24">
                  <a:extLst>
                    <a:ext uri="{FF2B5EF4-FFF2-40B4-BE49-F238E27FC236}">
                      <a16:creationId xmlns:a16="http://schemas.microsoft.com/office/drawing/2014/main" id="{05246760-5FC3-7449-96D7-157A5943925A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1CC9C78-8C8D-6647-873E-2EAD929E7B59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78" name="Rectangle: Rounded Corners 21">
                  <a:extLst>
                    <a:ext uri="{FF2B5EF4-FFF2-40B4-BE49-F238E27FC236}">
                      <a16:creationId xmlns:a16="http://schemas.microsoft.com/office/drawing/2014/main" id="{1FE5F88D-42F4-C24D-8498-DF6AECE71FB9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: Rounded Corners 22">
                  <a:extLst>
                    <a:ext uri="{FF2B5EF4-FFF2-40B4-BE49-F238E27FC236}">
                      <a16:creationId xmlns:a16="http://schemas.microsoft.com/office/drawing/2014/main" id="{BBBA530C-3448-7F43-AC1F-9EBB5D2FF20D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7" name="Freeform: Shape 20">
                <a:extLst>
                  <a:ext uri="{FF2B5EF4-FFF2-40B4-BE49-F238E27FC236}">
                    <a16:creationId xmlns:a16="http://schemas.microsoft.com/office/drawing/2014/main" id="{366996C4-64D2-E24F-BEDD-8096D783E41E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F41E22F-9FBB-4A48-ACB5-BEEE13E0F8B7}"/>
                </a:ext>
              </a:extLst>
            </p:cNvPr>
            <p:cNvSpPr/>
            <p:nvPr/>
          </p:nvSpPr>
          <p:spPr>
            <a:xfrm>
              <a:off x="9519964" y="4899775"/>
              <a:ext cx="347606" cy="353652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AAA3A8D-0A3D-744B-92FF-D1D3CE89ED03}"/>
                </a:ext>
              </a:extLst>
            </p:cNvPr>
            <p:cNvSpPr/>
            <p:nvPr/>
          </p:nvSpPr>
          <p:spPr>
            <a:xfrm>
              <a:off x="9990024" y="4903899"/>
              <a:ext cx="347606" cy="353652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71DA907-C637-9E4D-8D90-046FD8BC4BED}"/>
                </a:ext>
              </a:extLst>
            </p:cNvPr>
            <p:cNvSpPr/>
            <p:nvPr/>
          </p:nvSpPr>
          <p:spPr>
            <a:xfrm>
              <a:off x="10423921" y="4916239"/>
              <a:ext cx="347606" cy="353652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B283CA8-4AC6-5F4B-A4C3-6552159B63E3}"/>
                </a:ext>
              </a:extLst>
            </p:cNvPr>
            <p:cNvSpPr/>
            <p:nvPr/>
          </p:nvSpPr>
          <p:spPr>
            <a:xfrm>
              <a:off x="10878458" y="4916239"/>
              <a:ext cx="347606" cy="353652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7D2B578-1898-7B45-AB92-F4B9DFA77674}"/>
                </a:ext>
              </a:extLst>
            </p:cNvPr>
            <p:cNvSpPr/>
            <p:nvPr/>
          </p:nvSpPr>
          <p:spPr>
            <a:xfrm>
              <a:off x="9529548" y="5491334"/>
              <a:ext cx="347606" cy="353652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C6CF01-185E-5442-990A-137F24D61132}"/>
                </a:ext>
              </a:extLst>
            </p:cNvPr>
            <p:cNvSpPr/>
            <p:nvPr/>
          </p:nvSpPr>
          <p:spPr>
            <a:xfrm>
              <a:off x="9990024" y="5491334"/>
              <a:ext cx="347606" cy="353652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9817237-2BFA-1D4E-9216-917584660253}"/>
                </a:ext>
              </a:extLst>
            </p:cNvPr>
            <p:cNvSpPr/>
            <p:nvPr/>
          </p:nvSpPr>
          <p:spPr>
            <a:xfrm>
              <a:off x="10422384" y="5484992"/>
              <a:ext cx="347606" cy="353652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4D6FF38-2941-6845-AA80-647D96CA9D07}"/>
                </a:ext>
              </a:extLst>
            </p:cNvPr>
            <p:cNvSpPr/>
            <p:nvPr/>
          </p:nvSpPr>
          <p:spPr>
            <a:xfrm>
              <a:off x="10909426" y="5487874"/>
              <a:ext cx="347606" cy="353652"/>
            </a:xfrm>
            <a:prstGeom prst="ellipse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Website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5040A2E-4630-4711-8D8F-799081CA013D}"/>
              </a:ext>
            </a:extLst>
          </p:cNvPr>
          <p:cNvGrpSpPr/>
          <p:nvPr/>
        </p:nvGrpSpPr>
        <p:grpSpPr>
          <a:xfrm>
            <a:off x="846058" y="3704174"/>
            <a:ext cx="10499883" cy="436037"/>
            <a:chOff x="846058" y="3704174"/>
            <a:chExt cx="10499883" cy="43603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BFDAD28-8F6A-4CE2-A5A4-2BC5DDB73CB7}"/>
                </a:ext>
              </a:extLst>
            </p:cNvPr>
            <p:cNvSpPr/>
            <p:nvPr/>
          </p:nvSpPr>
          <p:spPr>
            <a:xfrm flipH="1">
              <a:off x="9242821" y="3704174"/>
              <a:ext cx="2103120" cy="436037"/>
            </a:xfrm>
            <a:prstGeom prst="rect">
              <a:avLst/>
            </a:prstGeom>
            <a:solidFill>
              <a:srgbClr val="ED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B1657F-86AC-420D-B5D1-BD6A643A9335}"/>
                </a:ext>
              </a:extLst>
            </p:cNvPr>
            <p:cNvSpPr/>
            <p:nvPr/>
          </p:nvSpPr>
          <p:spPr>
            <a:xfrm>
              <a:off x="846058" y="3708250"/>
              <a:ext cx="2103120" cy="4319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2DC1866-D3AB-48AD-A0D4-A902F095138E}"/>
                </a:ext>
              </a:extLst>
            </p:cNvPr>
            <p:cNvSpPr/>
            <p:nvPr/>
          </p:nvSpPr>
          <p:spPr>
            <a:xfrm flipH="1">
              <a:off x="7143631" y="3708250"/>
              <a:ext cx="2103120" cy="431961"/>
            </a:xfrm>
            <a:prstGeom prst="rect">
              <a:avLst/>
            </a:prstGeom>
            <a:solidFill>
              <a:srgbClr val="CE9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6C4D0D9-0172-4D71-AC7B-A7AC8738478A}"/>
                </a:ext>
              </a:extLst>
            </p:cNvPr>
            <p:cNvSpPr/>
            <p:nvPr/>
          </p:nvSpPr>
          <p:spPr>
            <a:xfrm flipH="1">
              <a:off x="5044440" y="3708250"/>
              <a:ext cx="2103120" cy="431961"/>
            </a:xfrm>
            <a:prstGeom prst="rect">
              <a:avLst/>
            </a:prstGeom>
            <a:solidFill>
              <a:srgbClr val="A93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A8881CF-189D-439D-8F4B-AECE61C1A7B7}"/>
                </a:ext>
              </a:extLst>
            </p:cNvPr>
            <p:cNvSpPr/>
            <p:nvPr/>
          </p:nvSpPr>
          <p:spPr>
            <a:xfrm flipH="1">
              <a:off x="2945249" y="3708250"/>
              <a:ext cx="2103120" cy="43196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4A9324C3-18CB-4DA9-9FD7-3A42CD063BC5}"/>
              </a:ext>
            </a:extLst>
          </p:cNvPr>
          <p:cNvSpPr/>
          <p:nvPr/>
        </p:nvSpPr>
        <p:spPr>
          <a:xfrm>
            <a:off x="846058" y="3908476"/>
            <a:ext cx="10499883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A6E408-D575-4242-A5A2-587BF31F7D92}"/>
              </a:ext>
            </a:extLst>
          </p:cNvPr>
          <p:cNvCxnSpPr>
            <a:cxnSpLocks/>
          </p:cNvCxnSpPr>
          <p:nvPr/>
        </p:nvCxnSpPr>
        <p:spPr>
          <a:xfrm>
            <a:off x="3979483" y="3257531"/>
            <a:ext cx="1" cy="548640"/>
          </a:xfrm>
          <a:prstGeom prst="line">
            <a:avLst/>
          </a:prstGeom>
          <a:ln w="3175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0C4F520-5AC0-4C62-ADF7-76DB14B336F3}"/>
              </a:ext>
            </a:extLst>
          </p:cNvPr>
          <p:cNvCxnSpPr>
            <a:cxnSpLocks/>
          </p:cNvCxnSpPr>
          <p:nvPr/>
        </p:nvCxnSpPr>
        <p:spPr>
          <a:xfrm flipV="1">
            <a:off x="6078045" y="4036133"/>
            <a:ext cx="0" cy="548640"/>
          </a:xfrm>
          <a:prstGeom prst="line">
            <a:avLst/>
          </a:prstGeom>
          <a:ln w="3175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A79330-AEA4-4F3C-9B4D-0F24512BC979}"/>
              </a:ext>
            </a:extLst>
          </p:cNvPr>
          <p:cNvCxnSpPr>
            <a:cxnSpLocks/>
          </p:cNvCxnSpPr>
          <p:nvPr/>
        </p:nvCxnSpPr>
        <p:spPr>
          <a:xfrm>
            <a:off x="8176606" y="3257531"/>
            <a:ext cx="6447" cy="548640"/>
          </a:xfrm>
          <a:prstGeom prst="line">
            <a:avLst/>
          </a:prstGeom>
          <a:ln w="31750">
            <a:solidFill>
              <a:schemeClr val="accent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0D39FB-ABFC-448C-A94C-1C62FA9ECD0C}"/>
              </a:ext>
            </a:extLst>
          </p:cNvPr>
          <p:cNvCxnSpPr>
            <a:cxnSpLocks/>
          </p:cNvCxnSpPr>
          <p:nvPr/>
        </p:nvCxnSpPr>
        <p:spPr>
          <a:xfrm flipV="1">
            <a:off x="10281612" y="4036133"/>
            <a:ext cx="1" cy="548640"/>
          </a:xfrm>
          <a:prstGeom prst="line">
            <a:avLst/>
          </a:prstGeom>
          <a:ln w="31750">
            <a:solidFill>
              <a:schemeClr val="accent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265B1F-FDFE-4D0D-85AA-74459E852E26}"/>
              </a:ext>
            </a:extLst>
          </p:cNvPr>
          <p:cNvCxnSpPr>
            <a:cxnSpLocks/>
          </p:cNvCxnSpPr>
          <p:nvPr/>
        </p:nvCxnSpPr>
        <p:spPr>
          <a:xfrm flipV="1">
            <a:off x="1880921" y="4036133"/>
            <a:ext cx="1" cy="548640"/>
          </a:xfrm>
          <a:prstGeom prst="line">
            <a:avLst/>
          </a:prstGeom>
          <a:ln w="31750">
            <a:solidFill>
              <a:schemeClr val="accent6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5B1C0920-3D1D-4DD7-84F6-303DB64CD6DA}"/>
              </a:ext>
            </a:extLst>
          </p:cNvPr>
          <p:cNvSpPr>
            <a:spLocks noChangeAspect="1"/>
          </p:cNvSpPr>
          <p:nvPr/>
        </p:nvSpPr>
        <p:spPr>
          <a:xfrm>
            <a:off x="1772586" y="3808251"/>
            <a:ext cx="228600" cy="2286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CFD9693-03B5-4C2C-81BA-F6DE3CC2FE62}"/>
              </a:ext>
            </a:extLst>
          </p:cNvPr>
          <p:cNvSpPr>
            <a:spLocks noChangeAspect="1"/>
          </p:cNvSpPr>
          <p:nvPr/>
        </p:nvSpPr>
        <p:spPr>
          <a:xfrm flipH="1">
            <a:off x="10169349" y="3808251"/>
            <a:ext cx="228600" cy="228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99B0A42-22DE-4DE7-997C-CB2072A4E679}"/>
              </a:ext>
            </a:extLst>
          </p:cNvPr>
          <p:cNvSpPr>
            <a:spLocks noChangeAspect="1"/>
          </p:cNvSpPr>
          <p:nvPr/>
        </p:nvSpPr>
        <p:spPr>
          <a:xfrm flipH="1">
            <a:off x="8070159" y="3808251"/>
            <a:ext cx="228600" cy="2286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9BF6F9-A0E5-4D05-A818-CC97FC3F1D6C}"/>
              </a:ext>
            </a:extLst>
          </p:cNvPr>
          <p:cNvSpPr>
            <a:spLocks noChangeAspect="1"/>
          </p:cNvSpPr>
          <p:nvPr/>
        </p:nvSpPr>
        <p:spPr>
          <a:xfrm flipH="1">
            <a:off x="5970968" y="3808251"/>
            <a:ext cx="228600" cy="2286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223992-974F-4752-981B-F11E2CBF88E7}"/>
              </a:ext>
            </a:extLst>
          </p:cNvPr>
          <p:cNvSpPr>
            <a:spLocks noChangeAspect="1"/>
          </p:cNvSpPr>
          <p:nvPr/>
        </p:nvSpPr>
        <p:spPr>
          <a:xfrm flipH="1">
            <a:off x="3871777" y="3808251"/>
            <a:ext cx="228600" cy="2286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192FAD-63C6-4AD5-816B-98B91F971641}"/>
              </a:ext>
            </a:extLst>
          </p:cNvPr>
          <p:cNvGrpSpPr/>
          <p:nvPr/>
        </p:nvGrpSpPr>
        <p:grpSpPr>
          <a:xfrm>
            <a:off x="1100649" y="4710430"/>
            <a:ext cx="1563024" cy="1692772"/>
            <a:chOff x="1829656" y="4528906"/>
            <a:chExt cx="2691170" cy="169277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ABE4005-80BD-4858-B334-DE94E4AFBF27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Pada timeline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website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hanya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bersifat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READ-ONLY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User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merupakan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konsumen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utama</a:t>
              </a:r>
              <a:endParaRPr lang="en-US" altLang="ko-KR" sz="12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7E744E5-B9DC-4DC7-BCF9-1E0B54147C7C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Web 1.0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052FE19-B7DE-45E2-A17A-D23F6B141D1E}"/>
              </a:ext>
            </a:extLst>
          </p:cNvPr>
          <p:cNvGrpSpPr/>
          <p:nvPr/>
        </p:nvGrpSpPr>
        <p:grpSpPr>
          <a:xfrm>
            <a:off x="3202341" y="1605094"/>
            <a:ext cx="1563024" cy="1323440"/>
            <a:chOff x="1829656" y="4528906"/>
            <a:chExt cx="2691170" cy="132344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1C5D736-961A-4FAA-BE6A-28F0BAF07BE4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Layaknya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media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penyimpanan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Buku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namun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sudah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digital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C66DD33-6175-4947-8339-040132453F6B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Web 1.0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5B7F59A-10A1-4402-991B-3B30204E39A4}"/>
              </a:ext>
            </a:extLst>
          </p:cNvPr>
          <p:cNvGrpSpPr/>
          <p:nvPr/>
        </p:nvGrpSpPr>
        <p:grpSpPr>
          <a:xfrm>
            <a:off x="4606966" y="4710430"/>
            <a:ext cx="2696507" cy="1508106"/>
            <a:chOff x="1829656" y="4528906"/>
            <a:chExt cx="2691170" cy="150810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7BC5DCA-C221-43C8-9BC4-FDA30A88260C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Era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mengedepankan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‘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iklan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’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consumer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utamanya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menjual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data User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kepada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media.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Kelemahan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era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ialah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adanya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privacy.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User pada era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Product.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AF132F2-D018-4368-A429-D3967664F809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Web 2.0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3A6BC1-446F-4599-BE85-F5078ADB77F7}"/>
              </a:ext>
            </a:extLst>
          </p:cNvPr>
          <p:cNvGrpSpPr/>
          <p:nvPr/>
        </p:nvGrpSpPr>
        <p:grpSpPr>
          <a:xfrm>
            <a:off x="7194710" y="1511310"/>
            <a:ext cx="1965117" cy="1508106"/>
            <a:chOff x="1829656" y="4528906"/>
            <a:chExt cx="2691170" cy="1508106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848423-256D-42A5-9CBE-C805AE27447F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Era website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teknologi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blokchain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cetralization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Mulai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muncul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uang digital,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NFT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EF95D62-DE69-4344-82DF-293994ED06BD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Web 3.0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C916BDC-9FE7-40D4-AD29-78F0CF3C5C4F}"/>
              </a:ext>
            </a:extLst>
          </p:cNvPr>
          <p:cNvGrpSpPr/>
          <p:nvPr/>
        </p:nvGrpSpPr>
        <p:grpSpPr>
          <a:xfrm>
            <a:off x="9507416" y="4710430"/>
            <a:ext cx="1563024" cy="1323440"/>
            <a:chOff x="1829656" y="4528906"/>
            <a:chExt cx="2691170" cy="132344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60AC252-5197-4DE4-9A0D-6B0B9E9744BC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User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pemilik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setiap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konten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Kelemahannya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adanya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scaming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identitas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159DC5-ED63-4D04-BF45-0B3483F02FEF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Web 3.0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F38FC4DC-C939-4A90-A546-BCAEF63660ED}"/>
              </a:ext>
            </a:extLst>
          </p:cNvPr>
          <p:cNvSpPr txBox="1"/>
          <p:nvPr/>
        </p:nvSpPr>
        <p:spPr>
          <a:xfrm>
            <a:off x="7585035" y="48807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A93590"/>
                </a:solidFill>
                <a:cs typeface="Arial" pitchFamily="34" charset="0"/>
              </a:rPr>
              <a:t>2014</a:t>
            </a:r>
            <a:endParaRPr lang="ko-KR" altLang="en-US" sz="2800" b="1" dirty="0">
              <a:solidFill>
                <a:srgbClr val="A93590"/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436585-786D-435A-B4BC-8B8F47446941}"/>
              </a:ext>
            </a:extLst>
          </p:cNvPr>
          <p:cNvSpPr txBox="1"/>
          <p:nvPr/>
        </p:nvSpPr>
        <p:spPr>
          <a:xfrm>
            <a:off x="9681033" y="246090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A93590"/>
                </a:solidFill>
                <a:cs typeface="Arial" pitchFamily="34" charset="0"/>
              </a:rPr>
              <a:t>2022</a:t>
            </a:r>
            <a:endParaRPr lang="ko-KR" altLang="en-US" sz="2800" b="1" dirty="0">
              <a:solidFill>
                <a:srgbClr val="A93590"/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83C274-25F6-499D-8B7F-0401166C5277}"/>
              </a:ext>
            </a:extLst>
          </p:cNvPr>
          <p:cNvSpPr txBox="1"/>
          <p:nvPr/>
        </p:nvSpPr>
        <p:spPr>
          <a:xfrm>
            <a:off x="1297039" y="246090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A93590"/>
                </a:solidFill>
                <a:cs typeface="Arial" pitchFamily="34" charset="0"/>
              </a:rPr>
              <a:t>1991</a:t>
            </a:r>
            <a:endParaRPr lang="ko-KR" altLang="en-US" sz="2800" b="1" dirty="0">
              <a:solidFill>
                <a:srgbClr val="A93590"/>
              </a:solidFill>
              <a:cs typeface="Arial" pitchFamily="34" charset="0"/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031CFABA-4E58-3A4C-B245-F3CB70DAE830}"/>
              </a:ext>
            </a:extLst>
          </p:cNvPr>
          <p:cNvSpPr/>
          <p:nvPr/>
        </p:nvSpPr>
        <p:spPr>
          <a:xfrm>
            <a:off x="1688978" y="3138708"/>
            <a:ext cx="377147" cy="32310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Oval 25">
            <a:extLst>
              <a:ext uri="{FF2B5EF4-FFF2-40B4-BE49-F238E27FC236}">
                <a16:creationId xmlns:a16="http://schemas.microsoft.com/office/drawing/2014/main" id="{881DD66C-2A1B-5A4B-B090-707210D48581}"/>
              </a:ext>
            </a:extLst>
          </p:cNvPr>
          <p:cNvSpPr>
            <a:spLocks noChangeAspect="1"/>
          </p:cNvSpPr>
          <p:nvPr/>
        </p:nvSpPr>
        <p:spPr>
          <a:xfrm>
            <a:off x="7974297" y="4351803"/>
            <a:ext cx="425878" cy="426459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Oval 25">
            <a:extLst>
              <a:ext uri="{FF2B5EF4-FFF2-40B4-BE49-F238E27FC236}">
                <a16:creationId xmlns:a16="http://schemas.microsoft.com/office/drawing/2014/main" id="{4FE93664-5FB4-7F48-83C8-44D88B5DD39B}"/>
              </a:ext>
            </a:extLst>
          </p:cNvPr>
          <p:cNvSpPr>
            <a:spLocks noChangeAspect="1"/>
          </p:cNvSpPr>
          <p:nvPr/>
        </p:nvSpPr>
        <p:spPr>
          <a:xfrm>
            <a:off x="3762359" y="4331863"/>
            <a:ext cx="425878" cy="426459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E82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4C1537-1882-2541-B652-CE200E6EAD71}"/>
              </a:ext>
            </a:extLst>
          </p:cNvPr>
          <p:cNvSpPr txBox="1"/>
          <p:nvPr/>
        </p:nvSpPr>
        <p:spPr>
          <a:xfrm>
            <a:off x="3358767" y="477826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A93590"/>
                </a:solidFill>
                <a:cs typeface="Arial" pitchFamily="34" charset="0"/>
              </a:rPr>
              <a:t>2004</a:t>
            </a:r>
            <a:endParaRPr lang="ko-KR" altLang="en-US" sz="2800" b="1" dirty="0">
              <a:solidFill>
                <a:srgbClr val="A93590"/>
              </a:solidFill>
              <a:cs typeface="Arial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213FE7-8055-CE4F-BE91-AB2ECDE5E478}"/>
              </a:ext>
            </a:extLst>
          </p:cNvPr>
          <p:cNvCxnSpPr>
            <a:cxnSpLocks/>
          </p:cNvCxnSpPr>
          <p:nvPr/>
        </p:nvCxnSpPr>
        <p:spPr>
          <a:xfrm>
            <a:off x="6077911" y="3234086"/>
            <a:ext cx="1" cy="548640"/>
          </a:xfrm>
          <a:prstGeom prst="line">
            <a:avLst/>
          </a:prstGeom>
          <a:ln w="3175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4EA29E-FB33-C842-BEF1-6BFD24F04FF5}"/>
              </a:ext>
            </a:extLst>
          </p:cNvPr>
          <p:cNvGrpSpPr/>
          <p:nvPr/>
        </p:nvGrpSpPr>
        <p:grpSpPr>
          <a:xfrm>
            <a:off x="5300769" y="1581649"/>
            <a:ext cx="1563024" cy="1138774"/>
            <a:chOff x="1829656" y="4528906"/>
            <a:chExt cx="2691170" cy="113877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6D24BA-0251-5344-8496-EFCD55580B98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Era website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sudah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muncul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media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video,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suara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, social media, dan AI.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8FA91E-6B61-3D4A-A56D-650FFED2A6ED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Web 2.0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30517-63C4-431C-A486-CC5600CC9EF3}"/>
              </a:ext>
            </a:extLst>
          </p:cNvPr>
          <p:cNvSpPr txBox="1"/>
          <p:nvPr/>
        </p:nvSpPr>
        <p:spPr>
          <a:xfrm>
            <a:off x="595733" y="1732733"/>
            <a:ext cx="380042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Programming Language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1B8E2-2811-48C4-B5CD-3C450BDDD71E}"/>
              </a:ext>
            </a:extLst>
          </p:cNvPr>
          <p:cNvSpPr txBox="1"/>
          <p:nvPr/>
        </p:nvSpPr>
        <p:spPr>
          <a:xfrm>
            <a:off x="595733" y="3062248"/>
            <a:ext cx="293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Bahasa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pemograman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membangun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website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sz="4800" dirty="0"/>
              <a:t>Programming Language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66B3AA-088F-4FC3-9213-4225BEC33EB0}"/>
              </a:ext>
            </a:extLst>
          </p:cNvPr>
          <p:cNvGrpSpPr/>
          <p:nvPr/>
        </p:nvGrpSpPr>
        <p:grpSpPr>
          <a:xfrm>
            <a:off x="1040407" y="2501689"/>
            <a:ext cx="2394101" cy="2088232"/>
            <a:chOff x="5248647" y="1608813"/>
            <a:chExt cx="970807" cy="846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A5CC44-F604-44ED-ABB6-AF0EBDCDE104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rgbClr val="E34D2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6EB4E0-DE89-4765-917E-2D13950189D8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CE9979-2FC2-4FDA-8E5C-E951EEED596A}"/>
              </a:ext>
            </a:extLst>
          </p:cNvPr>
          <p:cNvSpPr txBox="1"/>
          <p:nvPr/>
        </p:nvSpPr>
        <p:spPr>
          <a:xfrm>
            <a:off x="1675831" y="3707682"/>
            <a:ext cx="159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HTML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3F45C-A393-40ED-90E7-CD64913A5AFA}"/>
              </a:ext>
            </a:extLst>
          </p:cNvPr>
          <p:cNvSpPr txBox="1"/>
          <p:nvPr/>
        </p:nvSpPr>
        <p:spPr>
          <a:xfrm>
            <a:off x="1556252" y="2837921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E34D27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rgbClr val="E34D27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126A0F-4AB6-4D19-822B-2C4E3D6EF095}"/>
              </a:ext>
            </a:extLst>
          </p:cNvPr>
          <p:cNvGrpSpPr/>
          <p:nvPr/>
        </p:nvGrpSpPr>
        <p:grpSpPr>
          <a:xfrm>
            <a:off x="912972" y="4768094"/>
            <a:ext cx="2873583" cy="1477328"/>
            <a:chOff x="2551705" y="4283314"/>
            <a:chExt cx="2357003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D13167-A832-4218-BF18-0808D39551A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bahasa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markup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standar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halaman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website dan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web.</a:t>
              </a:r>
            </a:p>
            <a:p>
              <a:pPr algn="ctr"/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Bahasa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ini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hanya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bisa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untuk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menambah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elemen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dan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struktur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konten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536279-7D74-4E1D-A3E1-560CF3F503F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Hypertext Markup Language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38E89-7EEF-4BCE-9B55-C6E38AA2B9FE}"/>
              </a:ext>
            </a:extLst>
          </p:cNvPr>
          <p:cNvGrpSpPr/>
          <p:nvPr/>
        </p:nvGrpSpPr>
        <p:grpSpPr>
          <a:xfrm>
            <a:off x="4806211" y="2128827"/>
            <a:ext cx="2394101" cy="2088232"/>
            <a:chOff x="5248647" y="1608813"/>
            <a:chExt cx="970807" cy="846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913362-69EF-4124-AC59-17A21D847E0E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rgbClr val="264D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2832D2-7812-4263-BC3D-96508774D2CE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991EC15-6BB3-43FE-A460-132F7B48D0E8}"/>
              </a:ext>
            </a:extLst>
          </p:cNvPr>
          <p:cNvSpPr txBox="1"/>
          <p:nvPr/>
        </p:nvSpPr>
        <p:spPr>
          <a:xfrm>
            <a:off x="5428866" y="3519674"/>
            <a:ext cx="159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CSS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6BF44-778E-473F-B2EA-400CF5043A76}"/>
              </a:ext>
            </a:extLst>
          </p:cNvPr>
          <p:cNvSpPr txBox="1"/>
          <p:nvPr/>
        </p:nvSpPr>
        <p:spPr>
          <a:xfrm>
            <a:off x="5322056" y="2465059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264DE5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rgbClr val="264DE5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C2C2AD-C411-4A32-AF2D-0590ED241229}"/>
              </a:ext>
            </a:extLst>
          </p:cNvPr>
          <p:cNvGrpSpPr/>
          <p:nvPr/>
        </p:nvGrpSpPr>
        <p:grpSpPr>
          <a:xfrm>
            <a:off x="4866344" y="4395232"/>
            <a:ext cx="2357003" cy="1846659"/>
            <a:chOff x="2551705" y="4283314"/>
            <a:chExt cx="2357003" cy="184665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C391AA-5D4C-4B20-B57B-174990AE3BB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berguna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menyederhanakan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proses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pembuatan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website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mengatur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elemen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tertulis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bahasa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markup.</a:t>
              </a:r>
            </a:p>
            <a:p>
              <a:pPr algn="ctr"/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CSS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dipakai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untuk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mendesain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halaman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depan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atau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tampilan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website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EE5BC6-8B95-41D1-ABC0-94EE7B34BEF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Cascading Style Sheets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D54A8-8D83-46C6-93DF-F3FEBA5CDFAD}"/>
              </a:ext>
            </a:extLst>
          </p:cNvPr>
          <p:cNvGrpSpPr/>
          <p:nvPr/>
        </p:nvGrpSpPr>
        <p:grpSpPr>
          <a:xfrm>
            <a:off x="8572015" y="1821088"/>
            <a:ext cx="2394101" cy="2088232"/>
            <a:chOff x="5248647" y="1608813"/>
            <a:chExt cx="970807" cy="8467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5BC088-34FC-4B94-AF84-914A4543B3CF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rgbClr val="DBB92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D66BF3-B8B6-4F18-8086-C0AA27D21AF9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F18C14-794E-4D5C-BB46-BF52FC183935}"/>
              </a:ext>
            </a:extLst>
          </p:cNvPr>
          <p:cNvSpPr txBox="1"/>
          <p:nvPr/>
        </p:nvSpPr>
        <p:spPr>
          <a:xfrm>
            <a:off x="9175391" y="3197870"/>
            <a:ext cx="159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JS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6E4DD-5279-4079-BC56-DBEC582320F5}"/>
              </a:ext>
            </a:extLst>
          </p:cNvPr>
          <p:cNvSpPr txBox="1"/>
          <p:nvPr/>
        </p:nvSpPr>
        <p:spPr>
          <a:xfrm>
            <a:off x="9087860" y="2157320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DBB92C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rgbClr val="DBB92C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F25EC8-C630-4192-93D2-2528CCD52A9C}"/>
              </a:ext>
            </a:extLst>
          </p:cNvPr>
          <p:cNvGrpSpPr/>
          <p:nvPr/>
        </p:nvGrpSpPr>
        <p:grpSpPr>
          <a:xfrm>
            <a:off x="8632148" y="4087493"/>
            <a:ext cx="2357003" cy="1292662"/>
            <a:chOff x="2551705" y="4283314"/>
            <a:chExt cx="2357003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AE3545-AE51-47AA-9541-217A28FFCCF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situs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konten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website yang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dinamis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interaktif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algn="ctr"/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Bahasa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pemrograman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hanya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bekerja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dari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sisi</a:t>
              </a:r>
              <a:r>
                <a:rPr lang="en-ID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klien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7198C1-F51E-4979-82F1-7BA98E1BC6F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Javascript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7" name="Picture 36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088C04BE-B7D3-F448-B9C8-FAE5D3C01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8" r="12916"/>
          <a:stretch/>
        </p:blipFill>
        <p:spPr>
          <a:xfrm>
            <a:off x="2196411" y="1691979"/>
            <a:ext cx="1495841" cy="193321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AD03D60E-5D37-3647-AF99-4B3D6E275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37" y="1369359"/>
            <a:ext cx="1301811" cy="1835553"/>
          </a:xfrm>
          <a:prstGeom prst="rect">
            <a:avLst/>
          </a:prstGeom>
        </p:spPr>
      </p:pic>
      <p:pic>
        <p:nvPicPr>
          <p:cNvPr id="41" name="Picture 40" descr="Logo, icon&#10;&#10;Description automatically generated">
            <a:extLst>
              <a:ext uri="{FF2B5EF4-FFF2-40B4-BE49-F238E27FC236}">
                <a16:creationId xmlns:a16="http://schemas.microsoft.com/office/drawing/2014/main" id="{7F4406DB-4E9C-7145-8142-C7F1101325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2" r="25157"/>
          <a:stretch/>
        </p:blipFill>
        <p:spPr>
          <a:xfrm>
            <a:off x="9810650" y="1157499"/>
            <a:ext cx="1510623" cy="16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sz="4800" dirty="0"/>
              <a:t>Programming Language</a:t>
            </a:r>
          </a:p>
          <a:p>
            <a:pPr algn="r"/>
            <a:r>
              <a:rPr lang="en-US" sz="2800" dirty="0"/>
              <a:t>Base on Web Programming</a:t>
            </a:r>
            <a:endParaRPr lang="en-US" sz="24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B59D5AC-042F-E74A-8047-AACD23ACE74B}"/>
              </a:ext>
            </a:extLst>
          </p:cNvPr>
          <p:cNvGrpSpPr/>
          <p:nvPr/>
        </p:nvGrpSpPr>
        <p:grpSpPr>
          <a:xfrm>
            <a:off x="1639067" y="1231144"/>
            <a:ext cx="3379780" cy="5026318"/>
            <a:chOff x="1203903" y="1178117"/>
            <a:chExt cx="3379780" cy="502631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29AA945-CCBA-0047-9C04-2F12D158F8FE}"/>
                </a:ext>
              </a:extLst>
            </p:cNvPr>
            <p:cNvGrpSpPr/>
            <p:nvPr/>
          </p:nvGrpSpPr>
          <p:grpSpPr>
            <a:xfrm>
              <a:off x="1203903" y="1178117"/>
              <a:ext cx="2573376" cy="5026318"/>
              <a:chOff x="456914" y="1316238"/>
              <a:chExt cx="2573376" cy="502631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DF64FC1-93A0-5843-BE5E-74587B648BBB}"/>
                  </a:ext>
                </a:extLst>
              </p:cNvPr>
              <p:cNvGrpSpPr/>
              <p:nvPr/>
            </p:nvGrpSpPr>
            <p:grpSpPr>
              <a:xfrm>
                <a:off x="456914" y="2687390"/>
                <a:ext cx="2573376" cy="3655166"/>
                <a:chOff x="2584258" y="1605443"/>
                <a:chExt cx="3252077" cy="4142728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3FE582D3-AF4C-B74B-A210-AF01281AAF6E}"/>
                    </a:ext>
                  </a:extLst>
                </p:cNvPr>
                <p:cNvGrpSpPr/>
                <p:nvPr/>
              </p:nvGrpSpPr>
              <p:grpSpPr>
                <a:xfrm>
                  <a:off x="2584258" y="1605443"/>
                  <a:ext cx="3252077" cy="4142728"/>
                  <a:chOff x="539552" y="1772816"/>
                  <a:chExt cx="2088232" cy="3960440"/>
                </a:xfrm>
              </p:grpSpPr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A263C8AA-2A41-A44A-8A0E-02B44BA8E808}"/>
                      </a:ext>
                    </a:extLst>
                  </p:cNvPr>
                  <p:cNvSpPr/>
                  <p:nvPr/>
                </p:nvSpPr>
                <p:spPr>
                  <a:xfrm>
                    <a:off x="539552" y="1772816"/>
                    <a:ext cx="2088232" cy="3960440"/>
                  </a:xfrm>
                  <a:prstGeom prst="roundRect">
                    <a:avLst>
                      <a:gd name="adj" fmla="val 3866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accent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r>
                      <a:rPr lang="en-US" sz="16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Menganalisa</a:t>
                    </a:r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 website</a:t>
                    </a:r>
                  </a:p>
                  <a:p>
                    <a:pPr algn="ctr"/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Creative &amp; Artistic</a:t>
                    </a:r>
                  </a:p>
                  <a:p>
                    <a:pPr algn="ctr"/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r>
                      <a:rPr lang="en-US" sz="16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Menggunakan</a:t>
                    </a:r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 </a:t>
                    </a:r>
                    <a:r>
                      <a:rPr lang="en-US" sz="16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otak</a:t>
                    </a:r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 </a:t>
                    </a:r>
                    <a:r>
                      <a:rPr lang="en-US" sz="16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kanan</a:t>
                    </a:r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Designer</a:t>
                    </a:r>
                  </a:p>
                  <a:p>
                    <a:pPr algn="ctr"/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r>
                      <a:rPr lang="en-US" sz="16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Gaji</a:t>
                    </a:r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 $64 USD</a:t>
                    </a:r>
                  </a:p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87" name="Rounded Rectangle 4">
                    <a:extLst>
                      <a:ext uri="{FF2B5EF4-FFF2-40B4-BE49-F238E27FC236}">
                        <a16:creationId xmlns:a16="http://schemas.microsoft.com/office/drawing/2014/main" id="{F666D9F0-8F76-044D-BD6A-1E89F55C271B}"/>
                      </a:ext>
                    </a:extLst>
                  </p:cNvPr>
                  <p:cNvSpPr/>
                  <p:nvPr/>
                </p:nvSpPr>
                <p:spPr>
                  <a:xfrm>
                    <a:off x="539552" y="1772816"/>
                    <a:ext cx="2088232" cy="956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2248" h="956295">
                        <a:moveTo>
                          <a:pt x="86299" y="0"/>
                        </a:moveTo>
                        <a:lnTo>
                          <a:pt x="2145949" y="0"/>
                        </a:lnTo>
                        <a:cubicBezTo>
                          <a:pt x="2193611" y="0"/>
                          <a:pt x="2232248" y="38637"/>
                          <a:pt x="2232248" y="86299"/>
                        </a:cubicBezTo>
                        <a:lnTo>
                          <a:pt x="2232248" y="956295"/>
                        </a:lnTo>
                        <a:lnTo>
                          <a:pt x="0" y="956295"/>
                        </a:lnTo>
                        <a:lnTo>
                          <a:pt x="0" y="86299"/>
                        </a:lnTo>
                        <a:cubicBezTo>
                          <a:pt x="0" y="38637"/>
                          <a:pt x="38637" y="0"/>
                          <a:pt x="862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124E576-551E-F840-B7C6-A5F1A1D70232}"/>
                    </a:ext>
                  </a:extLst>
                </p:cNvPr>
                <p:cNvSpPr/>
                <p:nvPr/>
              </p:nvSpPr>
              <p:spPr>
                <a:xfrm>
                  <a:off x="2870043" y="1741220"/>
                  <a:ext cx="2680509" cy="8546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endParaRPr lang="en-US" sz="11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Web Designer /</a:t>
                  </a:r>
                </a:p>
                <a:p>
                  <a:r>
                    <a:rPr lang="en-US" sz="1600" b="1" dirty="0">
                      <a:solidFill>
                        <a:schemeClr val="bg1"/>
                      </a:solidFill>
                    </a:rPr>
                    <a:t>Frontend Developer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8509ED3-69D5-9548-9CB5-E75E9D7B4C83}"/>
                  </a:ext>
                </a:extLst>
              </p:cNvPr>
              <p:cNvGrpSpPr/>
              <p:nvPr/>
            </p:nvGrpSpPr>
            <p:grpSpPr>
              <a:xfrm>
                <a:off x="1150478" y="1316238"/>
                <a:ext cx="1170691" cy="1647878"/>
                <a:chOff x="1439248" y="54372"/>
                <a:chExt cx="2692070" cy="3684268"/>
              </a:xfrm>
            </p:grpSpPr>
            <p:sp>
              <p:nvSpPr>
                <p:cNvPr id="34" name="Freeform: Shape 4">
                  <a:extLst>
                    <a:ext uri="{FF2B5EF4-FFF2-40B4-BE49-F238E27FC236}">
                      <a16:creationId xmlns:a16="http://schemas.microsoft.com/office/drawing/2014/main" id="{0E143428-641F-4E4A-BA29-BB023DC9E645}"/>
                    </a:ext>
                  </a:extLst>
                </p:cNvPr>
                <p:cNvSpPr/>
                <p:nvPr/>
              </p:nvSpPr>
              <p:spPr>
                <a:xfrm>
                  <a:off x="2294997" y="431160"/>
                  <a:ext cx="881971" cy="1485282"/>
                </a:xfrm>
                <a:custGeom>
                  <a:avLst/>
                  <a:gdLst>
                    <a:gd name="connsiteX0" fmla="*/ 604713 w 632113"/>
                    <a:gd name="connsiteY0" fmla="*/ 174215 h 1064510"/>
                    <a:gd name="connsiteX1" fmla="*/ 588499 w 632113"/>
                    <a:gd name="connsiteY1" fmla="*/ 201913 h 1064510"/>
                    <a:gd name="connsiteX2" fmla="*/ 578028 w 632113"/>
                    <a:gd name="connsiteY2" fmla="*/ 240420 h 1064510"/>
                    <a:gd name="connsiteX3" fmla="*/ 551680 w 632113"/>
                    <a:gd name="connsiteY3" fmla="*/ 85039 h 1064510"/>
                    <a:gd name="connsiteX4" fmla="*/ 426362 w 632113"/>
                    <a:gd name="connsiteY4" fmla="*/ 15118 h 1064510"/>
                    <a:gd name="connsiteX5" fmla="*/ 423322 w 632113"/>
                    <a:gd name="connsiteY5" fmla="*/ 16469 h 1064510"/>
                    <a:gd name="connsiteX6" fmla="*/ 117965 w 632113"/>
                    <a:gd name="connsiteY6" fmla="*/ 51599 h 1064510"/>
                    <a:gd name="connsiteX7" fmla="*/ 44328 w 632113"/>
                    <a:gd name="connsiteY7" fmla="*/ 112738 h 1064510"/>
                    <a:gd name="connsiteX8" fmla="*/ 59866 w 632113"/>
                    <a:gd name="connsiteY8" fmla="*/ 288048 h 1064510"/>
                    <a:gd name="connsiteX9" fmla="*/ 47368 w 632113"/>
                    <a:gd name="connsiteY9" fmla="*/ 249203 h 1064510"/>
                    <a:gd name="connsiteX10" fmla="*/ 24736 w 632113"/>
                    <a:gd name="connsiteY10" fmla="*/ 199549 h 1064510"/>
                    <a:gd name="connsiteX11" fmla="*/ 7171 w 632113"/>
                    <a:gd name="connsiteY11" fmla="*/ 217451 h 1064510"/>
                    <a:gd name="connsiteX12" fmla="*/ 60204 w 632113"/>
                    <a:gd name="connsiteY12" fmla="*/ 401882 h 1064510"/>
                    <a:gd name="connsiteX13" fmla="*/ 80471 w 632113"/>
                    <a:gd name="connsiteY13" fmla="*/ 425864 h 1064510"/>
                    <a:gd name="connsiteX14" fmla="*/ 136543 w 632113"/>
                    <a:gd name="connsiteY14" fmla="*/ 577192 h 1064510"/>
                    <a:gd name="connsiteX15" fmla="*/ 129787 w 632113"/>
                    <a:gd name="connsiteY15" fmla="*/ 618064 h 1064510"/>
                    <a:gd name="connsiteX16" fmla="*/ 128436 w 632113"/>
                    <a:gd name="connsiteY16" fmla="*/ 617388 h 1064510"/>
                    <a:gd name="connsiteX17" fmla="*/ 92293 w 632113"/>
                    <a:gd name="connsiteY17" fmla="*/ 795401 h 1064510"/>
                    <a:gd name="connsiteX18" fmla="*/ 344281 w 632113"/>
                    <a:gd name="connsiteY18" fmla="*/ 1063602 h 1064510"/>
                    <a:gd name="connsiteX19" fmla="*/ 353401 w 632113"/>
                    <a:gd name="connsiteY19" fmla="*/ 1060900 h 1064510"/>
                    <a:gd name="connsiteX20" fmla="*/ 551005 w 632113"/>
                    <a:gd name="connsiteY20" fmla="*/ 745746 h 1064510"/>
                    <a:gd name="connsiteX21" fmla="*/ 534454 w 632113"/>
                    <a:gd name="connsiteY21" fmla="*/ 617051 h 1064510"/>
                    <a:gd name="connsiteX22" fmla="*/ 535805 w 632113"/>
                    <a:gd name="connsiteY22" fmla="*/ 558614 h 1064510"/>
                    <a:gd name="connsiteX23" fmla="*/ 605388 w 632113"/>
                    <a:gd name="connsiteY23" fmla="*/ 352903 h 1064510"/>
                    <a:gd name="connsiteX24" fmla="*/ 620927 w 632113"/>
                    <a:gd name="connsiteY24" fmla="*/ 314395 h 1064510"/>
                    <a:gd name="connsiteX25" fmla="*/ 632073 w 632113"/>
                    <a:gd name="connsiteY25" fmla="*/ 210695 h 1064510"/>
                    <a:gd name="connsiteX26" fmla="*/ 604713 w 632113"/>
                    <a:gd name="connsiteY26" fmla="*/ 174215 h 106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32113" h="1064510">
                      <a:moveTo>
                        <a:pt x="604713" y="174215"/>
                      </a:moveTo>
                      <a:cubicBezTo>
                        <a:pt x="595593" y="181308"/>
                        <a:pt x="591539" y="191442"/>
                        <a:pt x="588499" y="201913"/>
                      </a:cubicBezTo>
                      <a:cubicBezTo>
                        <a:pt x="584783" y="214749"/>
                        <a:pt x="581406" y="227585"/>
                        <a:pt x="578028" y="240420"/>
                      </a:cubicBezTo>
                      <a:cubicBezTo>
                        <a:pt x="576339" y="232651"/>
                        <a:pt x="556410" y="115102"/>
                        <a:pt x="551680" y="85039"/>
                      </a:cubicBezTo>
                      <a:cubicBezTo>
                        <a:pt x="538169" y="1607"/>
                        <a:pt x="503040" y="-17647"/>
                        <a:pt x="426362" y="15118"/>
                      </a:cubicBezTo>
                      <a:cubicBezTo>
                        <a:pt x="425349" y="15456"/>
                        <a:pt x="424336" y="16131"/>
                        <a:pt x="423322" y="16469"/>
                      </a:cubicBezTo>
                      <a:cubicBezTo>
                        <a:pt x="325703" y="63421"/>
                        <a:pt x="223016" y="68488"/>
                        <a:pt x="117965" y="51599"/>
                      </a:cubicBezTo>
                      <a:cubicBezTo>
                        <a:pt x="73039" y="44168"/>
                        <a:pt x="39261" y="67812"/>
                        <a:pt x="44328" y="112738"/>
                      </a:cubicBezTo>
                      <a:cubicBezTo>
                        <a:pt x="50070" y="161717"/>
                        <a:pt x="59866" y="288048"/>
                        <a:pt x="59866" y="288048"/>
                      </a:cubicBezTo>
                      <a:cubicBezTo>
                        <a:pt x="55812" y="275212"/>
                        <a:pt x="51759" y="262039"/>
                        <a:pt x="47368" y="249203"/>
                      </a:cubicBezTo>
                      <a:cubicBezTo>
                        <a:pt x="41288" y="231976"/>
                        <a:pt x="38586" y="213060"/>
                        <a:pt x="24736" y="199549"/>
                      </a:cubicBezTo>
                      <a:cubicBezTo>
                        <a:pt x="16292" y="203264"/>
                        <a:pt x="10212" y="209006"/>
                        <a:pt x="7171" y="217451"/>
                      </a:cubicBezTo>
                      <a:cubicBezTo>
                        <a:pt x="-13433" y="273861"/>
                        <a:pt x="12238" y="364050"/>
                        <a:pt x="60204" y="401882"/>
                      </a:cubicBezTo>
                      <a:cubicBezTo>
                        <a:pt x="68648" y="408637"/>
                        <a:pt x="77768" y="414042"/>
                        <a:pt x="80471" y="425864"/>
                      </a:cubicBezTo>
                      <a:cubicBezTo>
                        <a:pt x="87902" y="460318"/>
                        <a:pt x="98373" y="508284"/>
                        <a:pt x="136543" y="577192"/>
                      </a:cubicBezTo>
                      <a:cubicBezTo>
                        <a:pt x="134854" y="592730"/>
                        <a:pt x="133165" y="611308"/>
                        <a:pt x="129787" y="618064"/>
                      </a:cubicBezTo>
                      <a:lnTo>
                        <a:pt x="128436" y="617388"/>
                      </a:lnTo>
                      <a:cubicBezTo>
                        <a:pt x="102089" y="659274"/>
                        <a:pt x="75066" y="753516"/>
                        <a:pt x="92293" y="795401"/>
                      </a:cubicBezTo>
                      <a:cubicBezTo>
                        <a:pt x="116614" y="854851"/>
                        <a:pt x="339889" y="1059549"/>
                        <a:pt x="344281" y="1063602"/>
                      </a:cubicBezTo>
                      <a:cubicBezTo>
                        <a:pt x="345632" y="1066304"/>
                        <a:pt x="350699" y="1062251"/>
                        <a:pt x="353401" y="1060900"/>
                      </a:cubicBezTo>
                      <a:cubicBezTo>
                        <a:pt x="368601" y="1047388"/>
                        <a:pt x="524658" y="949093"/>
                        <a:pt x="551005" y="745746"/>
                      </a:cubicBezTo>
                      <a:cubicBezTo>
                        <a:pt x="556747" y="702510"/>
                        <a:pt x="569583" y="655896"/>
                        <a:pt x="534454" y="617051"/>
                      </a:cubicBezTo>
                      <a:cubicBezTo>
                        <a:pt x="533778" y="614010"/>
                        <a:pt x="533440" y="597459"/>
                        <a:pt x="535805" y="558614"/>
                      </a:cubicBezTo>
                      <a:cubicBezTo>
                        <a:pt x="566205" y="469439"/>
                        <a:pt x="569921" y="380601"/>
                        <a:pt x="605388" y="352903"/>
                      </a:cubicBezTo>
                      <a:cubicBezTo>
                        <a:pt x="614846" y="345472"/>
                        <a:pt x="618224" y="327907"/>
                        <a:pt x="620927" y="314395"/>
                      </a:cubicBezTo>
                      <a:cubicBezTo>
                        <a:pt x="627682" y="280279"/>
                        <a:pt x="630384" y="245487"/>
                        <a:pt x="632073" y="210695"/>
                      </a:cubicBezTo>
                      <a:cubicBezTo>
                        <a:pt x="632749" y="190428"/>
                        <a:pt x="624980" y="178268"/>
                        <a:pt x="604713" y="174215"/>
                      </a:cubicBezTo>
                      <a:close/>
                    </a:path>
                  </a:pathLst>
                </a:custGeom>
                <a:solidFill>
                  <a:srgbClr val="F9C9A2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5">
                  <a:extLst>
                    <a:ext uri="{FF2B5EF4-FFF2-40B4-BE49-F238E27FC236}">
                      <a16:creationId xmlns:a16="http://schemas.microsoft.com/office/drawing/2014/main" id="{4879E05F-97AC-B54D-9E23-896BDAE60A33}"/>
                    </a:ext>
                  </a:extLst>
                </p:cNvPr>
                <p:cNvSpPr/>
                <p:nvPr/>
              </p:nvSpPr>
              <p:spPr>
                <a:xfrm>
                  <a:off x="2241786" y="54372"/>
                  <a:ext cx="923343" cy="785762"/>
                </a:xfrm>
                <a:custGeom>
                  <a:avLst/>
                  <a:gdLst>
                    <a:gd name="connsiteX0" fmla="*/ 85505 w 661765"/>
                    <a:gd name="connsiteY0" fmla="*/ 524315 h 563160"/>
                    <a:gd name="connsiteX1" fmla="*/ 98003 w 661765"/>
                    <a:gd name="connsiteY1" fmla="*/ 563160 h 563160"/>
                    <a:gd name="connsiteX2" fmla="*/ 82464 w 661765"/>
                    <a:gd name="connsiteY2" fmla="*/ 387850 h 563160"/>
                    <a:gd name="connsiteX3" fmla="*/ 156102 w 661765"/>
                    <a:gd name="connsiteY3" fmla="*/ 326711 h 563160"/>
                    <a:gd name="connsiteX4" fmla="*/ 461459 w 661765"/>
                    <a:gd name="connsiteY4" fmla="*/ 291582 h 563160"/>
                    <a:gd name="connsiteX5" fmla="*/ 464499 w 661765"/>
                    <a:gd name="connsiteY5" fmla="*/ 290230 h 563160"/>
                    <a:gd name="connsiteX6" fmla="*/ 589817 w 661765"/>
                    <a:gd name="connsiteY6" fmla="*/ 360152 h 563160"/>
                    <a:gd name="connsiteX7" fmla="*/ 616164 w 661765"/>
                    <a:gd name="connsiteY7" fmla="*/ 515533 h 563160"/>
                    <a:gd name="connsiteX8" fmla="*/ 626636 w 661765"/>
                    <a:gd name="connsiteY8" fmla="*/ 477025 h 563160"/>
                    <a:gd name="connsiteX9" fmla="*/ 642849 w 661765"/>
                    <a:gd name="connsiteY9" fmla="*/ 449327 h 563160"/>
                    <a:gd name="connsiteX10" fmla="*/ 658387 w 661765"/>
                    <a:gd name="connsiteY10" fmla="*/ 333467 h 563160"/>
                    <a:gd name="connsiteX11" fmla="*/ 624609 w 661765"/>
                    <a:gd name="connsiteY11" fmla="*/ 138903 h 563160"/>
                    <a:gd name="connsiteX12" fmla="*/ 472606 w 661765"/>
                    <a:gd name="connsiteY12" fmla="*/ 25069 h 563160"/>
                    <a:gd name="connsiteX13" fmla="*/ 288851 w 661765"/>
                    <a:gd name="connsiteY13" fmla="*/ 8180 h 563160"/>
                    <a:gd name="connsiteX14" fmla="*/ 69629 w 661765"/>
                    <a:gd name="connsiteY14" fmla="*/ 118636 h 563160"/>
                    <a:gd name="connsiteX15" fmla="*/ 2072 w 661765"/>
                    <a:gd name="connsiteY15" fmla="*/ 228078 h 563160"/>
                    <a:gd name="connsiteX16" fmla="*/ 22677 w 661765"/>
                    <a:gd name="connsiteY16" fmla="*/ 351707 h 563160"/>
                    <a:gd name="connsiteX17" fmla="*/ 62535 w 661765"/>
                    <a:gd name="connsiteY17" fmla="*/ 474999 h 563160"/>
                    <a:gd name="connsiteX18" fmla="*/ 62535 w 661765"/>
                    <a:gd name="connsiteY18" fmla="*/ 474999 h 563160"/>
                    <a:gd name="connsiteX19" fmla="*/ 85505 w 661765"/>
                    <a:gd name="connsiteY19" fmla="*/ 524315 h 563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61765" h="563160">
                      <a:moveTo>
                        <a:pt x="85505" y="524315"/>
                      </a:moveTo>
                      <a:cubicBezTo>
                        <a:pt x="89896" y="537151"/>
                        <a:pt x="93949" y="550325"/>
                        <a:pt x="98003" y="563160"/>
                      </a:cubicBezTo>
                      <a:cubicBezTo>
                        <a:pt x="98003" y="563160"/>
                        <a:pt x="88207" y="436829"/>
                        <a:pt x="82464" y="387850"/>
                      </a:cubicBezTo>
                      <a:cubicBezTo>
                        <a:pt x="77398" y="342925"/>
                        <a:pt x="111176" y="319618"/>
                        <a:pt x="156102" y="326711"/>
                      </a:cubicBezTo>
                      <a:cubicBezTo>
                        <a:pt x="261153" y="343600"/>
                        <a:pt x="363501" y="338534"/>
                        <a:pt x="461459" y="291582"/>
                      </a:cubicBezTo>
                      <a:cubicBezTo>
                        <a:pt x="462472" y="291244"/>
                        <a:pt x="463486" y="290568"/>
                        <a:pt x="464499" y="290230"/>
                      </a:cubicBezTo>
                      <a:cubicBezTo>
                        <a:pt x="541176" y="257465"/>
                        <a:pt x="576306" y="276381"/>
                        <a:pt x="589817" y="360152"/>
                      </a:cubicBezTo>
                      <a:cubicBezTo>
                        <a:pt x="594546" y="390215"/>
                        <a:pt x="614475" y="507764"/>
                        <a:pt x="616164" y="515533"/>
                      </a:cubicBezTo>
                      <a:cubicBezTo>
                        <a:pt x="619542" y="502697"/>
                        <a:pt x="622920" y="489861"/>
                        <a:pt x="626636" y="477025"/>
                      </a:cubicBezTo>
                      <a:cubicBezTo>
                        <a:pt x="629676" y="466554"/>
                        <a:pt x="633729" y="456420"/>
                        <a:pt x="642849" y="449327"/>
                      </a:cubicBezTo>
                      <a:cubicBezTo>
                        <a:pt x="641498" y="409806"/>
                        <a:pt x="654334" y="371974"/>
                        <a:pt x="658387" y="333467"/>
                      </a:cubicBezTo>
                      <a:cubicBezTo>
                        <a:pt x="665481" y="265572"/>
                        <a:pt x="664468" y="194637"/>
                        <a:pt x="624609" y="138903"/>
                      </a:cubicBezTo>
                      <a:cubicBezTo>
                        <a:pt x="587791" y="87560"/>
                        <a:pt x="535096" y="46012"/>
                        <a:pt x="472606" y="25069"/>
                      </a:cubicBezTo>
                      <a:cubicBezTo>
                        <a:pt x="413493" y="5140"/>
                        <a:pt x="357421" y="-10060"/>
                        <a:pt x="288851" y="8180"/>
                      </a:cubicBezTo>
                      <a:cubicBezTo>
                        <a:pt x="205418" y="30474"/>
                        <a:pt x="127052" y="49052"/>
                        <a:pt x="69629" y="118636"/>
                      </a:cubicBezTo>
                      <a:cubicBezTo>
                        <a:pt x="41930" y="152414"/>
                        <a:pt x="8152" y="186868"/>
                        <a:pt x="2072" y="228078"/>
                      </a:cubicBezTo>
                      <a:cubicBezTo>
                        <a:pt x="-4008" y="267599"/>
                        <a:pt x="3423" y="312186"/>
                        <a:pt x="22677" y="351707"/>
                      </a:cubicBezTo>
                      <a:cubicBezTo>
                        <a:pt x="41930" y="390552"/>
                        <a:pt x="58144" y="431087"/>
                        <a:pt x="62535" y="474999"/>
                      </a:cubicBezTo>
                      <a:lnTo>
                        <a:pt x="62535" y="474999"/>
                      </a:lnTo>
                      <a:cubicBezTo>
                        <a:pt x="77060" y="488172"/>
                        <a:pt x="79424" y="507088"/>
                        <a:pt x="85505" y="524315"/>
                      </a:cubicBezTo>
                      <a:close/>
                    </a:path>
                  </a:pathLst>
                </a:custGeom>
                <a:solidFill>
                  <a:srgbClr val="363636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6">
                  <a:extLst>
                    <a:ext uri="{FF2B5EF4-FFF2-40B4-BE49-F238E27FC236}">
                      <a16:creationId xmlns:a16="http://schemas.microsoft.com/office/drawing/2014/main" id="{78881701-7DFE-9A40-88D5-37B940C32ACB}"/>
                    </a:ext>
                  </a:extLst>
                </p:cNvPr>
                <p:cNvSpPr/>
                <p:nvPr/>
              </p:nvSpPr>
              <p:spPr>
                <a:xfrm>
                  <a:off x="2325597" y="670286"/>
                  <a:ext cx="826995" cy="353247"/>
                </a:xfrm>
                <a:custGeom>
                  <a:avLst/>
                  <a:gdLst>
                    <a:gd name="connsiteX0" fmla="*/ 590212 w 592712"/>
                    <a:gd name="connsiteY0" fmla="*/ 3507 h 253174"/>
                    <a:gd name="connsiteX1" fmla="*/ 579066 w 592712"/>
                    <a:gd name="connsiteY1" fmla="*/ 2156 h 253174"/>
                    <a:gd name="connsiteX2" fmla="*/ 562176 w 592712"/>
                    <a:gd name="connsiteY2" fmla="*/ 48432 h 253174"/>
                    <a:gd name="connsiteX3" fmla="*/ 519615 w 592712"/>
                    <a:gd name="connsiteY3" fmla="*/ 85926 h 253174"/>
                    <a:gd name="connsiteX4" fmla="*/ 446316 w 592712"/>
                    <a:gd name="connsiteY4" fmla="*/ 90318 h 253174"/>
                    <a:gd name="connsiteX5" fmla="*/ 323025 w 592712"/>
                    <a:gd name="connsiteY5" fmla="*/ 118691 h 253174"/>
                    <a:gd name="connsiteX6" fmla="*/ 303433 w 592712"/>
                    <a:gd name="connsiteY6" fmla="*/ 131527 h 253174"/>
                    <a:gd name="connsiteX7" fmla="*/ 263575 w 592712"/>
                    <a:gd name="connsiteY7" fmla="*/ 132541 h 253174"/>
                    <a:gd name="connsiteX8" fmla="*/ 244321 w 592712"/>
                    <a:gd name="connsiteY8" fmla="*/ 121056 h 253174"/>
                    <a:gd name="connsiteX9" fmla="*/ 160213 w 592712"/>
                    <a:gd name="connsiteY9" fmla="*/ 108220 h 253174"/>
                    <a:gd name="connsiteX10" fmla="*/ 62593 w 592712"/>
                    <a:gd name="connsiteY10" fmla="*/ 106531 h 253174"/>
                    <a:gd name="connsiteX11" fmla="*/ 27801 w 592712"/>
                    <a:gd name="connsiteY11" fmla="*/ 83562 h 253174"/>
                    <a:gd name="connsiteX12" fmla="*/ 1116 w 592712"/>
                    <a:gd name="connsiteY12" fmla="*/ 15667 h 253174"/>
                    <a:gd name="connsiteX13" fmla="*/ 2805 w 592712"/>
                    <a:gd name="connsiteY13" fmla="*/ 27490 h 253174"/>
                    <a:gd name="connsiteX14" fmla="*/ 778 w 592712"/>
                    <a:gd name="connsiteY14" fmla="*/ 51810 h 253174"/>
                    <a:gd name="connsiteX15" fmla="*/ 39285 w 592712"/>
                    <a:gd name="connsiteY15" fmla="*/ 175777 h 253174"/>
                    <a:gd name="connsiteX16" fmla="*/ 131501 w 592712"/>
                    <a:gd name="connsiteY16" fmla="*/ 252116 h 253174"/>
                    <a:gd name="connsiteX17" fmla="*/ 198720 w 592712"/>
                    <a:gd name="connsiteY17" fmla="*/ 253130 h 253174"/>
                    <a:gd name="connsiteX18" fmla="*/ 268641 w 592712"/>
                    <a:gd name="connsiteY18" fmla="*/ 206853 h 253174"/>
                    <a:gd name="connsiteX19" fmla="*/ 310189 w 592712"/>
                    <a:gd name="connsiteY19" fmla="*/ 206178 h 253174"/>
                    <a:gd name="connsiteX20" fmla="*/ 360181 w 592712"/>
                    <a:gd name="connsiteY20" fmla="*/ 245699 h 253174"/>
                    <a:gd name="connsiteX21" fmla="*/ 454423 w 592712"/>
                    <a:gd name="connsiteY21" fmla="*/ 245699 h 253174"/>
                    <a:gd name="connsiteX22" fmla="*/ 538531 w 592712"/>
                    <a:gd name="connsiteY22" fmla="*/ 185573 h 253174"/>
                    <a:gd name="connsiteX23" fmla="*/ 585146 w 592712"/>
                    <a:gd name="connsiteY23" fmla="*/ 30192 h 253174"/>
                    <a:gd name="connsiteX24" fmla="*/ 591564 w 592712"/>
                    <a:gd name="connsiteY24" fmla="*/ 4182 h 253174"/>
                    <a:gd name="connsiteX25" fmla="*/ 590212 w 592712"/>
                    <a:gd name="connsiteY25" fmla="*/ 3507 h 253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92712" h="253174">
                      <a:moveTo>
                        <a:pt x="590212" y="3507"/>
                      </a:moveTo>
                      <a:cubicBezTo>
                        <a:pt x="587510" y="467"/>
                        <a:pt x="580755" y="-1898"/>
                        <a:pt x="579066" y="2156"/>
                      </a:cubicBezTo>
                      <a:lnTo>
                        <a:pt x="562176" y="48432"/>
                      </a:lnTo>
                      <a:cubicBezTo>
                        <a:pt x="554745" y="68024"/>
                        <a:pt x="540220" y="85251"/>
                        <a:pt x="519615" y="85926"/>
                      </a:cubicBezTo>
                      <a:lnTo>
                        <a:pt x="446316" y="90318"/>
                      </a:lnTo>
                      <a:cubicBezTo>
                        <a:pt x="405444" y="96735"/>
                        <a:pt x="358154" y="101127"/>
                        <a:pt x="323025" y="118691"/>
                      </a:cubicBezTo>
                      <a:lnTo>
                        <a:pt x="303433" y="131527"/>
                      </a:lnTo>
                      <a:cubicBezTo>
                        <a:pt x="291273" y="139296"/>
                        <a:pt x="276073" y="139972"/>
                        <a:pt x="263575" y="132541"/>
                      </a:cubicBezTo>
                      <a:lnTo>
                        <a:pt x="244321" y="121056"/>
                      </a:lnTo>
                      <a:cubicBezTo>
                        <a:pt x="219325" y="110247"/>
                        <a:pt x="187235" y="108220"/>
                        <a:pt x="160213" y="108220"/>
                      </a:cubicBezTo>
                      <a:lnTo>
                        <a:pt x="62593" y="106531"/>
                      </a:lnTo>
                      <a:cubicBezTo>
                        <a:pt x="45703" y="106531"/>
                        <a:pt x="35908" y="98424"/>
                        <a:pt x="27801" y="83562"/>
                      </a:cubicBezTo>
                      <a:lnTo>
                        <a:pt x="1116" y="15667"/>
                      </a:lnTo>
                      <a:cubicBezTo>
                        <a:pt x="1791" y="19721"/>
                        <a:pt x="2129" y="23436"/>
                        <a:pt x="2805" y="27490"/>
                      </a:cubicBezTo>
                      <a:cubicBezTo>
                        <a:pt x="2129" y="35596"/>
                        <a:pt x="-1586" y="44041"/>
                        <a:pt x="778" y="51810"/>
                      </a:cubicBezTo>
                      <a:cubicBezTo>
                        <a:pt x="12938" y="93358"/>
                        <a:pt x="23747" y="135243"/>
                        <a:pt x="39285" y="175777"/>
                      </a:cubicBezTo>
                      <a:cubicBezTo>
                        <a:pt x="61241" y="232525"/>
                        <a:pt x="71713" y="252792"/>
                        <a:pt x="131501" y="252116"/>
                      </a:cubicBezTo>
                      <a:cubicBezTo>
                        <a:pt x="143323" y="251779"/>
                        <a:pt x="186897" y="253468"/>
                        <a:pt x="198720" y="253130"/>
                      </a:cubicBezTo>
                      <a:cubicBezTo>
                        <a:pt x="227094" y="252792"/>
                        <a:pt x="252090" y="233201"/>
                        <a:pt x="268641" y="206853"/>
                      </a:cubicBezTo>
                      <a:cubicBezTo>
                        <a:pt x="280802" y="187600"/>
                        <a:pt x="297015" y="186924"/>
                        <a:pt x="310189" y="206178"/>
                      </a:cubicBezTo>
                      <a:cubicBezTo>
                        <a:pt x="322687" y="224418"/>
                        <a:pt x="340252" y="244347"/>
                        <a:pt x="360181" y="245699"/>
                      </a:cubicBezTo>
                      <a:cubicBezTo>
                        <a:pt x="391595" y="247725"/>
                        <a:pt x="423347" y="249076"/>
                        <a:pt x="454423" y="245699"/>
                      </a:cubicBezTo>
                      <a:cubicBezTo>
                        <a:pt x="492593" y="241645"/>
                        <a:pt x="520967" y="226445"/>
                        <a:pt x="538531" y="185573"/>
                      </a:cubicBezTo>
                      <a:cubicBezTo>
                        <a:pt x="559812" y="134905"/>
                        <a:pt x="570959" y="82549"/>
                        <a:pt x="585146" y="30192"/>
                      </a:cubicBezTo>
                      <a:cubicBezTo>
                        <a:pt x="587848" y="20058"/>
                        <a:pt x="595617" y="13640"/>
                        <a:pt x="591564" y="4182"/>
                      </a:cubicBezTo>
                      <a:cubicBezTo>
                        <a:pt x="590888" y="4858"/>
                        <a:pt x="590550" y="4182"/>
                        <a:pt x="590212" y="3507"/>
                      </a:cubicBezTo>
                      <a:close/>
                    </a:path>
                  </a:pathLst>
                </a:custGeom>
                <a:solidFill>
                  <a:srgbClr val="363636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7">
                  <a:extLst>
                    <a:ext uri="{FF2B5EF4-FFF2-40B4-BE49-F238E27FC236}">
                      <a16:creationId xmlns:a16="http://schemas.microsoft.com/office/drawing/2014/main" id="{80BAFEF9-2583-F843-BE40-57129E047867}"/>
                    </a:ext>
                  </a:extLst>
                </p:cNvPr>
                <p:cNvSpPr/>
                <p:nvPr/>
              </p:nvSpPr>
              <p:spPr>
                <a:xfrm>
                  <a:off x="1439248" y="1385430"/>
                  <a:ext cx="2692070" cy="1927653"/>
                </a:xfrm>
                <a:custGeom>
                  <a:avLst/>
                  <a:gdLst>
                    <a:gd name="connsiteX0" fmla="*/ 1904073 w 1929421"/>
                    <a:gd name="connsiteY0" fmla="*/ 996127 h 1381560"/>
                    <a:gd name="connsiteX1" fmla="*/ 1857121 w 1929421"/>
                    <a:gd name="connsiteY1" fmla="*/ 805954 h 1381560"/>
                    <a:gd name="connsiteX2" fmla="*/ 1707145 w 1929421"/>
                    <a:gd name="connsiteY2" fmla="*/ 233747 h 1381560"/>
                    <a:gd name="connsiteX3" fmla="*/ 1687553 w 1929421"/>
                    <a:gd name="connsiteY3" fmla="*/ 214493 h 1381560"/>
                    <a:gd name="connsiteX4" fmla="*/ 1417663 w 1929421"/>
                    <a:gd name="connsiteY4" fmla="*/ 91877 h 1381560"/>
                    <a:gd name="connsiteX5" fmla="*/ 1211614 w 1929421"/>
                    <a:gd name="connsiteY5" fmla="*/ 0 h 1381560"/>
                    <a:gd name="connsiteX6" fmla="*/ 1072109 w 1929421"/>
                    <a:gd name="connsiteY6" fmla="*/ 257054 h 1381560"/>
                    <a:gd name="connsiteX7" fmla="*/ 960640 w 1929421"/>
                    <a:gd name="connsiteY7" fmla="*/ 380008 h 1381560"/>
                    <a:gd name="connsiteX8" fmla="*/ 895448 w 1929421"/>
                    <a:gd name="connsiteY8" fmla="*/ 316167 h 1381560"/>
                    <a:gd name="connsiteX9" fmla="*/ 669808 w 1929421"/>
                    <a:gd name="connsiteY9" fmla="*/ 12160 h 1381560"/>
                    <a:gd name="connsiteX10" fmla="*/ 563405 w 1929421"/>
                    <a:gd name="connsiteY10" fmla="*/ 69584 h 1381560"/>
                    <a:gd name="connsiteX11" fmla="*/ 461394 w 1929421"/>
                    <a:gd name="connsiteY11" fmla="*/ 110793 h 1381560"/>
                    <a:gd name="connsiteX12" fmla="*/ 354654 w 1929421"/>
                    <a:gd name="connsiteY12" fmla="*/ 150314 h 1381560"/>
                    <a:gd name="connsiteX13" fmla="*/ 239132 w 1929421"/>
                    <a:gd name="connsiteY13" fmla="*/ 214156 h 1381560"/>
                    <a:gd name="connsiteX14" fmla="*/ 220216 w 1929421"/>
                    <a:gd name="connsiteY14" fmla="*/ 234423 h 1381560"/>
                    <a:gd name="connsiteX15" fmla="*/ 18896 w 1929421"/>
                    <a:gd name="connsiteY15" fmla="*/ 997816 h 1381560"/>
                    <a:gd name="connsiteX16" fmla="*/ 9776 w 1929421"/>
                    <a:gd name="connsiteY16" fmla="*/ 1175491 h 1381560"/>
                    <a:gd name="connsiteX17" fmla="*/ 19910 w 1929421"/>
                    <a:gd name="connsiteY17" fmla="*/ 1226496 h 1381560"/>
                    <a:gd name="connsiteX18" fmla="*/ 60444 w 1929421"/>
                    <a:gd name="connsiteY18" fmla="*/ 1309929 h 1381560"/>
                    <a:gd name="connsiteX19" fmla="*/ 83413 w 1929421"/>
                    <a:gd name="connsiteY19" fmla="*/ 1374784 h 1381560"/>
                    <a:gd name="connsiteX20" fmla="*/ 83413 w 1929421"/>
                    <a:gd name="connsiteY20" fmla="*/ 1374784 h 1381560"/>
                    <a:gd name="connsiteX21" fmla="*/ 88480 w 1929421"/>
                    <a:gd name="connsiteY21" fmla="*/ 1375797 h 1381560"/>
                    <a:gd name="connsiteX22" fmla="*/ 1752408 w 1929421"/>
                    <a:gd name="connsiteY22" fmla="*/ 1381540 h 1381560"/>
                    <a:gd name="connsiteX23" fmla="*/ 1843609 w 1929421"/>
                    <a:gd name="connsiteY23" fmla="*/ 1334250 h 1381560"/>
                    <a:gd name="connsiteX24" fmla="*/ 1929407 w 1929421"/>
                    <a:gd name="connsiteY24" fmla="*/ 1091045 h 1381560"/>
                    <a:gd name="connsiteX25" fmla="*/ 1904073 w 1929421"/>
                    <a:gd name="connsiteY25" fmla="*/ 996127 h 1381560"/>
                    <a:gd name="connsiteX26" fmla="*/ 1607836 w 1929421"/>
                    <a:gd name="connsiteY26" fmla="*/ 333056 h 1381560"/>
                    <a:gd name="connsiteX27" fmla="*/ 1609187 w 1929421"/>
                    <a:gd name="connsiteY27" fmla="*/ 331029 h 1381560"/>
                    <a:gd name="connsiteX28" fmla="*/ 1607836 w 1929421"/>
                    <a:gd name="connsiteY28" fmla="*/ 333056 h 1381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929421" h="1381560">
                      <a:moveTo>
                        <a:pt x="1904073" y="996127"/>
                      </a:moveTo>
                      <a:cubicBezTo>
                        <a:pt x="1871984" y="917423"/>
                        <a:pt x="1874348" y="889050"/>
                        <a:pt x="1857121" y="805954"/>
                      </a:cubicBezTo>
                      <a:cubicBezTo>
                        <a:pt x="1828071" y="665774"/>
                        <a:pt x="1743288" y="277997"/>
                        <a:pt x="1707145" y="233747"/>
                      </a:cubicBezTo>
                      <a:cubicBezTo>
                        <a:pt x="1696673" y="231045"/>
                        <a:pt x="1689242" y="223276"/>
                        <a:pt x="1687553" y="214493"/>
                      </a:cubicBezTo>
                      <a:cubicBezTo>
                        <a:pt x="1603782" y="160110"/>
                        <a:pt x="1506838" y="134776"/>
                        <a:pt x="1417663" y="91877"/>
                      </a:cubicBezTo>
                      <a:cubicBezTo>
                        <a:pt x="1350444" y="59450"/>
                        <a:pt x="1275118" y="42899"/>
                        <a:pt x="1211614" y="0"/>
                      </a:cubicBezTo>
                      <a:cubicBezTo>
                        <a:pt x="1202494" y="3378"/>
                        <a:pt x="1073798" y="248610"/>
                        <a:pt x="1072109" y="257054"/>
                      </a:cubicBezTo>
                      <a:cubicBezTo>
                        <a:pt x="1066367" y="285090"/>
                        <a:pt x="966045" y="383724"/>
                        <a:pt x="960640" y="380008"/>
                      </a:cubicBezTo>
                      <a:cubicBezTo>
                        <a:pt x="946791" y="370212"/>
                        <a:pt x="914026" y="340487"/>
                        <a:pt x="895448" y="316167"/>
                      </a:cubicBezTo>
                      <a:cubicBezTo>
                        <a:pt x="884639" y="301980"/>
                        <a:pt x="695141" y="5067"/>
                        <a:pt x="669808" y="12160"/>
                      </a:cubicBezTo>
                      <a:cubicBezTo>
                        <a:pt x="640420" y="42899"/>
                        <a:pt x="604953" y="60126"/>
                        <a:pt x="563405" y="69584"/>
                      </a:cubicBezTo>
                      <a:cubicBezTo>
                        <a:pt x="527600" y="77353"/>
                        <a:pt x="492133" y="89175"/>
                        <a:pt x="461394" y="110793"/>
                      </a:cubicBezTo>
                      <a:cubicBezTo>
                        <a:pt x="429305" y="133425"/>
                        <a:pt x="397215" y="155043"/>
                        <a:pt x="354654" y="150314"/>
                      </a:cubicBezTo>
                      <a:cubicBezTo>
                        <a:pt x="346210" y="149301"/>
                        <a:pt x="268519" y="195915"/>
                        <a:pt x="239132" y="214156"/>
                      </a:cubicBezTo>
                      <a:cubicBezTo>
                        <a:pt x="232714" y="229018"/>
                        <a:pt x="233052" y="226991"/>
                        <a:pt x="220216" y="234423"/>
                      </a:cubicBezTo>
                      <a:cubicBezTo>
                        <a:pt x="143201" y="353661"/>
                        <a:pt x="54026" y="903237"/>
                        <a:pt x="18896" y="997816"/>
                      </a:cubicBezTo>
                      <a:cubicBezTo>
                        <a:pt x="-3735" y="1058280"/>
                        <a:pt x="-5086" y="1115365"/>
                        <a:pt x="9776" y="1175491"/>
                      </a:cubicBezTo>
                      <a:cubicBezTo>
                        <a:pt x="13830" y="1192380"/>
                        <a:pt x="17207" y="1209269"/>
                        <a:pt x="19910" y="1226496"/>
                      </a:cubicBezTo>
                      <a:cubicBezTo>
                        <a:pt x="24976" y="1258586"/>
                        <a:pt x="37474" y="1286960"/>
                        <a:pt x="60444" y="1309929"/>
                      </a:cubicBezTo>
                      <a:cubicBezTo>
                        <a:pt x="78684" y="1328170"/>
                        <a:pt x="86116" y="1349450"/>
                        <a:pt x="83413" y="1374784"/>
                      </a:cubicBezTo>
                      <a:cubicBezTo>
                        <a:pt x="83413" y="1374784"/>
                        <a:pt x="83413" y="1374784"/>
                        <a:pt x="83413" y="1374784"/>
                      </a:cubicBezTo>
                      <a:cubicBezTo>
                        <a:pt x="83751" y="1376811"/>
                        <a:pt x="87129" y="1377486"/>
                        <a:pt x="88480" y="1375797"/>
                      </a:cubicBezTo>
                      <a:cubicBezTo>
                        <a:pt x="88480" y="1354517"/>
                        <a:pt x="1710523" y="1380864"/>
                        <a:pt x="1752408" y="1381540"/>
                      </a:cubicBezTo>
                      <a:cubicBezTo>
                        <a:pt x="1814222" y="1382553"/>
                        <a:pt x="1831112" y="1346072"/>
                        <a:pt x="1843609" y="1334250"/>
                      </a:cubicBezTo>
                      <a:cubicBezTo>
                        <a:pt x="1921300" y="1261626"/>
                        <a:pt x="1917247" y="1184611"/>
                        <a:pt x="1929407" y="1091045"/>
                      </a:cubicBezTo>
                      <a:cubicBezTo>
                        <a:pt x="1930083" y="1085640"/>
                        <a:pt x="1906438" y="1002207"/>
                        <a:pt x="1904073" y="996127"/>
                      </a:cubicBezTo>
                      <a:close/>
                      <a:moveTo>
                        <a:pt x="1607836" y="333056"/>
                      </a:moveTo>
                      <a:cubicBezTo>
                        <a:pt x="1608174" y="332380"/>
                        <a:pt x="1608849" y="331705"/>
                        <a:pt x="1609187" y="331029"/>
                      </a:cubicBezTo>
                      <a:cubicBezTo>
                        <a:pt x="1608849" y="331705"/>
                        <a:pt x="1608511" y="332380"/>
                        <a:pt x="1607836" y="333056"/>
                      </a:cubicBezTo>
                      <a:close/>
                    </a:path>
                  </a:pathLst>
                </a:custGeom>
                <a:solidFill>
                  <a:srgbClr val="E3E9F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8">
                  <a:extLst>
                    <a:ext uri="{FF2B5EF4-FFF2-40B4-BE49-F238E27FC236}">
                      <a16:creationId xmlns:a16="http://schemas.microsoft.com/office/drawing/2014/main" id="{22D59BA2-A0E9-5D44-8072-AA1BD9C21EB4}"/>
                    </a:ext>
                  </a:extLst>
                </p:cNvPr>
                <p:cNvSpPr/>
                <p:nvPr/>
              </p:nvSpPr>
              <p:spPr>
                <a:xfrm>
                  <a:off x="1554219" y="2258282"/>
                  <a:ext cx="2345199" cy="1328600"/>
                </a:xfrm>
                <a:custGeom>
                  <a:avLst/>
                  <a:gdLst>
                    <a:gd name="connsiteX0" fmla="*/ 1637918 w 1680817"/>
                    <a:gd name="connsiteY0" fmla="*/ 952215 h 952215"/>
                    <a:gd name="connsiteX1" fmla="*/ 42899 w 1680817"/>
                    <a:gd name="connsiteY1" fmla="*/ 952215 h 952215"/>
                    <a:gd name="connsiteX2" fmla="*/ 0 w 1680817"/>
                    <a:gd name="connsiteY2" fmla="*/ 909317 h 952215"/>
                    <a:gd name="connsiteX3" fmla="*/ 0 w 1680817"/>
                    <a:gd name="connsiteY3" fmla="*/ 42899 h 952215"/>
                    <a:gd name="connsiteX4" fmla="*/ 42899 w 1680817"/>
                    <a:gd name="connsiteY4" fmla="*/ 0 h 952215"/>
                    <a:gd name="connsiteX5" fmla="*/ 1637918 w 1680817"/>
                    <a:gd name="connsiteY5" fmla="*/ 0 h 952215"/>
                    <a:gd name="connsiteX6" fmla="*/ 1680817 w 1680817"/>
                    <a:gd name="connsiteY6" fmla="*/ 42899 h 952215"/>
                    <a:gd name="connsiteX7" fmla="*/ 1680817 w 1680817"/>
                    <a:gd name="connsiteY7" fmla="*/ 909654 h 952215"/>
                    <a:gd name="connsiteX8" fmla="*/ 1637918 w 1680817"/>
                    <a:gd name="connsiteY8" fmla="*/ 952215 h 952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0817" h="952215">
                      <a:moveTo>
                        <a:pt x="1637918" y="952215"/>
                      </a:moveTo>
                      <a:lnTo>
                        <a:pt x="42899" y="952215"/>
                      </a:lnTo>
                      <a:cubicBezTo>
                        <a:pt x="19254" y="952215"/>
                        <a:pt x="0" y="932962"/>
                        <a:pt x="0" y="909317"/>
                      </a:cubicBezTo>
                      <a:lnTo>
                        <a:pt x="0" y="42899"/>
                      </a:lnTo>
                      <a:cubicBezTo>
                        <a:pt x="0" y="19254"/>
                        <a:pt x="19254" y="0"/>
                        <a:pt x="42899" y="0"/>
                      </a:cubicBezTo>
                      <a:lnTo>
                        <a:pt x="1637918" y="0"/>
                      </a:lnTo>
                      <a:cubicBezTo>
                        <a:pt x="1661563" y="0"/>
                        <a:pt x="1680817" y="19254"/>
                        <a:pt x="1680817" y="42899"/>
                      </a:cubicBezTo>
                      <a:lnTo>
                        <a:pt x="1680817" y="909654"/>
                      </a:lnTo>
                      <a:cubicBezTo>
                        <a:pt x="1680817" y="933299"/>
                        <a:pt x="1661563" y="952215"/>
                        <a:pt x="1637918" y="952215"/>
                      </a:cubicBezTo>
                      <a:close/>
                    </a:path>
                  </a:pathLst>
                </a:custGeom>
                <a:solidFill>
                  <a:srgbClr val="DCDCDC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Freeform: Shape 9">
                  <a:extLst>
                    <a:ext uri="{FF2B5EF4-FFF2-40B4-BE49-F238E27FC236}">
                      <a16:creationId xmlns:a16="http://schemas.microsoft.com/office/drawing/2014/main" id="{141DD8E9-B784-214D-9AE9-9739873CDCBB}"/>
                    </a:ext>
                  </a:extLst>
                </p:cNvPr>
                <p:cNvSpPr/>
                <p:nvPr/>
              </p:nvSpPr>
              <p:spPr>
                <a:xfrm>
                  <a:off x="1746981" y="1293055"/>
                  <a:ext cx="2074673" cy="972768"/>
                </a:xfrm>
                <a:custGeom>
                  <a:avLst/>
                  <a:gdLst>
                    <a:gd name="connsiteX0" fmla="*/ 1027911 w 2074673"/>
                    <a:gd name="connsiteY0" fmla="*/ 618819 h 972768"/>
                    <a:gd name="connsiteX1" fmla="*/ 1036866 w 2074673"/>
                    <a:gd name="connsiteY1" fmla="*/ 621647 h 972768"/>
                    <a:gd name="connsiteX2" fmla="*/ 1053360 w 2074673"/>
                    <a:gd name="connsiteY2" fmla="*/ 761152 h 972768"/>
                    <a:gd name="connsiteX3" fmla="*/ 1064200 w 2074673"/>
                    <a:gd name="connsiteY3" fmla="*/ 965227 h 972768"/>
                    <a:gd name="connsiteX4" fmla="*/ 1029324 w 2074673"/>
                    <a:gd name="connsiteY4" fmla="*/ 907727 h 972768"/>
                    <a:gd name="connsiteX5" fmla="*/ 1027911 w 2074673"/>
                    <a:gd name="connsiteY5" fmla="*/ 618819 h 972768"/>
                    <a:gd name="connsiteX6" fmla="*/ 2047337 w 2074673"/>
                    <a:gd name="connsiteY6" fmla="*/ 391652 h 972768"/>
                    <a:gd name="connsiteX7" fmla="*/ 2074673 w 2074673"/>
                    <a:gd name="connsiteY7" fmla="*/ 418517 h 972768"/>
                    <a:gd name="connsiteX8" fmla="*/ 1868714 w 2074673"/>
                    <a:gd name="connsiteY8" fmla="*/ 717793 h 972768"/>
                    <a:gd name="connsiteX9" fmla="*/ 1847506 w 2074673"/>
                    <a:gd name="connsiteY9" fmla="*/ 896887 h 972768"/>
                    <a:gd name="connsiteX10" fmla="*/ 1838080 w 2074673"/>
                    <a:gd name="connsiteY10" fmla="*/ 972768 h 972768"/>
                    <a:gd name="connsiteX11" fmla="*/ 1810745 w 2074673"/>
                    <a:gd name="connsiteY11" fmla="*/ 972768 h 972768"/>
                    <a:gd name="connsiteX12" fmla="*/ 1810273 w 2074673"/>
                    <a:gd name="connsiteY12" fmla="*/ 965226 h 972768"/>
                    <a:gd name="connsiteX13" fmla="*/ 1829596 w 2074673"/>
                    <a:gd name="connsiteY13" fmla="*/ 817708 h 972768"/>
                    <a:gd name="connsiteX14" fmla="*/ 1981356 w 2074673"/>
                    <a:gd name="connsiteY14" fmla="*/ 472244 h 972768"/>
                    <a:gd name="connsiteX15" fmla="*/ 2047337 w 2074673"/>
                    <a:gd name="connsiteY15" fmla="*/ 391652 h 972768"/>
                    <a:gd name="connsiteX16" fmla="*/ 26393 w 2074673"/>
                    <a:gd name="connsiteY16" fmla="*/ 391652 h 972768"/>
                    <a:gd name="connsiteX17" fmla="*/ 85305 w 2074673"/>
                    <a:gd name="connsiteY17" fmla="*/ 471773 h 972768"/>
                    <a:gd name="connsiteX18" fmla="*/ 236593 w 2074673"/>
                    <a:gd name="connsiteY18" fmla="*/ 972768 h 972768"/>
                    <a:gd name="connsiteX19" fmla="*/ 226695 w 2074673"/>
                    <a:gd name="connsiteY19" fmla="*/ 972768 h 972768"/>
                    <a:gd name="connsiteX20" fmla="*/ 205959 w 2074673"/>
                    <a:gd name="connsiteY20" fmla="*/ 829020 h 972768"/>
                    <a:gd name="connsiteX21" fmla="*/ 26864 w 2074673"/>
                    <a:gd name="connsiteY21" fmla="*/ 450565 h 972768"/>
                    <a:gd name="connsiteX22" fmla="*/ 0 w 2074673"/>
                    <a:gd name="connsiteY22" fmla="*/ 419930 h 972768"/>
                    <a:gd name="connsiteX23" fmla="*/ 26393 w 2074673"/>
                    <a:gd name="connsiteY23" fmla="*/ 391652 h 972768"/>
                    <a:gd name="connsiteX24" fmla="*/ 1293254 w 2074673"/>
                    <a:gd name="connsiteY24" fmla="*/ 0 h 972768"/>
                    <a:gd name="connsiteX25" fmla="*/ 1382802 w 2074673"/>
                    <a:gd name="connsiteY25" fmla="*/ 92847 h 972768"/>
                    <a:gd name="connsiteX26" fmla="*/ 1404953 w 2074673"/>
                    <a:gd name="connsiteY26" fmla="*/ 543411 h 972768"/>
                    <a:gd name="connsiteX27" fmla="*/ 1335671 w 2074673"/>
                    <a:gd name="connsiteY27" fmla="*/ 425586 h 972768"/>
                    <a:gd name="connsiteX28" fmla="*/ 1268275 w 2074673"/>
                    <a:gd name="connsiteY28" fmla="*/ 384582 h 972768"/>
                    <a:gd name="connsiteX29" fmla="*/ 1215019 w 2074673"/>
                    <a:gd name="connsiteY29" fmla="*/ 442081 h 972768"/>
                    <a:gd name="connsiteX30" fmla="*/ 1100020 w 2074673"/>
                    <a:gd name="connsiteY30" fmla="*/ 564619 h 972768"/>
                    <a:gd name="connsiteX31" fmla="*/ 1167416 w 2074673"/>
                    <a:gd name="connsiteY31" fmla="*/ 420873 h 972768"/>
                    <a:gd name="connsiteX32" fmla="*/ 1184384 w 2074673"/>
                    <a:gd name="connsiteY32" fmla="*/ 380340 h 972768"/>
                    <a:gd name="connsiteX33" fmla="*/ 1293254 w 2074673"/>
                    <a:gd name="connsiteY33" fmla="*/ 0 h 972768"/>
                    <a:gd name="connsiteX34" fmla="*/ 726276 w 2074673"/>
                    <a:gd name="connsiteY34" fmla="*/ 0 h 972768"/>
                    <a:gd name="connsiteX35" fmla="*/ 895003 w 2074673"/>
                    <a:gd name="connsiteY35" fmla="*/ 400135 h 972768"/>
                    <a:gd name="connsiteX36" fmla="*/ 925166 w 2074673"/>
                    <a:gd name="connsiteY36" fmla="*/ 448680 h 972768"/>
                    <a:gd name="connsiteX37" fmla="*/ 1008115 w 2074673"/>
                    <a:gd name="connsiteY37" fmla="*/ 602324 h 972768"/>
                    <a:gd name="connsiteX38" fmla="*/ 869081 w 2074673"/>
                    <a:gd name="connsiteY38" fmla="*/ 475544 h 972768"/>
                    <a:gd name="connsiteX39" fmla="*/ 809225 w 2074673"/>
                    <a:gd name="connsiteY39" fmla="*/ 422287 h 972768"/>
                    <a:gd name="connsiteX40" fmla="*/ 741358 w 2074673"/>
                    <a:gd name="connsiteY40" fmla="*/ 455278 h 972768"/>
                    <a:gd name="connsiteX41" fmla="*/ 648512 w 2074673"/>
                    <a:gd name="connsiteY41" fmla="*/ 593841 h 972768"/>
                    <a:gd name="connsiteX42" fmla="*/ 627774 w 2074673"/>
                    <a:gd name="connsiteY42" fmla="*/ 372329 h 972768"/>
                    <a:gd name="connsiteX43" fmla="*/ 631074 w 2074673"/>
                    <a:gd name="connsiteY43" fmla="*/ 141390 h 972768"/>
                    <a:gd name="connsiteX44" fmla="*/ 626361 w 2074673"/>
                    <a:gd name="connsiteY44" fmla="*/ 110285 h 972768"/>
                    <a:gd name="connsiteX45" fmla="*/ 726276 w 2074673"/>
                    <a:gd name="connsiteY45" fmla="*/ 0 h 972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2074673" h="972768">
                      <a:moveTo>
                        <a:pt x="1027911" y="618819"/>
                      </a:moveTo>
                      <a:cubicBezTo>
                        <a:pt x="1030738" y="619762"/>
                        <a:pt x="1034037" y="620704"/>
                        <a:pt x="1036866" y="621647"/>
                      </a:cubicBezTo>
                      <a:cubicBezTo>
                        <a:pt x="1051004" y="666892"/>
                        <a:pt x="1048647" y="714493"/>
                        <a:pt x="1053360" y="761152"/>
                      </a:cubicBezTo>
                      <a:cubicBezTo>
                        <a:pt x="1059959" y="829020"/>
                        <a:pt x="1060900" y="896887"/>
                        <a:pt x="1064200" y="965227"/>
                      </a:cubicBezTo>
                      <a:cubicBezTo>
                        <a:pt x="1026025" y="962398"/>
                        <a:pt x="1029796" y="931764"/>
                        <a:pt x="1029324" y="907727"/>
                      </a:cubicBezTo>
                      <a:cubicBezTo>
                        <a:pt x="1027439" y="811582"/>
                        <a:pt x="1027911" y="715436"/>
                        <a:pt x="1027911" y="618819"/>
                      </a:cubicBezTo>
                      <a:close/>
                      <a:moveTo>
                        <a:pt x="2047337" y="391652"/>
                      </a:moveTo>
                      <a:cubicBezTo>
                        <a:pt x="2056292" y="400607"/>
                        <a:pt x="2065247" y="409562"/>
                        <a:pt x="2074673" y="418517"/>
                      </a:cubicBezTo>
                      <a:cubicBezTo>
                        <a:pt x="1986539" y="504764"/>
                        <a:pt x="1911603" y="600909"/>
                        <a:pt x="1868714" y="717793"/>
                      </a:cubicBezTo>
                      <a:cubicBezTo>
                        <a:pt x="1847978" y="774820"/>
                        <a:pt x="1852691" y="837033"/>
                        <a:pt x="1847506" y="896887"/>
                      </a:cubicBezTo>
                      <a:cubicBezTo>
                        <a:pt x="1845149" y="922338"/>
                        <a:pt x="1847978" y="948260"/>
                        <a:pt x="1838080" y="972768"/>
                      </a:cubicBezTo>
                      <a:cubicBezTo>
                        <a:pt x="1829125" y="972768"/>
                        <a:pt x="1820170" y="972768"/>
                        <a:pt x="1810745" y="972768"/>
                      </a:cubicBezTo>
                      <a:cubicBezTo>
                        <a:pt x="1810745" y="970411"/>
                        <a:pt x="1810273" y="968054"/>
                        <a:pt x="1810273" y="965226"/>
                      </a:cubicBezTo>
                      <a:cubicBezTo>
                        <a:pt x="1822998" y="916682"/>
                        <a:pt x="1828183" y="867196"/>
                        <a:pt x="1829596" y="817708"/>
                      </a:cubicBezTo>
                      <a:cubicBezTo>
                        <a:pt x="1833366" y="681973"/>
                        <a:pt x="1898877" y="573575"/>
                        <a:pt x="1981356" y="472244"/>
                      </a:cubicBezTo>
                      <a:cubicBezTo>
                        <a:pt x="2003036" y="445380"/>
                        <a:pt x="2025187" y="418517"/>
                        <a:pt x="2047337" y="391652"/>
                      </a:cubicBezTo>
                      <a:close/>
                      <a:moveTo>
                        <a:pt x="26393" y="391652"/>
                      </a:moveTo>
                      <a:cubicBezTo>
                        <a:pt x="45716" y="418517"/>
                        <a:pt x="63626" y="446795"/>
                        <a:pt x="85305" y="471773"/>
                      </a:cubicBezTo>
                      <a:cubicBezTo>
                        <a:pt x="209257" y="616934"/>
                        <a:pt x="227638" y="793202"/>
                        <a:pt x="236593" y="972768"/>
                      </a:cubicBezTo>
                      <a:cubicBezTo>
                        <a:pt x="232823" y="972768"/>
                        <a:pt x="229523" y="972768"/>
                        <a:pt x="226695" y="972768"/>
                      </a:cubicBezTo>
                      <a:cubicBezTo>
                        <a:pt x="219627" y="924695"/>
                        <a:pt x="210672" y="877092"/>
                        <a:pt x="205959" y="829020"/>
                      </a:cubicBezTo>
                      <a:cubicBezTo>
                        <a:pt x="190877" y="681503"/>
                        <a:pt x="128665" y="556608"/>
                        <a:pt x="26864" y="450565"/>
                      </a:cubicBezTo>
                      <a:cubicBezTo>
                        <a:pt x="17438" y="440668"/>
                        <a:pt x="8955" y="430298"/>
                        <a:pt x="0" y="419930"/>
                      </a:cubicBezTo>
                      <a:cubicBezTo>
                        <a:pt x="8955" y="410504"/>
                        <a:pt x="17910" y="401079"/>
                        <a:pt x="26393" y="391652"/>
                      </a:cubicBezTo>
                      <a:close/>
                      <a:moveTo>
                        <a:pt x="1293254" y="0"/>
                      </a:moveTo>
                      <a:cubicBezTo>
                        <a:pt x="1343684" y="10840"/>
                        <a:pt x="1351695" y="63154"/>
                        <a:pt x="1382802" y="92847"/>
                      </a:cubicBezTo>
                      <a:cubicBezTo>
                        <a:pt x="1416264" y="238950"/>
                        <a:pt x="1431346" y="385996"/>
                        <a:pt x="1404953" y="543411"/>
                      </a:cubicBezTo>
                      <a:cubicBezTo>
                        <a:pt x="1373375" y="502878"/>
                        <a:pt x="1354052" y="464232"/>
                        <a:pt x="1335671" y="425586"/>
                      </a:cubicBezTo>
                      <a:cubicBezTo>
                        <a:pt x="1322004" y="396365"/>
                        <a:pt x="1302209" y="380812"/>
                        <a:pt x="1268275" y="384582"/>
                      </a:cubicBezTo>
                      <a:cubicBezTo>
                        <a:pt x="1233398" y="388823"/>
                        <a:pt x="1220674" y="410975"/>
                        <a:pt x="1215019" y="442081"/>
                      </a:cubicBezTo>
                      <a:cubicBezTo>
                        <a:pt x="1203235" y="507592"/>
                        <a:pt x="1165531" y="549066"/>
                        <a:pt x="1100020" y="564619"/>
                      </a:cubicBezTo>
                      <a:cubicBezTo>
                        <a:pt x="1139610" y="524558"/>
                        <a:pt x="1178727" y="484969"/>
                        <a:pt x="1167416" y="420873"/>
                      </a:cubicBezTo>
                      <a:cubicBezTo>
                        <a:pt x="1164589" y="405791"/>
                        <a:pt x="1174486" y="392123"/>
                        <a:pt x="1184384" y="380340"/>
                      </a:cubicBezTo>
                      <a:cubicBezTo>
                        <a:pt x="1278644" y="270056"/>
                        <a:pt x="1323417" y="145632"/>
                        <a:pt x="1293254" y="0"/>
                      </a:cubicBezTo>
                      <a:close/>
                      <a:moveTo>
                        <a:pt x="726276" y="0"/>
                      </a:moveTo>
                      <a:cubicBezTo>
                        <a:pt x="704597" y="166370"/>
                        <a:pt x="799800" y="283253"/>
                        <a:pt x="895003" y="400135"/>
                      </a:cubicBezTo>
                      <a:cubicBezTo>
                        <a:pt x="907257" y="415217"/>
                        <a:pt x="928937" y="428413"/>
                        <a:pt x="925166" y="448680"/>
                      </a:cubicBezTo>
                      <a:cubicBezTo>
                        <a:pt x="911969" y="523145"/>
                        <a:pt x="961928" y="561322"/>
                        <a:pt x="1008115" y="602324"/>
                      </a:cubicBezTo>
                      <a:cubicBezTo>
                        <a:pt x="947789" y="575931"/>
                        <a:pt x="876623" y="562263"/>
                        <a:pt x="869081" y="475544"/>
                      </a:cubicBezTo>
                      <a:cubicBezTo>
                        <a:pt x="866253" y="443025"/>
                        <a:pt x="839860" y="427472"/>
                        <a:pt x="809225" y="422287"/>
                      </a:cubicBezTo>
                      <a:cubicBezTo>
                        <a:pt x="779062" y="417103"/>
                        <a:pt x="756439" y="427943"/>
                        <a:pt x="741358" y="455278"/>
                      </a:cubicBezTo>
                      <a:cubicBezTo>
                        <a:pt x="714495" y="502409"/>
                        <a:pt x="686687" y="548595"/>
                        <a:pt x="648512" y="593841"/>
                      </a:cubicBezTo>
                      <a:cubicBezTo>
                        <a:pt x="641442" y="519847"/>
                        <a:pt x="630131" y="446323"/>
                        <a:pt x="627774" y="372329"/>
                      </a:cubicBezTo>
                      <a:cubicBezTo>
                        <a:pt x="624946" y="295507"/>
                        <a:pt x="622591" y="218213"/>
                        <a:pt x="631074" y="141390"/>
                      </a:cubicBezTo>
                      <a:cubicBezTo>
                        <a:pt x="632016" y="131493"/>
                        <a:pt x="628246" y="120654"/>
                        <a:pt x="626361" y="110285"/>
                      </a:cubicBezTo>
                      <a:cubicBezTo>
                        <a:pt x="663594" y="75879"/>
                        <a:pt x="676319" y="21208"/>
                        <a:pt x="726276" y="0"/>
                      </a:cubicBezTo>
                      <a:close/>
                    </a:path>
                  </a:pathLst>
                </a:custGeom>
                <a:solidFill>
                  <a:srgbClr val="CBD7EC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10">
                  <a:extLst>
                    <a:ext uri="{FF2B5EF4-FFF2-40B4-BE49-F238E27FC236}">
                      <a16:creationId xmlns:a16="http://schemas.microsoft.com/office/drawing/2014/main" id="{6059A673-3592-9444-B679-50EF8A2ACB82}"/>
                    </a:ext>
                  </a:extLst>
                </p:cNvPr>
                <p:cNvSpPr/>
                <p:nvPr/>
              </p:nvSpPr>
              <p:spPr>
                <a:xfrm>
                  <a:off x="2475144" y="1226130"/>
                  <a:ext cx="563730" cy="320744"/>
                </a:xfrm>
                <a:custGeom>
                  <a:avLst/>
                  <a:gdLst>
                    <a:gd name="connsiteX0" fmla="*/ 402639 w 404028"/>
                    <a:gd name="connsiteY0" fmla="*/ 36481 h 229879"/>
                    <a:gd name="connsiteX1" fmla="*/ 330016 w 404028"/>
                    <a:gd name="connsiteY1" fmla="*/ 155381 h 229879"/>
                    <a:gd name="connsiteX2" fmla="*/ 264148 w 404028"/>
                    <a:gd name="connsiteY2" fmla="*/ 212467 h 229879"/>
                    <a:gd name="connsiteX3" fmla="*/ 139167 w 404028"/>
                    <a:gd name="connsiteY3" fmla="*/ 209089 h 229879"/>
                    <a:gd name="connsiteX4" fmla="*/ 21618 w 404028"/>
                    <a:gd name="connsiteY4" fmla="*/ 73975 h 229879"/>
                    <a:gd name="connsiteX5" fmla="*/ 0 w 404028"/>
                    <a:gd name="connsiteY5" fmla="*/ 48641 h 229879"/>
                    <a:gd name="connsiteX6" fmla="*/ 5404 w 404028"/>
                    <a:gd name="connsiteY6" fmla="*/ 5067 h 229879"/>
                    <a:gd name="connsiteX7" fmla="*/ 111131 w 404028"/>
                    <a:gd name="connsiteY7" fmla="*/ 148625 h 229879"/>
                    <a:gd name="connsiteX8" fmla="*/ 317180 w 404028"/>
                    <a:gd name="connsiteY8" fmla="*/ 130047 h 229879"/>
                    <a:gd name="connsiteX9" fmla="*/ 402977 w 404028"/>
                    <a:gd name="connsiteY9" fmla="*/ 0 h 229879"/>
                    <a:gd name="connsiteX10" fmla="*/ 402639 w 404028"/>
                    <a:gd name="connsiteY10" fmla="*/ 36481 h 229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4028" h="229879">
                      <a:moveTo>
                        <a:pt x="402639" y="36481"/>
                      </a:moveTo>
                      <a:cubicBezTo>
                        <a:pt x="383723" y="79379"/>
                        <a:pt x="359403" y="118562"/>
                        <a:pt x="330016" y="155381"/>
                      </a:cubicBezTo>
                      <a:cubicBezTo>
                        <a:pt x="311438" y="178350"/>
                        <a:pt x="289819" y="197266"/>
                        <a:pt x="264148" y="212467"/>
                      </a:cubicBezTo>
                      <a:cubicBezTo>
                        <a:pt x="221249" y="238138"/>
                        <a:pt x="181390" y="234085"/>
                        <a:pt x="139167" y="209089"/>
                      </a:cubicBezTo>
                      <a:cubicBezTo>
                        <a:pt x="84784" y="176661"/>
                        <a:pt x="49316" y="129372"/>
                        <a:pt x="21618" y="73975"/>
                      </a:cubicBezTo>
                      <a:cubicBezTo>
                        <a:pt x="16551" y="64179"/>
                        <a:pt x="15538" y="49654"/>
                        <a:pt x="0" y="48641"/>
                      </a:cubicBezTo>
                      <a:cubicBezTo>
                        <a:pt x="1689" y="32090"/>
                        <a:pt x="4391" y="25334"/>
                        <a:pt x="5404" y="5067"/>
                      </a:cubicBezTo>
                      <a:cubicBezTo>
                        <a:pt x="37156" y="48303"/>
                        <a:pt x="74313" y="114509"/>
                        <a:pt x="111131" y="148625"/>
                      </a:cubicBezTo>
                      <a:cubicBezTo>
                        <a:pt x="170919" y="203684"/>
                        <a:pt x="259081" y="185782"/>
                        <a:pt x="317180" y="130047"/>
                      </a:cubicBezTo>
                      <a:cubicBezTo>
                        <a:pt x="353323" y="95255"/>
                        <a:pt x="380683" y="54721"/>
                        <a:pt x="402977" y="0"/>
                      </a:cubicBezTo>
                      <a:cubicBezTo>
                        <a:pt x="405004" y="14187"/>
                        <a:pt x="403653" y="26685"/>
                        <a:pt x="402639" y="36481"/>
                      </a:cubicBezTo>
                      <a:close/>
                    </a:path>
                  </a:pathLst>
                </a:custGeom>
                <a:solidFill>
                  <a:srgbClr val="EABB95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11">
                  <a:extLst>
                    <a:ext uri="{FF2B5EF4-FFF2-40B4-BE49-F238E27FC236}">
                      <a16:creationId xmlns:a16="http://schemas.microsoft.com/office/drawing/2014/main" id="{A7DA1F3B-9FA2-8847-8A7D-AE0C3F9D5EEF}"/>
                    </a:ext>
                  </a:extLst>
                </p:cNvPr>
                <p:cNvSpPr/>
                <p:nvPr/>
              </p:nvSpPr>
              <p:spPr>
                <a:xfrm>
                  <a:off x="2537616" y="2775045"/>
                  <a:ext cx="432189" cy="440538"/>
                </a:xfrm>
                <a:custGeom>
                  <a:avLst/>
                  <a:gdLst>
                    <a:gd name="connsiteX0" fmla="*/ 307535 w 309752"/>
                    <a:gd name="connsiteY0" fmla="*/ 109962 h 315736"/>
                    <a:gd name="connsiteX1" fmla="*/ 271730 w 309752"/>
                    <a:gd name="connsiteY1" fmla="*/ 243049 h 315736"/>
                    <a:gd name="connsiteX2" fmla="*/ 57912 w 309752"/>
                    <a:gd name="connsiteY2" fmla="*/ 261965 h 315736"/>
                    <a:gd name="connsiteX3" fmla="*/ 827 w 309752"/>
                    <a:gd name="connsiteY3" fmla="*/ 57943 h 315736"/>
                    <a:gd name="connsiteX4" fmla="*/ 23120 w 309752"/>
                    <a:gd name="connsiteY4" fmla="*/ 41392 h 315736"/>
                    <a:gd name="connsiteX5" fmla="*/ 143372 w 309752"/>
                    <a:gd name="connsiteY5" fmla="*/ 5587 h 315736"/>
                    <a:gd name="connsiteX6" fmla="*/ 177150 w 309752"/>
                    <a:gd name="connsiteY6" fmla="*/ 13018 h 315736"/>
                    <a:gd name="connsiteX7" fmla="*/ 247747 w 309752"/>
                    <a:gd name="connsiteY7" fmla="*/ 41054 h 315736"/>
                    <a:gd name="connsiteX8" fmla="*/ 307535 w 309752"/>
                    <a:gd name="connsiteY8" fmla="*/ 109962 h 315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9752" h="315736">
                      <a:moveTo>
                        <a:pt x="307535" y="109962"/>
                      </a:moveTo>
                      <a:cubicBezTo>
                        <a:pt x="308211" y="155563"/>
                        <a:pt x="300780" y="203191"/>
                        <a:pt x="271730" y="243049"/>
                      </a:cubicBezTo>
                      <a:cubicBezTo>
                        <a:pt x="208564" y="330198"/>
                        <a:pt x="133238" y="342020"/>
                        <a:pt x="57912" y="261965"/>
                      </a:cubicBezTo>
                      <a:cubicBezTo>
                        <a:pt x="4205" y="205217"/>
                        <a:pt x="-2889" y="132594"/>
                        <a:pt x="827" y="57943"/>
                      </a:cubicBezTo>
                      <a:cubicBezTo>
                        <a:pt x="1502" y="42743"/>
                        <a:pt x="11298" y="40716"/>
                        <a:pt x="23120" y="41392"/>
                      </a:cubicBezTo>
                      <a:cubicBezTo>
                        <a:pt x="67370" y="43419"/>
                        <a:pt x="109594" y="41054"/>
                        <a:pt x="143372" y="5587"/>
                      </a:cubicBezTo>
                      <a:cubicBezTo>
                        <a:pt x="155194" y="-6911"/>
                        <a:pt x="167692" y="4236"/>
                        <a:pt x="177150" y="13018"/>
                      </a:cubicBezTo>
                      <a:cubicBezTo>
                        <a:pt x="197080" y="31596"/>
                        <a:pt x="220387" y="43081"/>
                        <a:pt x="247747" y="41054"/>
                      </a:cubicBezTo>
                      <a:cubicBezTo>
                        <a:pt x="309900" y="36325"/>
                        <a:pt x="313953" y="46121"/>
                        <a:pt x="307535" y="109962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12">
                  <a:extLst>
                    <a:ext uri="{FF2B5EF4-FFF2-40B4-BE49-F238E27FC236}">
                      <a16:creationId xmlns:a16="http://schemas.microsoft.com/office/drawing/2014/main" id="{74147E84-5FDE-5C40-A458-CBE0ED59EC28}"/>
                    </a:ext>
                  </a:extLst>
                </p:cNvPr>
                <p:cNvSpPr/>
                <p:nvPr/>
              </p:nvSpPr>
              <p:spPr>
                <a:xfrm>
                  <a:off x="2772111" y="830816"/>
                  <a:ext cx="261464" cy="141105"/>
                </a:xfrm>
                <a:custGeom>
                  <a:avLst/>
                  <a:gdLst>
                    <a:gd name="connsiteX0" fmla="*/ 140484 w 187393"/>
                    <a:gd name="connsiteY0" fmla="*/ 3301 h 101131"/>
                    <a:gd name="connsiteX1" fmla="*/ 186761 w 187393"/>
                    <a:gd name="connsiteY1" fmla="*/ 24919 h 101131"/>
                    <a:gd name="connsiteX2" fmla="*/ 145213 w 187393"/>
                    <a:gd name="connsiteY2" fmla="*/ 93152 h 101131"/>
                    <a:gd name="connsiteX3" fmla="*/ 48269 w 187393"/>
                    <a:gd name="connsiteY3" fmla="*/ 99907 h 101131"/>
                    <a:gd name="connsiteX4" fmla="*/ 8411 w 187393"/>
                    <a:gd name="connsiteY4" fmla="*/ 71533 h 101131"/>
                    <a:gd name="connsiteX5" fmla="*/ 34758 w 187393"/>
                    <a:gd name="connsiteY5" fmla="*/ 17826 h 101131"/>
                    <a:gd name="connsiteX6" fmla="*/ 140484 w 187393"/>
                    <a:gd name="connsiteY6" fmla="*/ 3301 h 101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393" h="101131">
                      <a:moveTo>
                        <a:pt x="140484" y="3301"/>
                      </a:moveTo>
                      <a:cubicBezTo>
                        <a:pt x="156698" y="1274"/>
                        <a:pt x="183721" y="-9873"/>
                        <a:pt x="186761" y="24919"/>
                      </a:cubicBezTo>
                      <a:cubicBezTo>
                        <a:pt x="190476" y="65791"/>
                        <a:pt x="177979" y="87072"/>
                        <a:pt x="145213" y="93152"/>
                      </a:cubicBezTo>
                      <a:cubicBezTo>
                        <a:pt x="113124" y="99232"/>
                        <a:pt x="81034" y="103285"/>
                        <a:pt x="48269" y="99907"/>
                      </a:cubicBezTo>
                      <a:cubicBezTo>
                        <a:pt x="28678" y="97881"/>
                        <a:pt x="16855" y="88423"/>
                        <a:pt x="8411" y="71533"/>
                      </a:cubicBezTo>
                      <a:cubicBezTo>
                        <a:pt x="-7803" y="38430"/>
                        <a:pt x="-1385" y="23568"/>
                        <a:pt x="34758" y="17826"/>
                      </a:cubicBezTo>
                      <a:cubicBezTo>
                        <a:pt x="70225" y="11746"/>
                        <a:pt x="105692" y="8030"/>
                        <a:pt x="140484" y="3301"/>
                      </a:cubicBezTo>
                      <a:close/>
                    </a:path>
                  </a:pathLst>
                </a:custGeom>
                <a:solidFill>
                  <a:srgbClr val="E3E9F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13">
                  <a:extLst>
                    <a:ext uri="{FF2B5EF4-FFF2-40B4-BE49-F238E27FC236}">
                      <a16:creationId xmlns:a16="http://schemas.microsoft.com/office/drawing/2014/main" id="{99A64E81-3FA3-BC49-977F-3D095B700DB7}"/>
                    </a:ext>
                  </a:extLst>
                </p:cNvPr>
                <p:cNvSpPr/>
                <p:nvPr/>
              </p:nvSpPr>
              <p:spPr>
                <a:xfrm>
                  <a:off x="2425098" y="856509"/>
                  <a:ext cx="248135" cy="126301"/>
                </a:xfrm>
                <a:custGeom>
                  <a:avLst/>
                  <a:gdLst>
                    <a:gd name="connsiteX0" fmla="*/ 145648 w 177840"/>
                    <a:gd name="connsiteY0" fmla="*/ 3465 h 90521"/>
                    <a:gd name="connsiteX1" fmla="*/ 177399 w 177840"/>
                    <a:gd name="connsiteY1" fmla="*/ 34879 h 90521"/>
                    <a:gd name="connsiteX2" fmla="*/ 145310 w 177840"/>
                    <a:gd name="connsiteY2" fmla="*/ 84534 h 90521"/>
                    <a:gd name="connsiteX3" fmla="*/ 64579 w 177840"/>
                    <a:gd name="connsiteY3" fmla="*/ 89600 h 90521"/>
                    <a:gd name="connsiteX4" fmla="*/ 400 w 177840"/>
                    <a:gd name="connsiteY4" fmla="*/ 25421 h 90521"/>
                    <a:gd name="connsiteX5" fmla="*/ 22694 w 177840"/>
                    <a:gd name="connsiteY5" fmla="*/ 87 h 90521"/>
                    <a:gd name="connsiteX6" fmla="*/ 145648 w 177840"/>
                    <a:gd name="connsiteY6" fmla="*/ 3465 h 9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840" h="90521">
                      <a:moveTo>
                        <a:pt x="145648" y="3465"/>
                      </a:moveTo>
                      <a:cubicBezTo>
                        <a:pt x="164226" y="5492"/>
                        <a:pt x="180777" y="11234"/>
                        <a:pt x="177399" y="34879"/>
                      </a:cubicBezTo>
                      <a:cubicBezTo>
                        <a:pt x="174359" y="56160"/>
                        <a:pt x="173684" y="80142"/>
                        <a:pt x="145310" y="84534"/>
                      </a:cubicBezTo>
                      <a:cubicBezTo>
                        <a:pt x="118625" y="88587"/>
                        <a:pt x="91602" y="92303"/>
                        <a:pt x="64579" y="89600"/>
                      </a:cubicBezTo>
                      <a:cubicBezTo>
                        <a:pt x="26410" y="85547"/>
                        <a:pt x="4791" y="63253"/>
                        <a:pt x="400" y="25421"/>
                      </a:cubicBezTo>
                      <a:cubicBezTo>
                        <a:pt x="-1626" y="6843"/>
                        <a:pt x="3778" y="-926"/>
                        <a:pt x="22694" y="87"/>
                      </a:cubicBezTo>
                      <a:cubicBezTo>
                        <a:pt x="39583" y="763"/>
                        <a:pt x="121665" y="1101"/>
                        <a:pt x="145648" y="3465"/>
                      </a:cubicBezTo>
                      <a:close/>
                    </a:path>
                  </a:pathLst>
                </a:custGeom>
                <a:solidFill>
                  <a:srgbClr val="E3E9F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14">
                  <a:extLst>
                    <a:ext uri="{FF2B5EF4-FFF2-40B4-BE49-F238E27FC236}">
                      <a16:creationId xmlns:a16="http://schemas.microsoft.com/office/drawing/2014/main" id="{01838C5A-CD6A-1146-8E27-D5572E368C9A}"/>
                    </a:ext>
                  </a:extLst>
                </p:cNvPr>
                <p:cNvSpPr/>
                <p:nvPr/>
              </p:nvSpPr>
              <p:spPr>
                <a:xfrm>
                  <a:off x="2581614" y="2827700"/>
                  <a:ext cx="348072" cy="342139"/>
                </a:xfrm>
                <a:custGeom>
                  <a:avLst/>
                  <a:gdLst>
                    <a:gd name="connsiteX0" fmla="*/ 247965 w 249465"/>
                    <a:gd name="connsiteY0" fmla="*/ 65469 h 245213"/>
                    <a:gd name="connsiteX1" fmla="*/ 231076 w 249465"/>
                    <a:gd name="connsiteY1" fmla="*/ 163765 h 245213"/>
                    <a:gd name="connsiteX2" fmla="*/ 127038 w 249465"/>
                    <a:gd name="connsiteY2" fmla="*/ 245171 h 245213"/>
                    <a:gd name="connsiteX3" fmla="*/ 24351 w 249465"/>
                    <a:gd name="connsiteY3" fmla="*/ 175587 h 245213"/>
                    <a:gd name="connsiteX4" fmla="*/ 31 w 249465"/>
                    <a:gd name="connsiteY4" fmla="*/ 52633 h 245213"/>
                    <a:gd name="connsiteX5" fmla="*/ 23000 w 249465"/>
                    <a:gd name="connsiteY5" fmla="*/ 33380 h 245213"/>
                    <a:gd name="connsiteX6" fmla="*/ 113864 w 249465"/>
                    <a:gd name="connsiteY6" fmla="*/ 4330 h 245213"/>
                    <a:gd name="connsiteX7" fmla="*/ 136158 w 249465"/>
                    <a:gd name="connsiteY7" fmla="*/ 6695 h 245213"/>
                    <a:gd name="connsiteX8" fmla="*/ 214862 w 249465"/>
                    <a:gd name="connsiteY8" fmla="*/ 32366 h 245213"/>
                    <a:gd name="connsiteX9" fmla="*/ 247965 w 249465"/>
                    <a:gd name="connsiteY9" fmla="*/ 65469 h 245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9465" h="245213">
                      <a:moveTo>
                        <a:pt x="247965" y="65469"/>
                      </a:moveTo>
                      <a:cubicBezTo>
                        <a:pt x="244249" y="102288"/>
                        <a:pt x="242898" y="134040"/>
                        <a:pt x="231076" y="163765"/>
                      </a:cubicBezTo>
                      <a:cubicBezTo>
                        <a:pt x="211822" y="211055"/>
                        <a:pt x="176355" y="243820"/>
                        <a:pt x="127038" y="245171"/>
                      </a:cubicBezTo>
                      <a:cubicBezTo>
                        <a:pt x="81775" y="246522"/>
                        <a:pt x="46645" y="215784"/>
                        <a:pt x="24351" y="175587"/>
                      </a:cubicBezTo>
                      <a:cubicBezTo>
                        <a:pt x="3071" y="137418"/>
                        <a:pt x="1382" y="94857"/>
                        <a:pt x="31" y="52633"/>
                      </a:cubicBezTo>
                      <a:cubicBezTo>
                        <a:pt x="-645" y="35407"/>
                        <a:pt x="9827" y="33718"/>
                        <a:pt x="23000" y="33380"/>
                      </a:cubicBezTo>
                      <a:cubicBezTo>
                        <a:pt x="56103" y="32704"/>
                        <a:pt x="87855" y="27638"/>
                        <a:pt x="113864" y="4330"/>
                      </a:cubicBezTo>
                      <a:cubicBezTo>
                        <a:pt x="122985" y="-3776"/>
                        <a:pt x="129065" y="952"/>
                        <a:pt x="136158" y="6695"/>
                      </a:cubicBezTo>
                      <a:cubicBezTo>
                        <a:pt x="159128" y="25273"/>
                        <a:pt x="186150" y="33380"/>
                        <a:pt x="214862" y="32366"/>
                      </a:cubicBezTo>
                      <a:cubicBezTo>
                        <a:pt x="244587" y="31015"/>
                        <a:pt x="253370" y="43851"/>
                        <a:pt x="247965" y="65469"/>
                      </a:cubicBezTo>
                      <a:close/>
                    </a:path>
                  </a:pathLst>
                </a:custGeom>
                <a:solidFill>
                  <a:srgbClr val="DCDCDC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15">
                  <a:extLst>
                    <a:ext uri="{FF2B5EF4-FFF2-40B4-BE49-F238E27FC236}">
                      <a16:creationId xmlns:a16="http://schemas.microsoft.com/office/drawing/2014/main" id="{F9F5E5E4-191A-004C-A703-C24ABC93F0C0}"/>
                    </a:ext>
                  </a:extLst>
                </p:cNvPr>
                <p:cNvSpPr/>
                <p:nvPr/>
              </p:nvSpPr>
              <p:spPr>
                <a:xfrm>
                  <a:off x="2803170" y="743787"/>
                  <a:ext cx="229052" cy="71506"/>
                </a:xfrm>
                <a:custGeom>
                  <a:avLst/>
                  <a:gdLst>
                    <a:gd name="connsiteX0" fmla="*/ 0 w 164163"/>
                    <a:gd name="connsiteY0" fmla="*/ 50812 h 51249"/>
                    <a:gd name="connsiteX1" fmla="*/ 164164 w 164163"/>
                    <a:gd name="connsiteY1" fmla="*/ 8589 h 51249"/>
                    <a:gd name="connsiteX2" fmla="*/ 0 w 164163"/>
                    <a:gd name="connsiteY2" fmla="*/ 50812 h 51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4163" h="51249">
                      <a:moveTo>
                        <a:pt x="0" y="50812"/>
                      </a:moveTo>
                      <a:cubicBezTo>
                        <a:pt x="51006" y="23451"/>
                        <a:pt x="98295" y="-18096"/>
                        <a:pt x="164164" y="8589"/>
                      </a:cubicBezTo>
                      <a:cubicBezTo>
                        <a:pt x="104376" y="3860"/>
                        <a:pt x="60126" y="56554"/>
                        <a:pt x="0" y="50812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16">
                  <a:extLst>
                    <a:ext uri="{FF2B5EF4-FFF2-40B4-BE49-F238E27FC236}">
                      <a16:creationId xmlns:a16="http://schemas.microsoft.com/office/drawing/2014/main" id="{D1BCEDB7-FCCF-404A-82B8-FCBE5916E8FF}"/>
                    </a:ext>
                  </a:extLst>
                </p:cNvPr>
                <p:cNvSpPr/>
                <p:nvPr/>
              </p:nvSpPr>
              <p:spPr>
                <a:xfrm>
                  <a:off x="2395965" y="761075"/>
                  <a:ext cx="234236" cy="59108"/>
                </a:xfrm>
                <a:custGeom>
                  <a:avLst/>
                  <a:gdLst>
                    <a:gd name="connsiteX0" fmla="*/ 0 w 167878"/>
                    <a:gd name="connsiteY0" fmla="*/ 15115 h 42363"/>
                    <a:gd name="connsiteX1" fmla="*/ 167879 w 167878"/>
                    <a:gd name="connsiteY1" fmla="*/ 40449 h 42363"/>
                    <a:gd name="connsiteX2" fmla="*/ 0 w 167878"/>
                    <a:gd name="connsiteY2" fmla="*/ 15115 h 42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7878" h="42363">
                      <a:moveTo>
                        <a:pt x="0" y="15115"/>
                      </a:moveTo>
                      <a:cubicBezTo>
                        <a:pt x="36143" y="-12584"/>
                        <a:pt x="102349" y="-1099"/>
                        <a:pt x="167879" y="40449"/>
                      </a:cubicBezTo>
                      <a:cubicBezTo>
                        <a:pt x="106402" y="52947"/>
                        <a:pt x="58774" y="-423"/>
                        <a:pt x="0" y="15115"/>
                      </a:cubicBezTo>
                      <a:close/>
                    </a:path>
                  </a:pathLst>
                </a:custGeom>
                <a:solidFill>
                  <a:srgbClr val="3E3E3E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17">
                  <a:extLst>
                    <a:ext uri="{FF2B5EF4-FFF2-40B4-BE49-F238E27FC236}">
                      <a16:creationId xmlns:a16="http://schemas.microsoft.com/office/drawing/2014/main" id="{5757B78E-05BD-6546-BC26-20FE418FBB94}"/>
                    </a:ext>
                  </a:extLst>
                </p:cNvPr>
                <p:cNvSpPr/>
                <p:nvPr/>
              </p:nvSpPr>
              <p:spPr>
                <a:xfrm>
                  <a:off x="1555632" y="3647208"/>
                  <a:ext cx="2342371" cy="91432"/>
                </a:xfrm>
                <a:custGeom>
                  <a:avLst/>
                  <a:gdLst>
                    <a:gd name="connsiteX0" fmla="*/ 1631838 w 1678790"/>
                    <a:gd name="connsiteY0" fmla="*/ 65530 h 65530"/>
                    <a:gd name="connsiteX1" fmla="*/ 46952 w 1678790"/>
                    <a:gd name="connsiteY1" fmla="*/ 65530 h 65530"/>
                    <a:gd name="connsiteX2" fmla="*/ 0 w 1678790"/>
                    <a:gd name="connsiteY2" fmla="*/ 18578 h 65530"/>
                    <a:gd name="connsiteX3" fmla="*/ 0 w 1678790"/>
                    <a:gd name="connsiteY3" fmla="*/ 13511 h 65530"/>
                    <a:gd name="connsiteX4" fmla="*/ 13511 w 1678790"/>
                    <a:gd name="connsiteY4" fmla="*/ 0 h 65530"/>
                    <a:gd name="connsiteX5" fmla="*/ 1665279 w 1678790"/>
                    <a:gd name="connsiteY5" fmla="*/ 0 h 65530"/>
                    <a:gd name="connsiteX6" fmla="*/ 1678790 w 1678790"/>
                    <a:gd name="connsiteY6" fmla="*/ 13511 h 65530"/>
                    <a:gd name="connsiteX7" fmla="*/ 1678790 w 1678790"/>
                    <a:gd name="connsiteY7" fmla="*/ 18578 h 65530"/>
                    <a:gd name="connsiteX8" fmla="*/ 1631838 w 1678790"/>
                    <a:gd name="connsiteY8" fmla="*/ 65530 h 6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78790" h="65530">
                      <a:moveTo>
                        <a:pt x="1631838" y="65530"/>
                      </a:moveTo>
                      <a:lnTo>
                        <a:pt x="46952" y="65530"/>
                      </a:lnTo>
                      <a:cubicBezTo>
                        <a:pt x="20943" y="65530"/>
                        <a:pt x="0" y="44587"/>
                        <a:pt x="0" y="18578"/>
                      </a:cubicBezTo>
                      <a:lnTo>
                        <a:pt x="0" y="13511"/>
                      </a:lnTo>
                      <a:cubicBezTo>
                        <a:pt x="0" y="6080"/>
                        <a:pt x="6080" y="0"/>
                        <a:pt x="13511" y="0"/>
                      </a:cubicBezTo>
                      <a:lnTo>
                        <a:pt x="1665279" y="0"/>
                      </a:lnTo>
                      <a:cubicBezTo>
                        <a:pt x="1672710" y="0"/>
                        <a:pt x="1678790" y="6080"/>
                        <a:pt x="1678790" y="13511"/>
                      </a:cubicBezTo>
                      <a:lnTo>
                        <a:pt x="1678790" y="18578"/>
                      </a:lnTo>
                      <a:cubicBezTo>
                        <a:pt x="1678790" y="44587"/>
                        <a:pt x="1657848" y="65530"/>
                        <a:pt x="1631838" y="65530"/>
                      </a:cubicBezTo>
                      <a:close/>
                    </a:path>
                  </a:pathLst>
                </a:custGeom>
                <a:solidFill>
                  <a:srgbClr val="DCDCDC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158402D-BA49-3341-9EAE-25CE1DCF334E}"/>
                </a:ext>
              </a:extLst>
            </p:cNvPr>
            <p:cNvSpPr/>
            <p:nvPr/>
          </p:nvSpPr>
          <p:spPr>
            <a:xfrm>
              <a:off x="3938914" y="2801642"/>
              <a:ext cx="644769" cy="621477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E34D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A27A4C1-1719-6541-8D9D-03A67D451232}"/>
                </a:ext>
              </a:extLst>
            </p:cNvPr>
            <p:cNvSpPr/>
            <p:nvPr/>
          </p:nvSpPr>
          <p:spPr>
            <a:xfrm>
              <a:off x="3938913" y="4066113"/>
              <a:ext cx="644769" cy="62147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264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3122A3F-42EE-1849-AF50-9973E4393B7D}"/>
                </a:ext>
              </a:extLst>
            </p:cNvPr>
            <p:cNvSpPr/>
            <p:nvPr/>
          </p:nvSpPr>
          <p:spPr>
            <a:xfrm>
              <a:off x="3938912" y="5412191"/>
              <a:ext cx="644769" cy="621477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DBB9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C17197B-DA6F-CF4E-B6F8-09F62C8963DB}"/>
              </a:ext>
            </a:extLst>
          </p:cNvPr>
          <p:cNvGrpSpPr/>
          <p:nvPr/>
        </p:nvGrpSpPr>
        <p:grpSpPr>
          <a:xfrm>
            <a:off x="7088496" y="1453599"/>
            <a:ext cx="3464437" cy="4875389"/>
            <a:chOff x="6115481" y="1329046"/>
            <a:chExt cx="3464437" cy="4875389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199E5B7-3F74-9143-9D57-BAA774FDE7F6}"/>
                </a:ext>
              </a:extLst>
            </p:cNvPr>
            <p:cNvSpPr/>
            <p:nvPr/>
          </p:nvSpPr>
          <p:spPr>
            <a:xfrm>
              <a:off x="8905733" y="5493228"/>
              <a:ext cx="644769" cy="621477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51EF8FF-27EC-1640-8ADA-4EDC1D2328E3}"/>
                </a:ext>
              </a:extLst>
            </p:cNvPr>
            <p:cNvSpPr/>
            <p:nvPr/>
          </p:nvSpPr>
          <p:spPr>
            <a:xfrm>
              <a:off x="8935149" y="3619750"/>
              <a:ext cx="644769" cy="621477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0" name="Picture 119" descr="Icon&#10;&#10;Description automatically generated">
              <a:extLst>
                <a:ext uri="{FF2B5EF4-FFF2-40B4-BE49-F238E27FC236}">
                  <a16:creationId xmlns:a16="http://schemas.microsoft.com/office/drawing/2014/main" id="{D7F6F86C-2415-3E41-B8A3-AD136726E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2771" y="4499134"/>
              <a:ext cx="350695" cy="641187"/>
            </a:xfrm>
            <a:prstGeom prst="rect">
              <a:avLst/>
            </a:prstGeom>
          </p:spPr>
        </p:pic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A63882A-10F5-3044-884D-49E49C5A2314}"/>
                </a:ext>
              </a:extLst>
            </p:cNvPr>
            <p:cNvSpPr/>
            <p:nvPr/>
          </p:nvSpPr>
          <p:spPr>
            <a:xfrm>
              <a:off x="8953261" y="2733146"/>
              <a:ext cx="549717" cy="514827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EB4BDC5-D5AC-B146-8B5D-870056B60D11}"/>
                </a:ext>
              </a:extLst>
            </p:cNvPr>
            <p:cNvGrpSpPr/>
            <p:nvPr/>
          </p:nvGrpSpPr>
          <p:grpSpPr>
            <a:xfrm>
              <a:off x="6115481" y="1329046"/>
              <a:ext cx="2573376" cy="4875389"/>
              <a:chOff x="5481800" y="1332644"/>
              <a:chExt cx="2573376" cy="487538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0DDD74B-4A92-7149-85B7-0C75FCE8218D}"/>
                  </a:ext>
                </a:extLst>
              </p:cNvPr>
              <p:cNvGrpSpPr/>
              <p:nvPr/>
            </p:nvGrpSpPr>
            <p:grpSpPr>
              <a:xfrm>
                <a:off x="5481800" y="2552867"/>
                <a:ext cx="2573376" cy="3655166"/>
                <a:chOff x="2584258" y="1605443"/>
                <a:chExt cx="3252077" cy="4142728"/>
              </a:xfrm>
              <a:solidFill>
                <a:srgbClr val="0070C0"/>
              </a:solidFill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C88AF98A-BDDB-8A46-88AE-9089CCEBC5A9}"/>
                    </a:ext>
                  </a:extLst>
                </p:cNvPr>
                <p:cNvGrpSpPr/>
                <p:nvPr/>
              </p:nvGrpSpPr>
              <p:grpSpPr>
                <a:xfrm>
                  <a:off x="2584258" y="1605443"/>
                  <a:ext cx="3252077" cy="4142728"/>
                  <a:chOff x="539552" y="1772816"/>
                  <a:chExt cx="2088232" cy="3960440"/>
                </a:xfrm>
                <a:grpFill/>
              </p:grpSpPr>
              <p:sp>
                <p:nvSpPr>
                  <p:cNvPr id="96" name="Rounded Rectangle 95">
                    <a:extLst>
                      <a:ext uri="{FF2B5EF4-FFF2-40B4-BE49-F238E27FC236}">
                        <a16:creationId xmlns:a16="http://schemas.microsoft.com/office/drawing/2014/main" id="{2E185029-6FF5-7F46-B58F-6F7EFD2D0E8B}"/>
                      </a:ext>
                    </a:extLst>
                  </p:cNvPr>
                  <p:cNvSpPr/>
                  <p:nvPr/>
                </p:nvSpPr>
                <p:spPr>
                  <a:xfrm>
                    <a:off x="539552" y="1772816"/>
                    <a:ext cx="2088232" cy="3960440"/>
                  </a:xfrm>
                  <a:prstGeom prst="roundRect">
                    <a:avLst>
                      <a:gd name="adj" fmla="val 3866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accent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r>
                      <a:rPr lang="en-US" sz="16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Membangun</a:t>
                    </a:r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 website</a:t>
                    </a:r>
                  </a:p>
                  <a:p>
                    <a:pPr algn="ctr"/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r>
                      <a:rPr lang="en-US" sz="16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Fungtional</a:t>
                    </a:r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 &amp; Logical</a:t>
                    </a:r>
                  </a:p>
                  <a:p>
                    <a:pPr algn="ctr"/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r>
                      <a:rPr lang="en-US" sz="16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Menggunakan</a:t>
                    </a:r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 </a:t>
                    </a:r>
                    <a:r>
                      <a:rPr lang="en-US" sz="16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otak</a:t>
                    </a:r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 </a:t>
                    </a:r>
                    <a:r>
                      <a:rPr lang="en-US" sz="16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kiri</a:t>
                    </a:r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Programmer</a:t>
                    </a:r>
                  </a:p>
                  <a:p>
                    <a:pPr algn="ctr"/>
                    <a:endPara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endParaRPr>
                  </a:p>
                  <a:p>
                    <a:pPr algn="ctr"/>
                    <a:r>
                      <a:rPr lang="en-US" sz="16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Gaji</a:t>
                    </a:r>
                    <a:r>
                      <a: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Arial" pitchFamily="34" charset="0"/>
                      </a:rPr>
                      <a:t> $70 USD</a:t>
                    </a:r>
                  </a:p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97" name="Rounded Rectangle 4">
                    <a:extLst>
                      <a:ext uri="{FF2B5EF4-FFF2-40B4-BE49-F238E27FC236}">
                        <a16:creationId xmlns:a16="http://schemas.microsoft.com/office/drawing/2014/main" id="{B7D92337-B99C-8C42-819D-D4ABD4A880BE}"/>
                      </a:ext>
                    </a:extLst>
                  </p:cNvPr>
                  <p:cNvSpPr/>
                  <p:nvPr/>
                </p:nvSpPr>
                <p:spPr>
                  <a:xfrm>
                    <a:off x="539552" y="1772816"/>
                    <a:ext cx="2088232" cy="956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2248" h="956295">
                        <a:moveTo>
                          <a:pt x="86299" y="0"/>
                        </a:moveTo>
                        <a:lnTo>
                          <a:pt x="2145949" y="0"/>
                        </a:lnTo>
                        <a:cubicBezTo>
                          <a:pt x="2193611" y="0"/>
                          <a:pt x="2232248" y="38637"/>
                          <a:pt x="2232248" y="86299"/>
                        </a:cubicBezTo>
                        <a:lnTo>
                          <a:pt x="2232248" y="956295"/>
                        </a:lnTo>
                        <a:lnTo>
                          <a:pt x="0" y="956295"/>
                        </a:lnTo>
                        <a:lnTo>
                          <a:pt x="0" y="86299"/>
                        </a:lnTo>
                        <a:cubicBezTo>
                          <a:pt x="0" y="38637"/>
                          <a:pt x="38637" y="0"/>
                          <a:pt x="862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</p:grp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8D48DF6-F77D-9A49-B813-F32AD319E99F}"/>
                    </a:ext>
                  </a:extLst>
                </p:cNvPr>
                <p:cNvSpPr/>
                <p:nvPr/>
              </p:nvSpPr>
              <p:spPr>
                <a:xfrm>
                  <a:off x="2892325" y="1900660"/>
                  <a:ext cx="2635942" cy="662778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Web Developer /</a:t>
                  </a:r>
                </a:p>
                <a:p>
                  <a:r>
                    <a:rPr lang="en-US" sz="1600" b="1" dirty="0">
                      <a:solidFill>
                        <a:schemeClr val="bg1"/>
                      </a:solidFill>
                    </a:rPr>
                    <a:t>Backend Developer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459C8F9-BBA6-6441-9E66-5E213AA2D762}"/>
                  </a:ext>
                </a:extLst>
              </p:cNvPr>
              <p:cNvGrpSpPr/>
              <p:nvPr/>
            </p:nvGrpSpPr>
            <p:grpSpPr>
              <a:xfrm>
                <a:off x="6183141" y="1332644"/>
                <a:ext cx="1170692" cy="1519257"/>
                <a:chOff x="1439248" y="54372"/>
                <a:chExt cx="2692070" cy="3684268"/>
              </a:xfrm>
            </p:grpSpPr>
            <p:sp>
              <p:nvSpPr>
                <p:cNvPr id="54" name="Freeform: Shape 4">
                  <a:extLst>
                    <a:ext uri="{FF2B5EF4-FFF2-40B4-BE49-F238E27FC236}">
                      <a16:creationId xmlns:a16="http://schemas.microsoft.com/office/drawing/2014/main" id="{A85C68C0-01BA-1543-BC58-6BCBCAE1A65D}"/>
                    </a:ext>
                  </a:extLst>
                </p:cNvPr>
                <p:cNvSpPr/>
                <p:nvPr/>
              </p:nvSpPr>
              <p:spPr>
                <a:xfrm>
                  <a:off x="2294997" y="431160"/>
                  <a:ext cx="881971" cy="1485282"/>
                </a:xfrm>
                <a:custGeom>
                  <a:avLst/>
                  <a:gdLst>
                    <a:gd name="connsiteX0" fmla="*/ 604713 w 632113"/>
                    <a:gd name="connsiteY0" fmla="*/ 174215 h 1064510"/>
                    <a:gd name="connsiteX1" fmla="*/ 588499 w 632113"/>
                    <a:gd name="connsiteY1" fmla="*/ 201913 h 1064510"/>
                    <a:gd name="connsiteX2" fmla="*/ 578028 w 632113"/>
                    <a:gd name="connsiteY2" fmla="*/ 240420 h 1064510"/>
                    <a:gd name="connsiteX3" fmla="*/ 551680 w 632113"/>
                    <a:gd name="connsiteY3" fmla="*/ 85039 h 1064510"/>
                    <a:gd name="connsiteX4" fmla="*/ 426362 w 632113"/>
                    <a:gd name="connsiteY4" fmla="*/ 15118 h 1064510"/>
                    <a:gd name="connsiteX5" fmla="*/ 423322 w 632113"/>
                    <a:gd name="connsiteY5" fmla="*/ 16469 h 1064510"/>
                    <a:gd name="connsiteX6" fmla="*/ 117965 w 632113"/>
                    <a:gd name="connsiteY6" fmla="*/ 51599 h 1064510"/>
                    <a:gd name="connsiteX7" fmla="*/ 44328 w 632113"/>
                    <a:gd name="connsiteY7" fmla="*/ 112738 h 1064510"/>
                    <a:gd name="connsiteX8" fmla="*/ 59866 w 632113"/>
                    <a:gd name="connsiteY8" fmla="*/ 288048 h 1064510"/>
                    <a:gd name="connsiteX9" fmla="*/ 47368 w 632113"/>
                    <a:gd name="connsiteY9" fmla="*/ 249203 h 1064510"/>
                    <a:gd name="connsiteX10" fmla="*/ 24736 w 632113"/>
                    <a:gd name="connsiteY10" fmla="*/ 199549 h 1064510"/>
                    <a:gd name="connsiteX11" fmla="*/ 7171 w 632113"/>
                    <a:gd name="connsiteY11" fmla="*/ 217451 h 1064510"/>
                    <a:gd name="connsiteX12" fmla="*/ 60204 w 632113"/>
                    <a:gd name="connsiteY12" fmla="*/ 401882 h 1064510"/>
                    <a:gd name="connsiteX13" fmla="*/ 80471 w 632113"/>
                    <a:gd name="connsiteY13" fmla="*/ 425864 h 1064510"/>
                    <a:gd name="connsiteX14" fmla="*/ 136543 w 632113"/>
                    <a:gd name="connsiteY14" fmla="*/ 577192 h 1064510"/>
                    <a:gd name="connsiteX15" fmla="*/ 129787 w 632113"/>
                    <a:gd name="connsiteY15" fmla="*/ 618064 h 1064510"/>
                    <a:gd name="connsiteX16" fmla="*/ 128436 w 632113"/>
                    <a:gd name="connsiteY16" fmla="*/ 617388 h 1064510"/>
                    <a:gd name="connsiteX17" fmla="*/ 92293 w 632113"/>
                    <a:gd name="connsiteY17" fmla="*/ 795401 h 1064510"/>
                    <a:gd name="connsiteX18" fmla="*/ 344281 w 632113"/>
                    <a:gd name="connsiteY18" fmla="*/ 1063602 h 1064510"/>
                    <a:gd name="connsiteX19" fmla="*/ 353401 w 632113"/>
                    <a:gd name="connsiteY19" fmla="*/ 1060900 h 1064510"/>
                    <a:gd name="connsiteX20" fmla="*/ 551005 w 632113"/>
                    <a:gd name="connsiteY20" fmla="*/ 745746 h 1064510"/>
                    <a:gd name="connsiteX21" fmla="*/ 534454 w 632113"/>
                    <a:gd name="connsiteY21" fmla="*/ 617051 h 1064510"/>
                    <a:gd name="connsiteX22" fmla="*/ 535805 w 632113"/>
                    <a:gd name="connsiteY22" fmla="*/ 558614 h 1064510"/>
                    <a:gd name="connsiteX23" fmla="*/ 605388 w 632113"/>
                    <a:gd name="connsiteY23" fmla="*/ 352903 h 1064510"/>
                    <a:gd name="connsiteX24" fmla="*/ 620927 w 632113"/>
                    <a:gd name="connsiteY24" fmla="*/ 314395 h 1064510"/>
                    <a:gd name="connsiteX25" fmla="*/ 632073 w 632113"/>
                    <a:gd name="connsiteY25" fmla="*/ 210695 h 1064510"/>
                    <a:gd name="connsiteX26" fmla="*/ 604713 w 632113"/>
                    <a:gd name="connsiteY26" fmla="*/ 174215 h 106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32113" h="1064510">
                      <a:moveTo>
                        <a:pt x="604713" y="174215"/>
                      </a:moveTo>
                      <a:cubicBezTo>
                        <a:pt x="595593" y="181308"/>
                        <a:pt x="591539" y="191442"/>
                        <a:pt x="588499" y="201913"/>
                      </a:cubicBezTo>
                      <a:cubicBezTo>
                        <a:pt x="584783" y="214749"/>
                        <a:pt x="581406" y="227585"/>
                        <a:pt x="578028" y="240420"/>
                      </a:cubicBezTo>
                      <a:cubicBezTo>
                        <a:pt x="576339" y="232651"/>
                        <a:pt x="556410" y="115102"/>
                        <a:pt x="551680" y="85039"/>
                      </a:cubicBezTo>
                      <a:cubicBezTo>
                        <a:pt x="538169" y="1607"/>
                        <a:pt x="503040" y="-17647"/>
                        <a:pt x="426362" y="15118"/>
                      </a:cubicBezTo>
                      <a:cubicBezTo>
                        <a:pt x="425349" y="15456"/>
                        <a:pt x="424336" y="16131"/>
                        <a:pt x="423322" y="16469"/>
                      </a:cubicBezTo>
                      <a:cubicBezTo>
                        <a:pt x="325703" y="63421"/>
                        <a:pt x="223016" y="68488"/>
                        <a:pt x="117965" y="51599"/>
                      </a:cubicBezTo>
                      <a:cubicBezTo>
                        <a:pt x="73039" y="44168"/>
                        <a:pt x="39261" y="67812"/>
                        <a:pt x="44328" y="112738"/>
                      </a:cubicBezTo>
                      <a:cubicBezTo>
                        <a:pt x="50070" y="161717"/>
                        <a:pt x="59866" y="288048"/>
                        <a:pt x="59866" y="288048"/>
                      </a:cubicBezTo>
                      <a:cubicBezTo>
                        <a:pt x="55812" y="275212"/>
                        <a:pt x="51759" y="262039"/>
                        <a:pt x="47368" y="249203"/>
                      </a:cubicBezTo>
                      <a:cubicBezTo>
                        <a:pt x="41288" y="231976"/>
                        <a:pt x="38586" y="213060"/>
                        <a:pt x="24736" y="199549"/>
                      </a:cubicBezTo>
                      <a:cubicBezTo>
                        <a:pt x="16292" y="203264"/>
                        <a:pt x="10212" y="209006"/>
                        <a:pt x="7171" y="217451"/>
                      </a:cubicBezTo>
                      <a:cubicBezTo>
                        <a:pt x="-13433" y="273861"/>
                        <a:pt x="12238" y="364050"/>
                        <a:pt x="60204" y="401882"/>
                      </a:cubicBezTo>
                      <a:cubicBezTo>
                        <a:pt x="68648" y="408637"/>
                        <a:pt x="77768" y="414042"/>
                        <a:pt x="80471" y="425864"/>
                      </a:cubicBezTo>
                      <a:cubicBezTo>
                        <a:pt x="87902" y="460318"/>
                        <a:pt x="98373" y="508284"/>
                        <a:pt x="136543" y="577192"/>
                      </a:cubicBezTo>
                      <a:cubicBezTo>
                        <a:pt x="134854" y="592730"/>
                        <a:pt x="133165" y="611308"/>
                        <a:pt x="129787" y="618064"/>
                      </a:cubicBezTo>
                      <a:lnTo>
                        <a:pt x="128436" y="617388"/>
                      </a:lnTo>
                      <a:cubicBezTo>
                        <a:pt x="102089" y="659274"/>
                        <a:pt x="75066" y="753516"/>
                        <a:pt x="92293" y="795401"/>
                      </a:cubicBezTo>
                      <a:cubicBezTo>
                        <a:pt x="116614" y="854851"/>
                        <a:pt x="339889" y="1059549"/>
                        <a:pt x="344281" y="1063602"/>
                      </a:cubicBezTo>
                      <a:cubicBezTo>
                        <a:pt x="345632" y="1066304"/>
                        <a:pt x="350699" y="1062251"/>
                        <a:pt x="353401" y="1060900"/>
                      </a:cubicBezTo>
                      <a:cubicBezTo>
                        <a:pt x="368601" y="1047388"/>
                        <a:pt x="524658" y="949093"/>
                        <a:pt x="551005" y="745746"/>
                      </a:cubicBezTo>
                      <a:cubicBezTo>
                        <a:pt x="556747" y="702510"/>
                        <a:pt x="569583" y="655896"/>
                        <a:pt x="534454" y="617051"/>
                      </a:cubicBezTo>
                      <a:cubicBezTo>
                        <a:pt x="533778" y="614010"/>
                        <a:pt x="533440" y="597459"/>
                        <a:pt x="535805" y="558614"/>
                      </a:cubicBezTo>
                      <a:cubicBezTo>
                        <a:pt x="566205" y="469439"/>
                        <a:pt x="569921" y="380601"/>
                        <a:pt x="605388" y="352903"/>
                      </a:cubicBezTo>
                      <a:cubicBezTo>
                        <a:pt x="614846" y="345472"/>
                        <a:pt x="618224" y="327907"/>
                        <a:pt x="620927" y="314395"/>
                      </a:cubicBezTo>
                      <a:cubicBezTo>
                        <a:pt x="627682" y="280279"/>
                        <a:pt x="630384" y="245487"/>
                        <a:pt x="632073" y="210695"/>
                      </a:cubicBezTo>
                      <a:cubicBezTo>
                        <a:pt x="632749" y="190428"/>
                        <a:pt x="624980" y="178268"/>
                        <a:pt x="604713" y="174215"/>
                      </a:cubicBezTo>
                      <a:close/>
                    </a:path>
                  </a:pathLst>
                </a:custGeom>
                <a:solidFill>
                  <a:srgbClr val="F9C9A2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">
                  <a:extLst>
                    <a:ext uri="{FF2B5EF4-FFF2-40B4-BE49-F238E27FC236}">
                      <a16:creationId xmlns:a16="http://schemas.microsoft.com/office/drawing/2014/main" id="{8839D7C8-BA73-7A4A-B36A-880A4CE3BD48}"/>
                    </a:ext>
                  </a:extLst>
                </p:cNvPr>
                <p:cNvSpPr/>
                <p:nvPr/>
              </p:nvSpPr>
              <p:spPr>
                <a:xfrm>
                  <a:off x="2241786" y="54372"/>
                  <a:ext cx="923343" cy="785762"/>
                </a:xfrm>
                <a:custGeom>
                  <a:avLst/>
                  <a:gdLst>
                    <a:gd name="connsiteX0" fmla="*/ 85505 w 661765"/>
                    <a:gd name="connsiteY0" fmla="*/ 524315 h 563160"/>
                    <a:gd name="connsiteX1" fmla="*/ 98003 w 661765"/>
                    <a:gd name="connsiteY1" fmla="*/ 563160 h 563160"/>
                    <a:gd name="connsiteX2" fmla="*/ 82464 w 661765"/>
                    <a:gd name="connsiteY2" fmla="*/ 387850 h 563160"/>
                    <a:gd name="connsiteX3" fmla="*/ 156102 w 661765"/>
                    <a:gd name="connsiteY3" fmla="*/ 326711 h 563160"/>
                    <a:gd name="connsiteX4" fmla="*/ 461459 w 661765"/>
                    <a:gd name="connsiteY4" fmla="*/ 291582 h 563160"/>
                    <a:gd name="connsiteX5" fmla="*/ 464499 w 661765"/>
                    <a:gd name="connsiteY5" fmla="*/ 290230 h 563160"/>
                    <a:gd name="connsiteX6" fmla="*/ 589817 w 661765"/>
                    <a:gd name="connsiteY6" fmla="*/ 360152 h 563160"/>
                    <a:gd name="connsiteX7" fmla="*/ 616164 w 661765"/>
                    <a:gd name="connsiteY7" fmla="*/ 515533 h 563160"/>
                    <a:gd name="connsiteX8" fmla="*/ 626636 w 661765"/>
                    <a:gd name="connsiteY8" fmla="*/ 477025 h 563160"/>
                    <a:gd name="connsiteX9" fmla="*/ 642849 w 661765"/>
                    <a:gd name="connsiteY9" fmla="*/ 449327 h 563160"/>
                    <a:gd name="connsiteX10" fmla="*/ 658387 w 661765"/>
                    <a:gd name="connsiteY10" fmla="*/ 333467 h 563160"/>
                    <a:gd name="connsiteX11" fmla="*/ 624609 w 661765"/>
                    <a:gd name="connsiteY11" fmla="*/ 138903 h 563160"/>
                    <a:gd name="connsiteX12" fmla="*/ 472606 w 661765"/>
                    <a:gd name="connsiteY12" fmla="*/ 25069 h 563160"/>
                    <a:gd name="connsiteX13" fmla="*/ 288851 w 661765"/>
                    <a:gd name="connsiteY13" fmla="*/ 8180 h 563160"/>
                    <a:gd name="connsiteX14" fmla="*/ 69629 w 661765"/>
                    <a:gd name="connsiteY14" fmla="*/ 118636 h 563160"/>
                    <a:gd name="connsiteX15" fmla="*/ 2072 w 661765"/>
                    <a:gd name="connsiteY15" fmla="*/ 228078 h 563160"/>
                    <a:gd name="connsiteX16" fmla="*/ 22677 w 661765"/>
                    <a:gd name="connsiteY16" fmla="*/ 351707 h 563160"/>
                    <a:gd name="connsiteX17" fmla="*/ 62535 w 661765"/>
                    <a:gd name="connsiteY17" fmla="*/ 474999 h 563160"/>
                    <a:gd name="connsiteX18" fmla="*/ 62535 w 661765"/>
                    <a:gd name="connsiteY18" fmla="*/ 474999 h 563160"/>
                    <a:gd name="connsiteX19" fmla="*/ 85505 w 661765"/>
                    <a:gd name="connsiteY19" fmla="*/ 524315 h 563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61765" h="563160">
                      <a:moveTo>
                        <a:pt x="85505" y="524315"/>
                      </a:moveTo>
                      <a:cubicBezTo>
                        <a:pt x="89896" y="537151"/>
                        <a:pt x="93949" y="550325"/>
                        <a:pt x="98003" y="563160"/>
                      </a:cubicBezTo>
                      <a:cubicBezTo>
                        <a:pt x="98003" y="563160"/>
                        <a:pt x="88207" y="436829"/>
                        <a:pt x="82464" y="387850"/>
                      </a:cubicBezTo>
                      <a:cubicBezTo>
                        <a:pt x="77398" y="342925"/>
                        <a:pt x="111176" y="319618"/>
                        <a:pt x="156102" y="326711"/>
                      </a:cubicBezTo>
                      <a:cubicBezTo>
                        <a:pt x="261153" y="343600"/>
                        <a:pt x="363501" y="338534"/>
                        <a:pt x="461459" y="291582"/>
                      </a:cubicBezTo>
                      <a:cubicBezTo>
                        <a:pt x="462472" y="291244"/>
                        <a:pt x="463486" y="290568"/>
                        <a:pt x="464499" y="290230"/>
                      </a:cubicBezTo>
                      <a:cubicBezTo>
                        <a:pt x="541176" y="257465"/>
                        <a:pt x="576306" y="276381"/>
                        <a:pt x="589817" y="360152"/>
                      </a:cubicBezTo>
                      <a:cubicBezTo>
                        <a:pt x="594546" y="390215"/>
                        <a:pt x="614475" y="507764"/>
                        <a:pt x="616164" y="515533"/>
                      </a:cubicBezTo>
                      <a:cubicBezTo>
                        <a:pt x="619542" y="502697"/>
                        <a:pt x="622920" y="489861"/>
                        <a:pt x="626636" y="477025"/>
                      </a:cubicBezTo>
                      <a:cubicBezTo>
                        <a:pt x="629676" y="466554"/>
                        <a:pt x="633729" y="456420"/>
                        <a:pt x="642849" y="449327"/>
                      </a:cubicBezTo>
                      <a:cubicBezTo>
                        <a:pt x="641498" y="409806"/>
                        <a:pt x="654334" y="371974"/>
                        <a:pt x="658387" y="333467"/>
                      </a:cubicBezTo>
                      <a:cubicBezTo>
                        <a:pt x="665481" y="265572"/>
                        <a:pt x="664468" y="194637"/>
                        <a:pt x="624609" y="138903"/>
                      </a:cubicBezTo>
                      <a:cubicBezTo>
                        <a:pt x="587791" y="87560"/>
                        <a:pt x="535096" y="46012"/>
                        <a:pt x="472606" y="25069"/>
                      </a:cubicBezTo>
                      <a:cubicBezTo>
                        <a:pt x="413493" y="5140"/>
                        <a:pt x="357421" y="-10060"/>
                        <a:pt x="288851" y="8180"/>
                      </a:cubicBezTo>
                      <a:cubicBezTo>
                        <a:pt x="205418" y="30474"/>
                        <a:pt x="127052" y="49052"/>
                        <a:pt x="69629" y="118636"/>
                      </a:cubicBezTo>
                      <a:cubicBezTo>
                        <a:pt x="41930" y="152414"/>
                        <a:pt x="8152" y="186868"/>
                        <a:pt x="2072" y="228078"/>
                      </a:cubicBezTo>
                      <a:cubicBezTo>
                        <a:pt x="-4008" y="267599"/>
                        <a:pt x="3423" y="312186"/>
                        <a:pt x="22677" y="351707"/>
                      </a:cubicBezTo>
                      <a:cubicBezTo>
                        <a:pt x="41930" y="390552"/>
                        <a:pt x="58144" y="431087"/>
                        <a:pt x="62535" y="474999"/>
                      </a:cubicBezTo>
                      <a:lnTo>
                        <a:pt x="62535" y="474999"/>
                      </a:lnTo>
                      <a:cubicBezTo>
                        <a:pt x="77060" y="488172"/>
                        <a:pt x="79424" y="507088"/>
                        <a:pt x="85505" y="524315"/>
                      </a:cubicBezTo>
                      <a:close/>
                    </a:path>
                  </a:pathLst>
                </a:custGeom>
                <a:solidFill>
                  <a:srgbClr val="363636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6">
                  <a:extLst>
                    <a:ext uri="{FF2B5EF4-FFF2-40B4-BE49-F238E27FC236}">
                      <a16:creationId xmlns:a16="http://schemas.microsoft.com/office/drawing/2014/main" id="{1FB2BE78-3E80-BA48-8F66-6F3BEEB27720}"/>
                    </a:ext>
                  </a:extLst>
                </p:cNvPr>
                <p:cNvSpPr/>
                <p:nvPr/>
              </p:nvSpPr>
              <p:spPr>
                <a:xfrm>
                  <a:off x="2325597" y="670286"/>
                  <a:ext cx="826995" cy="353247"/>
                </a:xfrm>
                <a:custGeom>
                  <a:avLst/>
                  <a:gdLst>
                    <a:gd name="connsiteX0" fmla="*/ 590212 w 592712"/>
                    <a:gd name="connsiteY0" fmla="*/ 3507 h 253174"/>
                    <a:gd name="connsiteX1" fmla="*/ 579066 w 592712"/>
                    <a:gd name="connsiteY1" fmla="*/ 2156 h 253174"/>
                    <a:gd name="connsiteX2" fmla="*/ 562176 w 592712"/>
                    <a:gd name="connsiteY2" fmla="*/ 48432 h 253174"/>
                    <a:gd name="connsiteX3" fmla="*/ 519615 w 592712"/>
                    <a:gd name="connsiteY3" fmla="*/ 85926 h 253174"/>
                    <a:gd name="connsiteX4" fmla="*/ 446316 w 592712"/>
                    <a:gd name="connsiteY4" fmla="*/ 90318 h 253174"/>
                    <a:gd name="connsiteX5" fmla="*/ 323025 w 592712"/>
                    <a:gd name="connsiteY5" fmla="*/ 118691 h 253174"/>
                    <a:gd name="connsiteX6" fmla="*/ 303433 w 592712"/>
                    <a:gd name="connsiteY6" fmla="*/ 131527 h 253174"/>
                    <a:gd name="connsiteX7" fmla="*/ 263575 w 592712"/>
                    <a:gd name="connsiteY7" fmla="*/ 132541 h 253174"/>
                    <a:gd name="connsiteX8" fmla="*/ 244321 w 592712"/>
                    <a:gd name="connsiteY8" fmla="*/ 121056 h 253174"/>
                    <a:gd name="connsiteX9" fmla="*/ 160213 w 592712"/>
                    <a:gd name="connsiteY9" fmla="*/ 108220 h 253174"/>
                    <a:gd name="connsiteX10" fmla="*/ 62593 w 592712"/>
                    <a:gd name="connsiteY10" fmla="*/ 106531 h 253174"/>
                    <a:gd name="connsiteX11" fmla="*/ 27801 w 592712"/>
                    <a:gd name="connsiteY11" fmla="*/ 83562 h 253174"/>
                    <a:gd name="connsiteX12" fmla="*/ 1116 w 592712"/>
                    <a:gd name="connsiteY12" fmla="*/ 15667 h 253174"/>
                    <a:gd name="connsiteX13" fmla="*/ 2805 w 592712"/>
                    <a:gd name="connsiteY13" fmla="*/ 27490 h 253174"/>
                    <a:gd name="connsiteX14" fmla="*/ 778 w 592712"/>
                    <a:gd name="connsiteY14" fmla="*/ 51810 h 253174"/>
                    <a:gd name="connsiteX15" fmla="*/ 39285 w 592712"/>
                    <a:gd name="connsiteY15" fmla="*/ 175777 h 253174"/>
                    <a:gd name="connsiteX16" fmla="*/ 131501 w 592712"/>
                    <a:gd name="connsiteY16" fmla="*/ 252116 h 253174"/>
                    <a:gd name="connsiteX17" fmla="*/ 198720 w 592712"/>
                    <a:gd name="connsiteY17" fmla="*/ 253130 h 253174"/>
                    <a:gd name="connsiteX18" fmla="*/ 268641 w 592712"/>
                    <a:gd name="connsiteY18" fmla="*/ 206853 h 253174"/>
                    <a:gd name="connsiteX19" fmla="*/ 310189 w 592712"/>
                    <a:gd name="connsiteY19" fmla="*/ 206178 h 253174"/>
                    <a:gd name="connsiteX20" fmla="*/ 360181 w 592712"/>
                    <a:gd name="connsiteY20" fmla="*/ 245699 h 253174"/>
                    <a:gd name="connsiteX21" fmla="*/ 454423 w 592712"/>
                    <a:gd name="connsiteY21" fmla="*/ 245699 h 253174"/>
                    <a:gd name="connsiteX22" fmla="*/ 538531 w 592712"/>
                    <a:gd name="connsiteY22" fmla="*/ 185573 h 253174"/>
                    <a:gd name="connsiteX23" fmla="*/ 585146 w 592712"/>
                    <a:gd name="connsiteY23" fmla="*/ 30192 h 253174"/>
                    <a:gd name="connsiteX24" fmla="*/ 591564 w 592712"/>
                    <a:gd name="connsiteY24" fmla="*/ 4182 h 253174"/>
                    <a:gd name="connsiteX25" fmla="*/ 590212 w 592712"/>
                    <a:gd name="connsiteY25" fmla="*/ 3507 h 253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92712" h="253174">
                      <a:moveTo>
                        <a:pt x="590212" y="3507"/>
                      </a:moveTo>
                      <a:cubicBezTo>
                        <a:pt x="587510" y="467"/>
                        <a:pt x="580755" y="-1898"/>
                        <a:pt x="579066" y="2156"/>
                      </a:cubicBezTo>
                      <a:lnTo>
                        <a:pt x="562176" y="48432"/>
                      </a:lnTo>
                      <a:cubicBezTo>
                        <a:pt x="554745" y="68024"/>
                        <a:pt x="540220" y="85251"/>
                        <a:pt x="519615" y="85926"/>
                      </a:cubicBezTo>
                      <a:lnTo>
                        <a:pt x="446316" y="90318"/>
                      </a:lnTo>
                      <a:cubicBezTo>
                        <a:pt x="405444" y="96735"/>
                        <a:pt x="358154" y="101127"/>
                        <a:pt x="323025" y="118691"/>
                      </a:cubicBezTo>
                      <a:lnTo>
                        <a:pt x="303433" y="131527"/>
                      </a:lnTo>
                      <a:cubicBezTo>
                        <a:pt x="291273" y="139296"/>
                        <a:pt x="276073" y="139972"/>
                        <a:pt x="263575" y="132541"/>
                      </a:cubicBezTo>
                      <a:lnTo>
                        <a:pt x="244321" y="121056"/>
                      </a:lnTo>
                      <a:cubicBezTo>
                        <a:pt x="219325" y="110247"/>
                        <a:pt x="187235" y="108220"/>
                        <a:pt x="160213" y="108220"/>
                      </a:cubicBezTo>
                      <a:lnTo>
                        <a:pt x="62593" y="106531"/>
                      </a:lnTo>
                      <a:cubicBezTo>
                        <a:pt x="45703" y="106531"/>
                        <a:pt x="35908" y="98424"/>
                        <a:pt x="27801" y="83562"/>
                      </a:cubicBezTo>
                      <a:lnTo>
                        <a:pt x="1116" y="15667"/>
                      </a:lnTo>
                      <a:cubicBezTo>
                        <a:pt x="1791" y="19721"/>
                        <a:pt x="2129" y="23436"/>
                        <a:pt x="2805" y="27490"/>
                      </a:cubicBezTo>
                      <a:cubicBezTo>
                        <a:pt x="2129" y="35596"/>
                        <a:pt x="-1586" y="44041"/>
                        <a:pt x="778" y="51810"/>
                      </a:cubicBezTo>
                      <a:cubicBezTo>
                        <a:pt x="12938" y="93358"/>
                        <a:pt x="23747" y="135243"/>
                        <a:pt x="39285" y="175777"/>
                      </a:cubicBezTo>
                      <a:cubicBezTo>
                        <a:pt x="61241" y="232525"/>
                        <a:pt x="71713" y="252792"/>
                        <a:pt x="131501" y="252116"/>
                      </a:cubicBezTo>
                      <a:cubicBezTo>
                        <a:pt x="143323" y="251779"/>
                        <a:pt x="186897" y="253468"/>
                        <a:pt x="198720" y="253130"/>
                      </a:cubicBezTo>
                      <a:cubicBezTo>
                        <a:pt x="227094" y="252792"/>
                        <a:pt x="252090" y="233201"/>
                        <a:pt x="268641" y="206853"/>
                      </a:cubicBezTo>
                      <a:cubicBezTo>
                        <a:pt x="280802" y="187600"/>
                        <a:pt x="297015" y="186924"/>
                        <a:pt x="310189" y="206178"/>
                      </a:cubicBezTo>
                      <a:cubicBezTo>
                        <a:pt x="322687" y="224418"/>
                        <a:pt x="340252" y="244347"/>
                        <a:pt x="360181" y="245699"/>
                      </a:cubicBezTo>
                      <a:cubicBezTo>
                        <a:pt x="391595" y="247725"/>
                        <a:pt x="423347" y="249076"/>
                        <a:pt x="454423" y="245699"/>
                      </a:cubicBezTo>
                      <a:cubicBezTo>
                        <a:pt x="492593" y="241645"/>
                        <a:pt x="520967" y="226445"/>
                        <a:pt x="538531" y="185573"/>
                      </a:cubicBezTo>
                      <a:cubicBezTo>
                        <a:pt x="559812" y="134905"/>
                        <a:pt x="570959" y="82549"/>
                        <a:pt x="585146" y="30192"/>
                      </a:cubicBezTo>
                      <a:cubicBezTo>
                        <a:pt x="587848" y="20058"/>
                        <a:pt x="595617" y="13640"/>
                        <a:pt x="591564" y="4182"/>
                      </a:cubicBezTo>
                      <a:cubicBezTo>
                        <a:pt x="590888" y="4858"/>
                        <a:pt x="590550" y="4182"/>
                        <a:pt x="590212" y="3507"/>
                      </a:cubicBezTo>
                      <a:close/>
                    </a:path>
                  </a:pathLst>
                </a:custGeom>
                <a:solidFill>
                  <a:srgbClr val="363636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7">
                  <a:extLst>
                    <a:ext uri="{FF2B5EF4-FFF2-40B4-BE49-F238E27FC236}">
                      <a16:creationId xmlns:a16="http://schemas.microsoft.com/office/drawing/2014/main" id="{AE6B5700-88A2-674B-B841-2A196FCFF9A3}"/>
                    </a:ext>
                  </a:extLst>
                </p:cNvPr>
                <p:cNvSpPr/>
                <p:nvPr/>
              </p:nvSpPr>
              <p:spPr>
                <a:xfrm>
                  <a:off x="1439248" y="1385430"/>
                  <a:ext cx="2692070" cy="1927653"/>
                </a:xfrm>
                <a:custGeom>
                  <a:avLst/>
                  <a:gdLst>
                    <a:gd name="connsiteX0" fmla="*/ 1904073 w 1929421"/>
                    <a:gd name="connsiteY0" fmla="*/ 996127 h 1381560"/>
                    <a:gd name="connsiteX1" fmla="*/ 1857121 w 1929421"/>
                    <a:gd name="connsiteY1" fmla="*/ 805954 h 1381560"/>
                    <a:gd name="connsiteX2" fmla="*/ 1707145 w 1929421"/>
                    <a:gd name="connsiteY2" fmla="*/ 233747 h 1381560"/>
                    <a:gd name="connsiteX3" fmla="*/ 1687553 w 1929421"/>
                    <a:gd name="connsiteY3" fmla="*/ 214493 h 1381560"/>
                    <a:gd name="connsiteX4" fmla="*/ 1417663 w 1929421"/>
                    <a:gd name="connsiteY4" fmla="*/ 91877 h 1381560"/>
                    <a:gd name="connsiteX5" fmla="*/ 1211614 w 1929421"/>
                    <a:gd name="connsiteY5" fmla="*/ 0 h 1381560"/>
                    <a:gd name="connsiteX6" fmla="*/ 1072109 w 1929421"/>
                    <a:gd name="connsiteY6" fmla="*/ 257054 h 1381560"/>
                    <a:gd name="connsiteX7" fmla="*/ 960640 w 1929421"/>
                    <a:gd name="connsiteY7" fmla="*/ 380008 h 1381560"/>
                    <a:gd name="connsiteX8" fmla="*/ 895448 w 1929421"/>
                    <a:gd name="connsiteY8" fmla="*/ 316167 h 1381560"/>
                    <a:gd name="connsiteX9" fmla="*/ 669808 w 1929421"/>
                    <a:gd name="connsiteY9" fmla="*/ 12160 h 1381560"/>
                    <a:gd name="connsiteX10" fmla="*/ 563405 w 1929421"/>
                    <a:gd name="connsiteY10" fmla="*/ 69584 h 1381560"/>
                    <a:gd name="connsiteX11" fmla="*/ 461394 w 1929421"/>
                    <a:gd name="connsiteY11" fmla="*/ 110793 h 1381560"/>
                    <a:gd name="connsiteX12" fmla="*/ 354654 w 1929421"/>
                    <a:gd name="connsiteY12" fmla="*/ 150314 h 1381560"/>
                    <a:gd name="connsiteX13" fmla="*/ 239132 w 1929421"/>
                    <a:gd name="connsiteY13" fmla="*/ 214156 h 1381560"/>
                    <a:gd name="connsiteX14" fmla="*/ 220216 w 1929421"/>
                    <a:gd name="connsiteY14" fmla="*/ 234423 h 1381560"/>
                    <a:gd name="connsiteX15" fmla="*/ 18896 w 1929421"/>
                    <a:gd name="connsiteY15" fmla="*/ 997816 h 1381560"/>
                    <a:gd name="connsiteX16" fmla="*/ 9776 w 1929421"/>
                    <a:gd name="connsiteY16" fmla="*/ 1175491 h 1381560"/>
                    <a:gd name="connsiteX17" fmla="*/ 19910 w 1929421"/>
                    <a:gd name="connsiteY17" fmla="*/ 1226496 h 1381560"/>
                    <a:gd name="connsiteX18" fmla="*/ 60444 w 1929421"/>
                    <a:gd name="connsiteY18" fmla="*/ 1309929 h 1381560"/>
                    <a:gd name="connsiteX19" fmla="*/ 83413 w 1929421"/>
                    <a:gd name="connsiteY19" fmla="*/ 1374784 h 1381560"/>
                    <a:gd name="connsiteX20" fmla="*/ 83413 w 1929421"/>
                    <a:gd name="connsiteY20" fmla="*/ 1374784 h 1381560"/>
                    <a:gd name="connsiteX21" fmla="*/ 88480 w 1929421"/>
                    <a:gd name="connsiteY21" fmla="*/ 1375797 h 1381560"/>
                    <a:gd name="connsiteX22" fmla="*/ 1752408 w 1929421"/>
                    <a:gd name="connsiteY22" fmla="*/ 1381540 h 1381560"/>
                    <a:gd name="connsiteX23" fmla="*/ 1843609 w 1929421"/>
                    <a:gd name="connsiteY23" fmla="*/ 1334250 h 1381560"/>
                    <a:gd name="connsiteX24" fmla="*/ 1929407 w 1929421"/>
                    <a:gd name="connsiteY24" fmla="*/ 1091045 h 1381560"/>
                    <a:gd name="connsiteX25" fmla="*/ 1904073 w 1929421"/>
                    <a:gd name="connsiteY25" fmla="*/ 996127 h 1381560"/>
                    <a:gd name="connsiteX26" fmla="*/ 1607836 w 1929421"/>
                    <a:gd name="connsiteY26" fmla="*/ 333056 h 1381560"/>
                    <a:gd name="connsiteX27" fmla="*/ 1609187 w 1929421"/>
                    <a:gd name="connsiteY27" fmla="*/ 331029 h 1381560"/>
                    <a:gd name="connsiteX28" fmla="*/ 1607836 w 1929421"/>
                    <a:gd name="connsiteY28" fmla="*/ 333056 h 1381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929421" h="1381560">
                      <a:moveTo>
                        <a:pt x="1904073" y="996127"/>
                      </a:moveTo>
                      <a:cubicBezTo>
                        <a:pt x="1871984" y="917423"/>
                        <a:pt x="1874348" y="889050"/>
                        <a:pt x="1857121" y="805954"/>
                      </a:cubicBezTo>
                      <a:cubicBezTo>
                        <a:pt x="1828071" y="665774"/>
                        <a:pt x="1743288" y="277997"/>
                        <a:pt x="1707145" y="233747"/>
                      </a:cubicBezTo>
                      <a:cubicBezTo>
                        <a:pt x="1696673" y="231045"/>
                        <a:pt x="1689242" y="223276"/>
                        <a:pt x="1687553" y="214493"/>
                      </a:cubicBezTo>
                      <a:cubicBezTo>
                        <a:pt x="1603782" y="160110"/>
                        <a:pt x="1506838" y="134776"/>
                        <a:pt x="1417663" y="91877"/>
                      </a:cubicBezTo>
                      <a:cubicBezTo>
                        <a:pt x="1350444" y="59450"/>
                        <a:pt x="1275118" y="42899"/>
                        <a:pt x="1211614" y="0"/>
                      </a:cubicBezTo>
                      <a:cubicBezTo>
                        <a:pt x="1202494" y="3378"/>
                        <a:pt x="1073798" y="248610"/>
                        <a:pt x="1072109" y="257054"/>
                      </a:cubicBezTo>
                      <a:cubicBezTo>
                        <a:pt x="1066367" y="285090"/>
                        <a:pt x="966045" y="383724"/>
                        <a:pt x="960640" y="380008"/>
                      </a:cubicBezTo>
                      <a:cubicBezTo>
                        <a:pt x="946791" y="370212"/>
                        <a:pt x="914026" y="340487"/>
                        <a:pt x="895448" y="316167"/>
                      </a:cubicBezTo>
                      <a:cubicBezTo>
                        <a:pt x="884639" y="301980"/>
                        <a:pt x="695141" y="5067"/>
                        <a:pt x="669808" y="12160"/>
                      </a:cubicBezTo>
                      <a:cubicBezTo>
                        <a:pt x="640420" y="42899"/>
                        <a:pt x="604953" y="60126"/>
                        <a:pt x="563405" y="69584"/>
                      </a:cubicBezTo>
                      <a:cubicBezTo>
                        <a:pt x="527600" y="77353"/>
                        <a:pt x="492133" y="89175"/>
                        <a:pt x="461394" y="110793"/>
                      </a:cubicBezTo>
                      <a:cubicBezTo>
                        <a:pt x="429305" y="133425"/>
                        <a:pt x="397215" y="155043"/>
                        <a:pt x="354654" y="150314"/>
                      </a:cubicBezTo>
                      <a:cubicBezTo>
                        <a:pt x="346210" y="149301"/>
                        <a:pt x="268519" y="195915"/>
                        <a:pt x="239132" y="214156"/>
                      </a:cubicBezTo>
                      <a:cubicBezTo>
                        <a:pt x="232714" y="229018"/>
                        <a:pt x="233052" y="226991"/>
                        <a:pt x="220216" y="234423"/>
                      </a:cubicBezTo>
                      <a:cubicBezTo>
                        <a:pt x="143201" y="353661"/>
                        <a:pt x="54026" y="903237"/>
                        <a:pt x="18896" y="997816"/>
                      </a:cubicBezTo>
                      <a:cubicBezTo>
                        <a:pt x="-3735" y="1058280"/>
                        <a:pt x="-5086" y="1115365"/>
                        <a:pt x="9776" y="1175491"/>
                      </a:cubicBezTo>
                      <a:cubicBezTo>
                        <a:pt x="13830" y="1192380"/>
                        <a:pt x="17207" y="1209269"/>
                        <a:pt x="19910" y="1226496"/>
                      </a:cubicBezTo>
                      <a:cubicBezTo>
                        <a:pt x="24976" y="1258586"/>
                        <a:pt x="37474" y="1286960"/>
                        <a:pt x="60444" y="1309929"/>
                      </a:cubicBezTo>
                      <a:cubicBezTo>
                        <a:pt x="78684" y="1328170"/>
                        <a:pt x="86116" y="1349450"/>
                        <a:pt x="83413" y="1374784"/>
                      </a:cubicBezTo>
                      <a:cubicBezTo>
                        <a:pt x="83413" y="1374784"/>
                        <a:pt x="83413" y="1374784"/>
                        <a:pt x="83413" y="1374784"/>
                      </a:cubicBezTo>
                      <a:cubicBezTo>
                        <a:pt x="83751" y="1376811"/>
                        <a:pt x="87129" y="1377486"/>
                        <a:pt x="88480" y="1375797"/>
                      </a:cubicBezTo>
                      <a:cubicBezTo>
                        <a:pt x="88480" y="1354517"/>
                        <a:pt x="1710523" y="1380864"/>
                        <a:pt x="1752408" y="1381540"/>
                      </a:cubicBezTo>
                      <a:cubicBezTo>
                        <a:pt x="1814222" y="1382553"/>
                        <a:pt x="1831112" y="1346072"/>
                        <a:pt x="1843609" y="1334250"/>
                      </a:cubicBezTo>
                      <a:cubicBezTo>
                        <a:pt x="1921300" y="1261626"/>
                        <a:pt x="1917247" y="1184611"/>
                        <a:pt x="1929407" y="1091045"/>
                      </a:cubicBezTo>
                      <a:cubicBezTo>
                        <a:pt x="1930083" y="1085640"/>
                        <a:pt x="1906438" y="1002207"/>
                        <a:pt x="1904073" y="996127"/>
                      </a:cubicBezTo>
                      <a:close/>
                      <a:moveTo>
                        <a:pt x="1607836" y="333056"/>
                      </a:moveTo>
                      <a:cubicBezTo>
                        <a:pt x="1608174" y="332380"/>
                        <a:pt x="1608849" y="331705"/>
                        <a:pt x="1609187" y="331029"/>
                      </a:cubicBezTo>
                      <a:cubicBezTo>
                        <a:pt x="1608849" y="331705"/>
                        <a:pt x="1608511" y="332380"/>
                        <a:pt x="1607836" y="333056"/>
                      </a:cubicBezTo>
                      <a:close/>
                    </a:path>
                  </a:pathLst>
                </a:custGeom>
                <a:solidFill>
                  <a:srgbClr val="E3E9F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8">
                  <a:extLst>
                    <a:ext uri="{FF2B5EF4-FFF2-40B4-BE49-F238E27FC236}">
                      <a16:creationId xmlns:a16="http://schemas.microsoft.com/office/drawing/2014/main" id="{3417DCE6-AF76-384A-94A4-877644209B9F}"/>
                    </a:ext>
                  </a:extLst>
                </p:cNvPr>
                <p:cNvSpPr/>
                <p:nvPr/>
              </p:nvSpPr>
              <p:spPr>
                <a:xfrm>
                  <a:off x="1554219" y="2258282"/>
                  <a:ext cx="2345199" cy="1328600"/>
                </a:xfrm>
                <a:custGeom>
                  <a:avLst/>
                  <a:gdLst>
                    <a:gd name="connsiteX0" fmla="*/ 1637918 w 1680817"/>
                    <a:gd name="connsiteY0" fmla="*/ 952215 h 952215"/>
                    <a:gd name="connsiteX1" fmla="*/ 42899 w 1680817"/>
                    <a:gd name="connsiteY1" fmla="*/ 952215 h 952215"/>
                    <a:gd name="connsiteX2" fmla="*/ 0 w 1680817"/>
                    <a:gd name="connsiteY2" fmla="*/ 909317 h 952215"/>
                    <a:gd name="connsiteX3" fmla="*/ 0 w 1680817"/>
                    <a:gd name="connsiteY3" fmla="*/ 42899 h 952215"/>
                    <a:gd name="connsiteX4" fmla="*/ 42899 w 1680817"/>
                    <a:gd name="connsiteY4" fmla="*/ 0 h 952215"/>
                    <a:gd name="connsiteX5" fmla="*/ 1637918 w 1680817"/>
                    <a:gd name="connsiteY5" fmla="*/ 0 h 952215"/>
                    <a:gd name="connsiteX6" fmla="*/ 1680817 w 1680817"/>
                    <a:gd name="connsiteY6" fmla="*/ 42899 h 952215"/>
                    <a:gd name="connsiteX7" fmla="*/ 1680817 w 1680817"/>
                    <a:gd name="connsiteY7" fmla="*/ 909654 h 952215"/>
                    <a:gd name="connsiteX8" fmla="*/ 1637918 w 1680817"/>
                    <a:gd name="connsiteY8" fmla="*/ 952215 h 952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0817" h="952215">
                      <a:moveTo>
                        <a:pt x="1637918" y="952215"/>
                      </a:moveTo>
                      <a:lnTo>
                        <a:pt x="42899" y="952215"/>
                      </a:lnTo>
                      <a:cubicBezTo>
                        <a:pt x="19254" y="952215"/>
                        <a:pt x="0" y="932962"/>
                        <a:pt x="0" y="909317"/>
                      </a:cubicBezTo>
                      <a:lnTo>
                        <a:pt x="0" y="42899"/>
                      </a:lnTo>
                      <a:cubicBezTo>
                        <a:pt x="0" y="19254"/>
                        <a:pt x="19254" y="0"/>
                        <a:pt x="42899" y="0"/>
                      </a:cubicBezTo>
                      <a:lnTo>
                        <a:pt x="1637918" y="0"/>
                      </a:lnTo>
                      <a:cubicBezTo>
                        <a:pt x="1661563" y="0"/>
                        <a:pt x="1680817" y="19254"/>
                        <a:pt x="1680817" y="42899"/>
                      </a:cubicBezTo>
                      <a:lnTo>
                        <a:pt x="1680817" y="909654"/>
                      </a:lnTo>
                      <a:cubicBezTo>
                        <a:pt x="1680817" y="933299"/>
                        <a:pt x="1661563" y="952215"/>
                        <a:pt x="1637918" y="952215"/>
                      </a:cubicBezTo>
                      <a:close/>
                    </a:path>
                  </a:pathLst>
                </a:custGeom>
                <a:solidFill>
                  <a:srgbClr val="DCDCDC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9">
                  <a:extLst>
                    <a:ext uri="{FF2B5EF4-FFF2-40B4-BE49-F238E27FC236}">
                      <a16:creationId xmlns:a16="http://schemas.microsoft.com/office/drawing/2014/main" id="{8F1595EC-48C1-AF4B-965D-2361308C0147}"/>
                    </a:ext>
                  </a:extLst>
                </p:cNvPr>
                <p:cNvSpPr/>
                <p:nvPr/>
              </p:nvSpPr>
              <p:spPr>
                <a:xfrm>
                  <a:off x="1746981" y="1293055"/>
                  <a:ext cx="2074673" cy="972768"/>
                </a:xfrm>
                <a:custGeom>
                  <a:avLst/>
                  <a:gdLst>
                    <a:gd name="connsiteX0" fmla="*/ 1027911 w 2074673"/>
                    <a:gd name="connsiteY0" fmla="*/ 618819 h 972768"/>
                    <a:gd name="connsiteX1" fmla="*/ 1036866 w 2074673"/>
                    <a:gd name="connsiteY1" fmla="*/ 621647 h 972768"/>
                    <a:gd name="connsiteX2" fmla="*/ 1053360 w 2074673"/>
                    <a:gd name="connsiteY2" fmla="*/ 761152 h 972768"/>
                    <a:gd name="connsiteX3" fmla="*/ 1064200 w 2074673"/>
                    <a:gd name="connsiteY3" fmla="*/ 965227 h 972768"/>
                    <a:gd name="connsiteX4" fmla="*/ 1029324 w 2074673"/>
                    <a:gd name="connsiteY4" fmla="*/ 907727 h 972768"/>
                    <a:gd name="connsiteX5" fmla="*/ 1027911 w 2074673"/>
                    <a:gd name="connsiteY5" fmla="*/ 618819 h 972768"/>
                    <a:gd name="connsiteX6" fmla="*/ 2047337 w 2074673"/>
                    <a:gd name="connsiteY6" fmla="*/ 391652 h 972768"/>
                    <a:gd name="connsiteX7" fmla="*/ 2074673 w 2074673"/>
                    <a:gd name="connsiteY7" fmla="*/ 418517 h 972768"/>
                    <a:gd name="connsiteX8" fmla="*/ 1868714 w 2074673"/>
                    <a:gd name="connsiteY8" fmla="*/ 717793 h 972768"/>
                    <a:gd name="connsiteX9" fmla="*/ 1847506 w 2074673"/>
                    <a:gd name="connsiteY9" fmla="*/ 896887 h 972768"/>
                    <a:gd name="connsiteX10" fmla="*/ 1838080 w 2074673"/>
                    <a:gd name="connsiteY10" fmla="*/ 972768 h 972768"/>
                    <a:gd name="connsiteX11" fmla="*/ 1810745 w 2074673"/>
                    <a:gd name="connsiteY11" fmla="*/ 972768 h 972768"/>
                    <a:gd name="connsiteX12" fmla="*/ 1810273 w 2074673"/>
                    <a:gd name="connsiteY12" fmla="*/ 965226 h 972768"/>
                    <a:gd name="connsiteX13" fmla="*/ 1829596 w 2074673"/>
                    <a:gd name="connsiteY13" fmla="*/ 817708 h 972768"/>
                    <a:gd name="connsiteX14" fmla="*/ 1981356 w 2074673"/>
                    <a:gd name="connsiteY14" fmla="*/ 472244 h 972768"/>
                    <a:gd name="connsiteX15" fmla="*/ 2047337 w 2074673"/>
                    <a:gd name="connsiteY15" fmla="*/ 391652 h 972768"/>
                    <a:gd name="connsiteX16" fmla="*/ 26393 w 2074673"/>
                    <a:gd name="connsiteY16" fmla="*/ 391652 h 972768"/>
                    <a:gd name="connsiteX17" fmla="*/ 85305 w 2074673"/>
                    <a:gd name="connsiteY17" fmla="*/ 471773 h 972768"/>
                    <a:gd name="connsiteX18" fmla="*/ 236593 w 2074673"/>
                    <a:gd name="connsiteY18" fmla="*/ 972768 h 972768"/>
                    <a:gd name="connsiteX19" fmla="*/ 226695 w 2074673"/>
                    <a:gd name="connsiteY19" fmla="*/ 972768 h 972768"/>
                    <a:gd name="connsiteX20" fmla="*/ 205959 w 2074673"/>
                    <a:gd name="connsiteY20" fmla="*/ 829020 h 972768"/>
                    <a:gd name="connsiteX21" fmla="*/ 26864 w 2074673"/>
                    <a:gd name="connsiteY21" fmla="*/ 450565 h 972768"/>
                    <a:gd name="connsiteX22" fmla="*/ 0 w 2074673"/>
                    <a:gd name="connsiteY22" fmla="*/ 419930 h 972768"/>
                    <a:gd name="connsiteX23" fmla="*/ 26393 w 2074673"/>
                    <a:gd name="connsiteY23" fmla="*/ 391652 h 972768"/>
                    <a:gd name="connsiteX24" fmla="*/ 1293254 w 2074673"/>
                    <a:gd name="connsiteY24" fmla="*/ 0 h 972768"/>
                    <a:gd name="connsiteX25" fmla="*/ 1382802 w 2074673"/>
                    <a:gd name="connsiteY25" fmla="*/ 92847 h 972768"/>
                    <a:gd name="connsiteX26" fmla="*/ 1404953 w 2074673"/>
                    <a:gd name="connsiteY26" fmla="*/ 543411 h 972768"/>
                    <a:gd name="connsiteX27" fmla="*/ 1335671 w 2074673"/>
                    <a:gd name="connsiteY27" fmla="*/ 425586 h 972768"/>
                    <a:gd name="connsiteX28" fmla="*/ 1268275 w 2074673"/>
                    <a:gd name="connsiteY28" fmla="*/ 384582 h 972768"/>
                    <a:gd name="connsiteX29" fmla="*/ 1215019 w 2074673"/>
                    <a:gd name="connsiteY29" fmla="*/ 442081 h 972768"/>
                    <a:gd name="connsiteX30" fmla="*/ 1100020 w 2074673"/>
                    <a:gd name="connsiteY30" fmla="*/ 564619 h 972768"/>
                    <a:gd name="connsiteX31" fmla="*/ 1167416 w 2074673"/>
                    <a:gd name="connsiteY31" fmla="*/ 420873 h 972768"/>
                    <a:gd name="connsiteX32" fmla="*/ 1184384 w 2074673"/>
                    <a:gd name="connsiteY32" fmla="*/ 380340 h 972768"/>
                    <a:gd name="connsiteX33" fmla="*/ 1293254 w 2074673"/>
                    <a:gd name="connsiteY33" fmla="*/ 0 h 972768"/>
                    <a:gd name="connsiteX34" fmla="*/ 726276 w 2074673"/>
                    <a:gd name="connsiteY34" fmla="*/ 0 h 972768"/>
                    <a:gd name="connsiteX35" fmla="*/ 895003 w 2074673"/>
                    <a:gd name="connsiteY35" fmla="*/ 400135 h 972768"/>
                    <a:gd name="connsiteX36" fmla="*/ 925166 w 2074673"/>
                    <a:gd name="connsiteY36" fmla="*/ 448680 h 972768"/>
                    <a:gd name="connsiteX37" fmla="*/ 1008115 w 2074673"/>
                    <a:gd name="connsiteY37" fmla="*/ 602324 h 972768"/>
                    <a:gd name="connsiteX38" fmla="*/ 869081 w 2074673"/>
                    <a:gd name="connsiteY38" fmla="*/ 475544 h 972768"/>
                    <a:gd name="connsiteX39" fmla="*/ 809225 w 2074673"/>
                    <a:gd name="connsiteY39" fmla="*/ 422287 h 972768"/>
                    <a:gd name="connsiteX40" fmla="*/ 741358 w 2074673"/>
                    <a:gd name="connsiteY40" fmla="*/ 455278 h 972768"/>
                    <a:gd name="connsiteX41" fmla="*/ 648512 w 2074673"/>
                    <a:gd name="connsiteY41" fmla="*/ 593841 h 972768"/>
                    <a:gd name="connsiteX42" fmla="*/ 627774 w 2074673"/>
                    <a:gd name="connsiteY42" fmla="*/ 372329 h 972768"/>
                    <a:gd name="connsiteX43" fmla="*/ 631074 w 2074673"/>
                    <a:gd name="connsiteY43" fmla="*/ 141390 h 972768"/>
                    <a:gd name="connsiteX44" fmla="*/ 626361 w 2074673"/>
                    <a:gd name="connsiteY44" fmla="*/ 110285 h 972768"/>
                    <a:gd name="connsiteX45" fmla="*/ 726276 w 2074673"/>
                    <a:gd name="connsiteY45" fmla="*/ 0 h 972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2074673" h="972768">
                      <a:moveTo>
                        <a:pt x="1027911" y="618819"/>
                      </a:moveTo>
                      <a:cubicBezTo>
                        <a:pt x="1030738" y="619762"/>
                        <a:pt x="1034037" y="620704"/>
                        <a:pt x="1036866" y="621647"/>
                      </a:cubicBezTo>
                      <a:cubicBezTo>
                        <a:pt x="1051004" y="666892"/>
                        <a:pt x="1048647" y="714493"/>
                        <a:pt x="1053360" y="761152"/>
                      </a:cubicBezTo>
                      <a:cubicBezTo>
                        <a:pt x="1059959" y="829020"/>
                        <a:pt x="1060900" y="896887"/>
                        <a:pt x="1064200" y="965227"/>
                      </a:cubicBezTo>
                      <a:cubicBezTo>
                        <a:pt x="1026025" y="962398"/>
                        <a:pt x="1029796" y="931764"/>
                        <a:pt x="1029324" y="907727"/>
                      </a:cubicBezTo>
                      <a:cubicBezTo>
                        <a:pt x="1027439" y="811582"/>
                        <a:pt x="1027911" y="715436"/>
                        <a:pt x="1027911" y="618819"/>
                      </a:cubicBezTo>
                      <a:close/>
                      <a:moveTo>
                        <a:pt x="2047337" y="391652"/>
                      </a:moveTo>
                      <a:cubicBezTo>
                        <a:pt x="2056292" y="400607"/>
                        <a:pt x="2065247" y="409562"/>
                        <a:pt x="2074673" y="418517"/>
                      </a:cubicBezTo>
                      <a:cubicBezTo>
                        <a:pt x="1986539" y="504764"/>
                        <a:pt x="1911603" y="600909"/>
                        <a:pt x="1868714" y="717793"/>
                      </a:cubicBezTo>
                      <a:cubicBezTo>
                        <a:pt x="1847978" y="774820"/>
                        <a:pt x="1852691" y="837033"/>
                        <a:pt x="1847506" y="896887"/>
                      </a:cubicBezTo>
                      <a:cubicBezTo>
                        <a:pt x="1845149" y="922338"/>
                        <a:pt x="1847978" y="948260"/>
                        <a:pt x="1838080" y="972768"/>
                      </a:cubicBezTo>
                      <a:cubicBezTo>
                        <a:pt x="1829125" y="972768"/>
                        <a:pt x="1820170" y="972768"/>
                        <a:pt x="1810745" y="972768"/>
                      </a:cubicBezTo>
                      <a:cubicBezTo>
                        <a:pt x="1810745" y="970411"/>
                        <a:pt x="1810273" y="968054"/>
                        <a:pt x="1810273" y="965226"/>
                      </a:cubicBezTo>
                      <a:cubicBezTo>
                        <a:pt x="1822998" y="916682"/>
                        <a:pt x="1828183" y="867196"/>
                        <a:pt x="1829596" y="817708"/>
                      </a:cubicBezTo>
                      <a:cubicBezTo>
                        <a:pt x="1833366" y="681973"/>
                        <a:pt x="1898877" y="573575"/>
                        <a:pt x="1981356" y="472244"/>
                      </a:cubicBezTo>
                      <a:cubicBezTo>
                        <a:pt x="2003036" y="445380"/>
                        <a:pt x="2025187" y="418517"/>
                        <a:pt x="2047337" y="391652"/>
                      </a:cubicBezTo>
                      <a:close/>
                      <a:moveTo>
                        <a:pt x="26393" y="391652"/>
                      </a:moveTo>
                      <a:cubicBezTo>
                        <a:pt x="45716" y="418517"/>
                        <a:pt x="63626" y="446795"/>
                        <a:pt x="85305" y="471773"/>
                      </a:cubicBezTo>
                      <a:cubicBezTo>
                        <a:pt x="209257" y="616934"/>
                        <a:pt x="227638" y="793202"/>
                        <a:pt x="236593" y="972768"/>
                      </a:cubicBezTo>
                      <a:cubicBezTo>
                        <a:pt x="232823" y="972768"/>
                        <a:pt x="229523" y="972768"/>
                        <a:pt x="226695" y="972768"/>
                      </a:cubicBezTo>
                      <a:cubicBezTo>
                        <a:pt x="219627" y="924695"/>
                        <a:pt x="210672" y="877092"/>
                        <a:pt x="205959" y="829020"/>
                      </a:cubicBezTo>
                      <a:cubicBezTo>
                        <a:pt x="190877" y="681503"/>
                        <a:pt x="128665" y="556608"/>
                        <a:pt x="26864" y="450565"/>
                      </a:cubicBezTo>
                      <a:cubicBezTo>
                        <a:pt x="17438" y="440668"/>
                        <a:pt x="8955" y="430298"/>
                        <a:pt x="0" y="419930"/>
                      </a:cubicBezTo>
                      <a:cubicBezTo>
                        <a:pt x="8955" y="410504"/>
                        <a:pt x="17910" y="401079"/>
                        <a:pt x="26393" y="391652"/>
                      </a:cubicBezTo>
                      <a:close/>
                      <a:moveTo>
                        <a:pt x="1293254" y="0"/>
                      </a:moveTo>
                      <a:cubicBezTo>
                        <a:pt x="1343684" y="10840"/>
                        <a:pt x="1351695" y="63154"/>
                        <a:pt x="1382802" y="92847"/>
                      </a:cubicBezTo>
                      <a:cubicBezTo>
                        <a:pt x="1416264" y="238950"/>
                        <a:pt x="1431346" y="385996"/>
                        <a:pt x="1404953" y="543411"/>
                      </a:cubicBezTo>
                      <a:cubicBezTo>
                        <a:pt x="1373375" y="502878"/>
                        <a:pt x="1354052" y="464232"/>
                        <a:pt x="1335671" y="425586"/>
                      </a:cubicBezTo>
                      <a:cubicBezTo>
                        <a:pt x="1322004" y="396365"/>
                        <a:pt x="1302209" y="380812"/>
                        <a:pt x="1268275" y="384582"/>
                      </a:cubicBezTo>
                      <a:cubicBezTo>
                        <a:pt x="1233398" y="388823"/>
                        <a:pt x="1220674" y="410975"/>
                        <a:pt x="1215019" y="442081"/>
                      </a:cubicBezTo>
                      <a:cubicBezTo>
                        <a:pt x="1203235" y="507592"/>
                        <a:pt x="1165531" y="549066"/>
                        <a:pt x="1100020" y="564619"/>
                      </a:cubicBezTo>
                      <a:cubicBezTo>
                        <a:pt x="1139610" y="524558"/>
                        <a:pt x="1178727" y="484969"/>
                        <a:pt x="1167416" y="420873"/>
                      </a:cubicBezTo>
                      <a:cubicBezTo>
                        <a:pt x="1164589" y="405791"/>
                        <a:pt x="1174486" y="392123"/>
                        <a:pt x="1184384" y="380340"/>
                      </a:cubicBezTo>
                      <a:cubicBezTo>
                        <a:pt x="1278644" y="270056"/>
                        <a:pt x="1323417" y="145632"/>
                        <a:pt x="1293254" y="0"/>
                      </a:cubicBezTo>
                      <a:close/>
                      <a:moveTo>
                        <a:pt x="726276" y="0"/>
                      </a:moveTo>
                      <a:cubicBezTo>
                        <a:pt x="704597" y="166370"/>
                        <a:pt x="799800" y="283253"/>
                        <a:pt x="895003" y="400135"/>
                      </a:cubicBezTo>
                      <a:cubicBezTo>
                        <a:pt x="907257" y="415217"/>
                        <a:pt x="928937" y="428413"/>
                        <a:pt x="925166" y="448680"/>
                      </a:cubicBezTo>
                      <a:cubicBezTo>
                        <a:pt x="911969" y="523145"/>
                        <a:pt x="961928" y="561322"/>
                        <a:pt x="1008115" y="602324"/>
                      </a:cubicBezTo>
                      <a:cubicBezTo>
                        <a:pt x="947789" y="575931"/>
                        <a:pt x="876623" y="562263"/>
                        <a:pt x="869081" y="475544"/>
                      </a:cubicBezTo>
                      <a:cubicBezTo>
                        <a:pt x="866253" y="443025"/>
                        <a:pt x="839860" y="427472"/>
                        <a:pt x="809225" y="422287"/>
                      </a:cubicBezTo>
                      <a:cubicBezTo>
                        <a:pt x="779062" y="417103"/>
                        <a:pt x="756439" y="427943"/>
                        <a:pt x="741358" y="455278"/>
                      </a:cubicBezTo>
                      <a:cubicBezTo>
                        <a:pt x="714495" y="502409"/>
                        <a:pt x="686687" y="548595"/>
                        <a:pt x="648512" y="593841"/>
                      </a:cubicBezTo>
                      <a:cubicBezTo>
                        <a:pt x="641442" y="519847"/>
                        <a:pt x="630131" y="446323"/>
                        <a:pt x="627774" y="372329"/>
                      </a:cubicBezTo>
                      <a:cubicBezTo>
                        <a:pt x="624946" y="295507"/>
                        <a:pt x="622591" y="218213"/>
                        <a:pt x="631074" y="141390"/>
                      </a:cubicBezTo>
                      <a:cubicBezTo>
                        <a:pt x="632016" y="131493"/>
                        <a:pt x="628246" y="120654"/>
                        <a:pt x="626361" y="110285"/>
                      </a:cubicBezTo>
                      <a:cubicBezTo>
                        <a:pt x="663594" y="75879"/>
                        <a:pt x="676319" y="21208"/>
                        <a:pt x="726276" y="0"/>
                      </a:cubicBezTo>
                      <a:close/>
                    </a:path>
                  </a:pathLst>
                </a:custGeom>
                <a:solidFill>
                  <a:srgbClr val="CBD7EC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10">
                  <a:extLst>
                    <a:ext uri="{FF2B5EF4-FFF2-40B4-BE49-F238E27FC236}">
                      <a16:creationId xmlns:a16="http://schemas.microsoft.com/office/drawing/2014/main" id="{7C019128-6A6C-FC49-8672-ED8D577304E3}"/>
                    </a:ext>
                  </a:extLst>
                </p:cNvPr>
                <p:cNvSpPr/>
                <p:nvPr/>
              </p:nvSpPr>
              <p:spPr>
                <a:xfrm>
                  <a:off x="2475144" y="1226130"/>
                  <a:ext cx="563730" cy="320744"/>
                </a:xfrm>
                <a:custGeom>
                  <a:avLst/>
                  <a:gdLst>
                    <a:gd name="connsiteX0" fmla="*/ 402639 w 404028"/>
                    <a:gd name="connsiteY0" fmla="*/ 36481 h 229879"/>
                    <a:gd name="connsiteX1" fmla="*/ 330016 w 404028"/>
                    <a:gd name="connsiteY1" fmla="*/ 155381 h 229879"/>
                    <a:gd name="connsiteX2" fmla="*/ 264148 w 404028"/>
                    <a:gd name="connsiteY2" fmla="*/ 212467 h 229879"/>
                    <a:gd name="connsiteX3" fmla="*/ 139167 w 404028"/>
                    <a:gd name="connsiteY3" fmla="*/ 209089 h 229879"/>
                    <a:gd name="connsiteX4" fmla="*/ 21618 w 404028"/>
                    <a:gd name="connsiteY4" fmla="*/ 73975 h 229879"/>
                    <a:gd name="connsiteX5" fmla="*/ 0 w 404028"/>
                    <a:gd name="connsiteY5" fmla="*/ 48641 h 229879"/>
                    <a:gd name="connsiteX6" fmla="*/ 5404 w 404028"/>
                    <a:gd name="connsiteY6" fmla="*/ 5067 h 229879"/>
                    <a:gd name="connsiteX7" fmla="*/ 111131 w 404028"/>
                    <a:gd name="connsiteY7" fmla="*/ 148625 h 229879"/>
                    <a:gd name="connsiteX8" fmla="*/ 317180 w 404028"/>
                    <a:gd name="connsiteY8" fmla="*/ 130047 h 229879"/>
                    <a:gd name="connsiteX9" fmla="*/ 402977 w 404028"/>
                    <a:gd name="connsiteY9" fmla="*/ 0 h 229879"/>
                    <a:gd name="connsiteX10" fmla="*/ 402639 w 404028"/>
                    <a:gd name="connsiteY10" fmla="*/ 36481 h 229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4028" h="229879">
                      <a:moveTo>
                        <a:pt x="402639" y="36481"/>
                      </a:moveTo>
                      <a:cubicBezTo>
                        <a:pt x="383723" y="79379"/>
                        <a:pt x="359403" y="118562"/>
                        <a:pt x="330016" y="155381"/>
                      </a:cubicBezTo>
                      <a:cubicBezTo>
                        <a:pt x="311438" y="178350"/>
                        <a:pt x="289819" y="197266"/>
                        <a:pt x="264148" y="212467"/>
                      </a:cubicBezTo>
                      <a:cubicBezTo>
                        <a:pt x="221249" y="238138"/>
                        <a:pt x="181390" y="234085"/>
                        <a:pt x="139167" y="209089"/>
                      </a:cubicBezTo>
                      <a:cubicBezTo>
                        <a:pt x="84784" y="176661"/>
                        <a:pt x="49316" y="129372"/>
                        <a:pt x="21618" y="73975"/>
                      </a:cubicBezTo>
                      <a:cubicBezTo>
                        <a:pt x="16551" y="64179"/>
                        <a:pt x="15538" y="49654"/>
                        <a:pt x="0" y="48641"/>
                      </a:cubicBezTo>
                      <a:cubicBezTo>
                        <a:pt x="1689" y="32090"/>
                        <a:pt x="4391" y="25334"/>
                        <a:pt x="5404" y="5067"/>
                      </a:cubicBezTo>
                      <a:cubicBezTo>
                        <a:pt x="37156" y="48303"/>
                        <a:pt x="74313" y="114509"/>
                        <a:pt x="111131" y="148625"/>
                      </a:cubicBezTo>
                      <a:cubicBezTo>
                        <a:pt x="170919" y="203684"/>
                        <a:pt x="259081" y="185782"/>
                        <a:pt x="317180" y="130047"/>
                      </a:cubicBezTo>
                      <a:cubicBezTo>
                        <a:pt x="353323" y="95255"/>
                        <a:pt x="380683" y="54721"/>
                        <a:pt x="402977" y="0"/>
                      </a:cubicBezTo>
                      <a:cubicBezTo>
                        <a:pt x="405004" y="14187"/>
                        <a:pt x="403653" y="26685"/>
                        <a:pt x="402639" y="36481"/>
                      </a:cubicBezTo>
                      <a:close/>
                    </a:path>
                  </a:pathLst>
                </a:custGeom>
                <a:solidFill>
                  <a:srgbClr val="EABB95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11">
                  <a:extLst>
                    <a:ext uri="{FF2B5EF4-FFF2-40B4-BE49-F238E27FC236}">
                      <a16:creationId xmlns:a16="http://schemas.microsoft.com/office/drawing/2014/main" id="{C317E95A-1EE4-B347-ADA0-5EFA999D38E7}"/>
                    </a:ext>
                  </a:extLst>
                </p:cNvPr>
                <p:cNvSpPr/>
                <p:nvPr/>
              </p:nvSpPr>
              <p:spPr>
                <a:xfrm>
                  <a:off x="2537616" y="2775045"/>
                  <a:ext cx="432189" cy="440538"/>
                </a:xfrm>
                <a:custGeom>
                  <a:avLst/>
                  <a:gdLst>
                    <a:gd name="connsiteX0" fmla="*/ 307535 w 309752"/>
                    <a:gd name="connsiteY0" fmla="*/ 109962 h 315736"/>
                    <a:gd name="connsiteX1" fmla="*/ 271730 w 309752"/>
                    <a:gd name="connsiteY1" fmla="*/ 243049 h 315736"/>
                    <a:gd name="connsiteX2" fmla="*/ 57912 w 309752"/>
                    <a:gd name="connsiteY2" fmla="*/ 261965 h 315736"/>
                    <a:gd name="connsiteX3" fmla="*/ 827 w 309752"/>
                    <a:gd name="connsiteY3" fmla="*/ 57943 h 315736"/>
                    <a:gd name="connsiteX4" fmla="*/ 23120 w 309752"/>
                    <a:gd name="connsiteY4" fmla="*/ 41392 h 315736"/>
                    <a:gd name="connsiteX5" fmla="*/ 143372 w 309752"/>
                    <a:gd name="connsiteY5" fmla="*/ 5587 h 315736"/>
                    <a:gd name="connsiteX6" fmla="*/ 177150 w 309752"/>
                    <a:gd name="connsiteY6" fmla="*/ 13018 h 315736"/>
                    <a:gd name="connsiteX7" fmla="*/ 247747 w 309752"/>
                    <a:gd name="connsiteY7" fmla="*/ 41054 h 315736"/>
                    <a:gd name="connsiteX8" fmla="*/ 307535 w 309752"/>
                    <a:gd name="connsiteY8" fmla="*/ 109962 h 315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9752" h="315736">
                      <a:moveTo>
                        <a:pt x="307535" y="109962"/>
                      </a:moveTo>
                      <a:cubicBezTo>
                        <a:pt x="308211" y="155563"/>
                        <a:pt x="300780" y="203191"/>
                        <a:pt x="271730" y="243049"/>
                      </a:cubicBezTo>
                      <a:cubicBezTo>
                        <a:pt x="208564" y="330198"/>
                        <a:pt x="133238" y="342020"/>
                        <a:pt x="57912" y="261965"/>
                      </a:cubicBezTo>
                      <a:cubicBezTo>
                        <a:pt x="4205" y="205217"/>
                        <a:pt x="-2889" y="132594"/>
                        <a:pt x="827" y="57943"/>
                      </a:cubicBezTo>
                      <a:cubicBezTo>
                        <a:pt x="1502" y="42743"/>
                        <a:pt x="11298" y="40716"/>
                        <a:pt x="23120" y="41392"/>
                      </a:cubicBezTo>
                      <a:cubicBezTo>
                        <a:pt x="67370" y="43419"/>
                        <a:pt x="109594" y="41054"/>
                        <a:pt x="143372" y="5587"/>
                      </a:cubicBezTo>
                      <a:cubicBezTo>
                        <a:pt x="155194" y="-6911"/>
                        <a:pt x="167692" y="4236"/>
                        <a:pt x="177150" y="13018"/>
                      </a:cubicBezTo>
                      <a:cubicBezTo>
                        <a:pt x="197080" y="31596"/>
                        <a:pt x="220387" y="43081"/>
                        <a:pt x="247747" y="41054"/>
                      </a:cubicBezTo>
                      <a:cubicBezTo>
                        <a:pt x="309900" y="36325"/>
                        <a:pt x="313953" y="46121"/>
                        <a:pt x="307535" y="109962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12">
                  <a:extLst>
                    <a:ext uri="{FF2B5EF4-FFF2-40B4-BE49-F238E27FC236}">
                      <a16:creationId xmlns:a16="http://schemas.microsoft.com/office/drawing/2014/main" id="{7655A4CD-06C9-D947-A2C4-3B9792E58387}"/>
                    </a:ext>
                  </a:extLst>
                </p:cNvPr>
                <p:cNvSpPr/>
                <p:nvPr/>
              </p:nvSpPr>
              <p:spPr>
                <a:xfrm>
                  <a:off x="2772111" y="830816"/>
                  <a:ext cx="261464" cy="141105"/>
                </a:xfrm>
                <a:custGeom>
                  <a:avLst/>
                  <a:gdLst>
                    <a:gd name="connsiteX0" fmla="*/ 140484 w 187393"/>
                    <a:gd name="connsiteY0" fmla="*/ 3301 h 101131"/>
                    <a:gd name="connsiteX1" fmla="*/ 186761 w 187393"/>
                    <a:gd name="connsiteY1" fmla="*/ 24919 h 101131"/>
                    <a:gd name="connsiteX2" fmla="*/ 145213 w 187393"/>
                    <a:gd name="connsiteY2" fmla="*/ 93152 h 101131"/>
                    <a:gd name="connsiteX3" fmla="*/ 48269 w 187393"/>
                    <a:gd name="connsiteY3" fmla="*/ 99907 h 101131"/>
                    <a:gd name="connsiteX4" fmla="*/ 8411 w 187393"/>
                    <a:gd name="connsiteY4" fmla="*/ 71533 h 101131"/>
                    <a:gd name="connsiteX5" fmla="*/ 34758 w 187393"/>
                    <a:gd name="connsiteY5" fmla="*/ 17826 h 101131"/>
                    <a:gd name="connsiteX6" fmla="*/ 140484 w 187393"/>
                    <a:gd name="connsiteY6" fmla="*/ 3301 h 101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393" h="101131">
                      <a:moveTo>
                        <a:pt x="140484" y="3301"/>
                      </a:moveTo>
                      <a:cubicBezTo>
                        <a:pt x="156698" y="1274"/>
                        <a:pt x="183721" y="-9873"/>
                        <a:pt x="186761" y="24919"/>
                      </a:cubicBezTo>
                      <a:cubicBezTo>
                        <a:pt x="190476" y="65791"/>
                        <a:pt x="177979" y="87072"/>
                        <a:pt x="145213" y="93152"/>
                      </a:cubicBezTo>
                      <a:cubicBezTo>
                        <a:pt x="113124" y="99232"/>
                        <a:pt x="81034" y="103285"/>
                        <a:pt x="48269" y="99907"/>
                      </a:cubicBezTo>
                      <a:cubicBezTo>
                        <a:pt x="28678" y="97881"/>
                        <a:pt x="16855" y="88423"/>
                        <a:pt x="8411" y="71533"/>
                      </a:cubicBezTo>
                      <a:cubicBezTo>
                        <a:pt x="-7803" y="38430"/>
                        <a:pt x="-1385" y="23568"/>
                        <a:pt x="34758" y="17826"/>
                      </a:cubicBezTo>
                      <a:cubicBezTo>
                        <a:pt x="70225" y="11746"/>
                        <a:pt x="105692" y="8030"/>
                        <a:pt x="140484" y="3301"/>
                      </a:cubicBezTo>
                      <a:close/>
                    </a:path>
                  </a:pathLst>
                </a:custGeom>
                <a:solidFill>
                  <a:srgbClr val="E3E9F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13">
                  <a:extLst>
                    <a:ext uri="{FF2B5EF4-FFF2-40B4-BE49-F238E27FC236}">
                      <a16:creationId xmlns:a16="http://schemas.microsoft.com/office/drawing/2014/main" id="{83866806-6523-5941-88B1-2BA726E67BC1}"/>
                    </a:ext>
                  </a:extLst>
                </p:cNvPr>
                <p:cNvSpPr/>
                <p:nvPr/>
              </p:nvSpPr>
              <p:spPr>
                <a:xfrm>
                  <a:off x="2425098" y="856509"/>
                  <a:ext cx="248135" cy="126301"/>
                </a:xfrm>
                <a:custGeom>
                  <a:avLst/>
                  <a:gdLst>
                    <a:gd name="connsiteX0" fmla="*/ 145648 w 177840"/>
                    <a:gd name="connsiteY0" fmla="*/ 3465 h 90521"/>
                    <a:gd name="connsiteX1" fmla="*/ 177399 w 177840"/>
                    <a:gd name="connsiteY1" fmla="*/ 34879 h 90521"/>
                    <a:gd name="connsiteX2" fmla="*/ 145310 w 177840"/>
                    <a:gd name="connsiteY2" fmla="*/ 84534 h 90521"/>
                    <a:gd name="connsiteX3" fmla="*/ 64579 w 177840"/>
                    <a:gd name="connsiteY3" fmla="*/ 89600 h 90521"/>
                    <a:gd name="connsiteX4" fmla="*/ 400 w 177840"/>
                    <a:gd name="connsiteY4" fmla="*/ 25421 h 90521"/>
                    <a:gd name="connsiteX5" fmla="*/ 22694 w 177840"/>
                    <a:gd name="connsiteY5" fmla="*/ 87 h 90521"/>
                    <a:gd name="connsiteX6" fmla="*/ 145648 w 177840"/>
                    <a:gd name="connsiteY6" fmla="*/ 3465 h 9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840" h="90521">
                      <a:moveTo>
                        <a:pt x="145648" y="3465"/>
                      </a:moveTo>
                      <a:cubicBezTo>
                        <a:pt x="164226" y="5492"/>
                        <a:pt x="180777" y="11234"/>
                        <a:pt x="177399" y="34879"/>
                      </a:cubicBezTo>
                      <a:cubicBezTo>
                        <a:pt x="174359" y="56160"/>
                        <a:pt x="173684" y="80142"/>
                        <a:pt x="145310" y="84534"/>
                      </a:cubicBezTo>
                      <a:cubicBezTo>
                        <a:pt x="118625" y="88587"/>
                        <a:pt x="91602" y="92303"/>
                        <a:pt x="64579" y="89600"/>
                      </a:cubicBezTo>
                      <a:cubicBezTo>
                        <a:pt x="26410" y="85547"/>
                        <a:pt x="4791" y="63253"/>
                        <a:pt x="400" y="25421"/>
                      </a:cubicBezTo>
                      <a:cubicBezTo>
                        <a:pt x="-1626" y="6843"/>
                        <a:pt x="3778" y="-926"/>
                        <a:pt x="22694" y="87"/>
                      </a:cubicBezTo>
                      <a:cubicBezTo>
                        <a:pt x="39583" y="763"/>
                        <a:pt x="121665" y="1101"/>
                        <a:pt x="145648" y="3465"/>
                      </a:cubicBezTo>
                      <a:close/>
                    </a:path>
                  </a:pathLst>
                </a:custGeom>
                <a:solidFill>
                  <a:srgbClr val="E3E9F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14">
                  <a:extLst>
                    <a:ext uri="{FF2B5EF4-FFF2-40B4-BE49-F238E27FC236}">
                      <a16:creationId xmlns:a16="http://schemas.microsoft.com/office/drawing/2014/main" id="{D4846136-3EC8-3A47-BB87-D274CADE9047}"/>
                    </a:ext>
                  </a:extLst>
                </p:cNvPr>
                <p:cNvSpPr/>
                <p:nvPr/>
              </p:nvSpPr>
              <p:spPr>
                <a:xfrm>
                  <a:off x="2581614" y="2827700"/>
                  <a:ext cx="348072" cy="342139"/>
                </a:xfrm>
                <a:custGeom>
                  <a:avLst/>
                  <a:gdLst>
                    <a:gd name="connsiteX0" fmla="*/ 247965 w 249465"/>
                    <a:gd name="connsiteY0" fmla="*/ 65469 h 245213"/>
                    <a:gd name="connsiteX1" fmla="*/ 231076 w 249465"/>
                    <a:gd name="connsiteY1" fmla="*/ 163765 h 245213"/>
                    <a:gd name="connsiteX2" fmla="*/ 127038 w 249465"/>
                    <a:gd name="connsiteY2" fmla="*/ 245171 h 245213"/>
                    <a:gd name="connsiteX3" fmla="*/ 24351 w 249465"/>
                    <a:gd name="connsiteY3" fmla="*/ 175587 h 245213"/>
                    <a:gd name="connsiteX4" fmla="*/ 31 w 249465"/>
                    <a:gd name="connsiteY4" fmla="*/ 52633 h 245213"/>
                    <a:gd name="connsiteX5" fmla="*/ 23000 w 249465"/>
                    <a:gd name="connsiteY5" fmla="*/ 33380 h 245213"/>
                    <a:gd name="connsiteX6" fmla="*/ 113864 w 249465"/>
                    <a:gd name="connsiteY6" fmla="*/ 4330 h 245213"/>
                    <a:gd name="connsiteX7" fmla="*/ 136158 w 249465"/>
                    <a:gd name="connsiteY7" fmla="*/ 6695 h 245213"/>
                    <a:gd name="connsiteX8" fmla="*/ 214862 w 249465"/>
                    <a:gd name="connsiteY8" fmla="*/ 32366 h 245213"/>
                    <a:gd name="connsiteX9" fmla="*/ 247965 w 249465"/>
                    <a:gd name="connsiteY9" fmla="*/ 65469 h 245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9465" h="245213">
                      <a:moveTo>
                        <a:pt x="247965" y="65469"/>
                      </a:moveTo>
                      <a:cubicBezTo>
                        <a:pt x="244249" y="102288"/>
                        <a:pt x="242898" y="134040"/>
                        <a:pt x="231076" y="163765"/>
                      </a:cubicBezTo>
                      <a:cubicBezTo>
                        <a:pt x="211822" y="211055"/>
                        <a:pt x="176355" y="243820"/>
                        <a:pt x="127038" y="245171"/>
                      </a:cubicBezTo>
                      <a:cubicBezTo>
                        <a:pt x="81775" y="246522"/>
                        <a:pt x="46645" y="215784"/>
                        <a:pt x="24351" y="175587"/>
                      </a:cubicBezTo>
                      <a:cubicBezTo>
                        <a:pt x="3071" y="137418"/>
                        <a:pt x="1382" y="94857"/>
                        <a:pt x="31" y="52633"/>
                      </a:cubicBezTo>
                      <a:cubicBezTo>
                        <a:pt x="-645" y="35407"/>
                        <a:pt x="9827" y="33718"/>
                        <a:pt x="23000" y="33380"/>
                      </a:cubicBezTo>
                      <a:cubicBezTo>
                        <a:pt x="56103" y="32704"/>
                        <a:pt x="87855" y="27638"/>
                        <a:pt x="113864" y="4330"/>
                      </a:cubicBezTo>
                      <a:cubicBezTo>
                        <a:pt x="122985" y="-3776"/>
                        <a:pt x="129065" y="952"/>
                        <a:pt x="136158" y="6695"/>
                      </a:cubicBezTo>
                      <a:cubicBezTo>
                        <a:pt x="159128" y="25273"/>
                        <a:pt x="186150" y="33380"/>
                        <a:pt x="214862" y="32366"/>
                      </a:cubicBezTo>
                      <a:cubicBezTo>
                        <a:pt x="244587" y="31015"/>
                        <a:pt x="253370" y="43851"/>
                        <a:pt x="247965" y="65469"/>
                      </a:cubicBezTo>
                      <a:close/>
                    </a:path>
                  </a:pathLst>
                </a:custGeom>
                <a:solidFill>
                  <a:srgbClr val="DCDCDC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15">
                  <a:extLst>
                    <a:ext uri="{FF2B5EF4-FFF2-40B4-BE49-F238E27FC236}">
                      <a16:creationId xmlns:a16="http://schemas.microsoft.com/office/drawing/2014/main" id="{89ABBEF7-E129-3244-94D3-FBA0B1719743}"/>
                    </a:ext>
                  </a:extLst>
                </p:cNvPr>
                <p:cNvSpPr/>
                <p:nvPr/>
              </p:nvSpPr>
              <p:spPr>
                <a:xfrm>
                  <a:off x="2803170" y="743787"/>
                  <a:ext cx="229052" cy="71506"/>
                </a:xfrm>
                <a:custGeom>
                  <a:avLst/>
                  <a:gdLst>
                    <a:gd name="connsiteX0" fmla="*/ 0 w 164163"/>
                    <a:gd name="connsiteY0" fmla="*/ 50812 h 51249"/>
                    <a:gd name="connsiteX1" fmla="*/ 164164 w 164163"/>
                    <a:gd name="connsiteY1" fmla="*/ 8589 h 51249"/>
                    <a:gd name="connsiteX2" fmla="*/ 0 w 164163"/>
                    <a:gd name="connsiteY2" fmla="*/ 50812 h 51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4163" h="51249">
                      <a:moveTo>
                        <a:pt x="0" y="50812"/>
                      </a:moveTo>
                      <a:cubicBezTo>
                        <a:pt x="51006" y="23451"/>
                        <a:pt x="98295" y="-18096"/>
                        <a:pt x="164164" y="8589"/>
                      </a:cubicBezTo>
                      <a:cubicBezTo>
                        <a:pt x="104376" y="3860"/>
                        <a:pt x="60126" y="56554"/>
                        <a:pt x="0" y="50812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16">
                  <a:extLst>
                    <a:ext uri="{FF2B5EF4-FFF2-40B4-BE49-F238E27FC236}">
                      <a16:creationId xmlns:a16="http://schemas.microsoft.com/office/drawing/2014/main" id="{CD0D2756-B5E8-0C41-9980-5A0E1DDC83FA}"/>
                    </a:ext>
                  </a:extLst>
                </p:cNvPr>
                <p:cNvSpPr/>
                <p:nvPr/>
              </p:nvSpPr>
              <p:spPr>
                <a:xfrm>
                  <a:off x="2395965" y="761075"/>
                  <a:ext cx="234236" cy="59108"/>
                </a:xfrm>
                <a:custGeom>
                  <a:avLst/>
                  <a:gdLst>
                    <a:gd name="connsiteX0" fmla="*/ 0 w 167878"/>
                    <a:gd name="connsiteY0" fmla="*/ 15115 h 42363"/>
                    <a:gd name="connsiteX1" fmla="*/ 167879 w 167878"/>
                    <a:gd name="connsiteY1" fmla="*/ 40449 h 42363"/>
                    <a:gd name="connsiteX2" fmla="*/ 0 w 167878"/>
                    <a:gd name="connsiteY2" fmla="*/ 15115 h 42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7878" h="42363">
                      <a:moveTo>
                        <a:pt x="0" y="15115"/>
                      </a:moveTo>
                      <a:cubicBezTo>
                        <a:pt x="36143" y="-12584"/>
                        <a:pt x="102349" y="-1099"/>
                        <a:pt x="167879" y="40449"/>
                      </a:cubicBezTo>
                      <a:cubicBezTo>
                        <a:pt x="106402" y="52947"/>
                        <a:pt x="58774" y="-423"/>
                        <a:pt x="0" y="15115"/>
                      </a:cubicBezTo>
                      <a:close/>
                    </a:path>
                  </a:pathLst>
                </a:custGeom>
                <a:solidFill>
                  <a:srgbClr val="3E3E3E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17">
                  <a:extLst>
                    <a:ext uri="{FF2B5EF4-FFF2-40B4-BE49-F238E27FC236}">
                      <a16:creationId xmlns:a16="http://schemas.microsoft.com/office/drawing/2014/main" id="{C9FB540B-30B3-C548-B573-1B0AF26963C5}"/>
                    </a:ext>
                  </a:extLst>
                </p:cNvPr>
                <p:cNvSpPr/>
                <p:nvPr/>
              </p:nvSpPr>
              <p:spPr>
                <a:xfrm>
                  <a:off x="1555632" y="3647208"/>
                  <a:ext cx="2342371" cy="91432"/>
                </a:xfrm>
                <a:custGeom>
                  <a:avLst/>
                  <a:gdLst>
                    <a:gd name="connsiteX0" fmla="*/ 1631838 w 1678790"/>
                    <a:gd name="connsiteY0" fmla="*/ 65530 h 65530"/>
                    <a:gd name="connsiteX1" fmla="*/ 46952 w 1678790"/>
                    <a:gd name="connsiteY1" fmla="*/ 65530 h 65530"/>
                    <a:gd name="connsiteX2" fmla="*/ 0 w 1678790"/>
                    <a:gd name="connsiteY2" fmla="*/ 18578 h 65530"/>
                    <a:gd name="connsiteX3" fmla="*/ 0 w 1678790"/>
                    <a:gd name="connsiteY3" fmla="*/ 13511 h 65530"/>
                    <a:gd name="connsiteX4" fmla="*/ 13511 w 1678790"/>
                    <a:gd name="connsiteY4" fmla="*/ 0 h 65530"/>
                    <a:gd name="connsiteX5" fmla="*/ 1665279 w 1678790"/>
                    <a:gd name="connsiteY5" fmla="*/ 0 h 65530"/>
                    <a:gd name="connsiteX6" fmla="*/ 1678790 w 1678790"/>
                    <a:gd name="connsiteY6" fmla="*/ 13511 h 65530"/>
                    <a:gd name="connsiteX7" fmla="*/ 1678790 w 1678790"/>
                    <a:gd name="connsiteY7" fmla="*/ 18578 h 65530"/>
                    <a:gd name="connsiteX8" fmla="*/ 1631838 w 1678790"/>
                    <a:gd name="connsiteY8" fmla="*/ 65530 h 6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78790" h="65530">
                      <a:moveTo>
                        <a:pt x="1631838" y="65530"/>
                      </a:moveTo>
                      <a:lnTo>
                        <a:pt x="46952" y="65530"/>
                      </a:lnTo>
                      <a:cubicBezTo>
                        <a:pt x="20943" y="65530"/>
                        <a:pt x="0" y="44587"/>
                        <a:pt x="0" y="18578"/>
                      </a:cubicBezTo>
                      <a:lnTo>
                        <a:pt x="0" y="13511"/>
                      </a:lnTo>
                      <a:cubicBezTo>
                        <a:pt x="0" y="6080"/>
                        <a:pt x="6080" y="0"/>
                        <a:pt x="13511" y="0"/>
                      </a:cubicBezTo>
                      <a:lnTo>
                        <a:pt x="1665279" y="0"/>
                      </a:lnTo>
                      <a:cubicBezTo>
                        <a:pt x="1672710" y="0"/>
                        <a:pt x="1678790" y="6080"/>
                        <a:pt x="1678790" y="13511"/>
                      </a:cubicBezTo>
                      <a:lnTo>
                        <a:pt x="1678790" y="18578"/>
                      </a:lnTo>
                      <a:cubicBezTo>
                        <a:pt x="1678790" y="44587"/>
                        <a:pt x="1657848" y="65530"/>
                        <a:pt x="1631838" y="65530"/>
                      </a:cubicBezTo>
                      <a:close/>
                    </a:path>
                  </a:pathLst>
                </a:custGeom>
                <a:solidFill>
                  <a:srgbClr val="DCDCDC"/>
                </a:solidFill>
                <a:ln w="33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1826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>
            <a:extLst>
              <a:ext uri="{FF2B5EF4-FFF2-40B4-BE49-F238E27FC236}">
                <a16:creationId xmlns:a16="http://schemas.microsoft.com/office/drawing/2014/main" id="{0B93F6ED-00A8-024F-9F6D-D4ED8CDA5CB5}"/>
              </a:ext>
            </a:extLst>
          </p:cNvPr>
          <p:cNvSpPr/>
          <p:nvPr/>
        </p:nvSpPr>
        <p:spPr>
          <a:xfrm>
            <a:off x="8927853" y="3402603"/>
            <a:ext cx="1388455" cy="1253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sz="4800" dirty="0"/>
              <a:t>Programming Language</a:t>
            </a:r>
          </a:p>
          <a:p>
            <a:pPr algn="r"/>
            <a:r>
              <a:rPr lang="en-US" sz="2800" dirty="0"/>
              <a:t>Base on Programmer Web</a:t>
            </a:r>
            <a:endParaRPr lang="en-US" sz="24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45C268F-C36B-6342-AA72-5535D0298E2A}"/>
              </a:ext>
            </a:extLst>
          </p:cNvPr>
          <p:cNvGrpSpPr/>
          <p:nvPr/>
        </p:nvGrpSpPr>
        <p:grpSpPr>
          <a:xfrm>
            <a:off x="4300200" y="2059508"/>
            <a:ext cx="2908169" cy="3624761"/>
            <a:chOff x="942869" y="2210607"/>
            <a:chExt cx="1787396" cy="241689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7E45FD7-B61A-EF43-9781-97DDD85C59B7}"/>
                </a:ext>
              </a:extLst>
            </p:cNvPr>
            <p:cNvGrpSpPr/>
            <p:nvPr/>
          </p:nvGrpSpPr>
          <p:grpSpPr>
            <a:xfrm>
              <a:off x="1025899" y="2210607"/>
              <a:ext cx="1600071" cy="2072724"/>
              <a:chOff x="1439248" y="54372"/>
              <a:chExt cx="2692070" cy="3684268"/>
            </a:xfrm>
          </p:grpSpPr>
          <p:sp>
            <p:nvSpPr>
              <p:cNvPr id="71" name="Freeform: Shape 4">
                <a:extLst>
                  <a:ext uri="{FF2B5EF4-FFF2-40B4-BE49-F238E27FC236}">
                    <a16:creationId xmlns:a16="http://schemas.microsoft.com/office/drawing/2014/main" id="{41530C7B-1688-FB48-B54E-AFFC81979272}"/>
                  </a:ext>
                </a:extLst>
              </p:cNvPr>
              <p:cNvSpPr/>
              <p:nvPr/>
            </p:nvSpPr>
            <p:spPr>
              <a:xfrm>
                <a:off x="2294997" y="431160"/>
                <a:ext cx="881971" cy="1485282"/>
              </a:xfrm>
              <a:custGeom>
                <a:avLst/>
                <a:gdLst>
                  <a:gd name="connsiteX0" fmla="*/ 604713 w 632113"/>
                  <a:gd name="connsiteY0" fmla="*/ 174215 h 1064510"/>
                  <a:gd name="connsiteX1" fmla="*/ 588499 w 632113"/>
                  <a:gd name="connsiteY1" fmla="*/ 201913 h 1064510"/>
                  <a:gd name="connsiteX2" fmla="*/ 578028 w 632113"/>
                  <a:gd name="connsiteY2" fmla="*/ 240420 h 1064510"/>
                  <a:gd name="connsiteX3" fmla="*/ 551680 w 632113"/>
                  <a:gd name="connsiteY3" fmla="*/ 85039 h 1064510"/>
                  <a:gd name="connsiteX4" fmla="*/ 426362 w 632113"/>
                  <a:gd name="connsiteY4" fmla="*/ 15118 h 1064510"/>
                  <a:gd name="connsiteX5" fmla="*/ 423322 w 632113"/>
                  <a:gd name="connsiteY5" fmla="*/ 16469 h 1064510"/>
                  <a:gd name="connsiteX6" fmla="*/ 117965 w 632113"/>
                  <a:gd name="connsiteY6" fmla="*/ 51599 h 1064510"/>
                  <a:gd name="connsiteX7" fmla="*/ 44328 w 632113"/>
                  <a:gd name="connsiteY7" fmla="*/ 112738 h 1064510"/>
                  <a:gd name="connsiteX8" fmla="*/ 59866 w 632113"/>
                  <a:gd name="connsiteY8" fmla="*/ 288048 h 1064510"/>
                  <a:gd name="connsiteX9" fmla="*/ 47368 w 632113"/>
                  <a:gd name="connsiteY9" fmla="*/ 249203 h 1064510"/>
                  <a:gd name="connsiteX10" fmla="*/ 24736 w 632113"/>
                  <a:gd name="connsiteY10" fmla="*/ 199549 h 1064510"/>
                  <a:gd name="connsiteX11" fmla="*/ 7171 w 632113"/>
                  <a:gd name="connsiteY11" fmla="*/ 217451 h 1064510"/>
                  <a:gd name="connsiteX12" fmla="*/ 60204 w 632113"/>
                  <a:gd name="connsiteY12" fmla="*/ 401882 h 1064510"/>
                  <a:gd name="connsiteX13" fmla="*/ 80471 w 632113"/>
                  <a:gd name="connsiteY13" fmla="*/ 425864 h 1064510"/>
                  <a:gd name="connsiteX14" fmla="*/ 136543 w 632113"/>
                  <a:gd name="connsiteY14" fmla="*/ 577192 h 1064510"/>
                  <a:gd name="connsiteX15" fmla="*/ 129787 w 632113"/>
                  <a:gd name="connsiteY15" fmla="*/ 618064 h 1064510"/>
                  <a:gd name="connsiteX16" fmla="*/ 128436 w 632113"/>
                  <a:gd name="connsiteY16" fmla="*/ 617388 h 1064510"/>
                  <a:gd name="connsiteX17" fmla="*/ 92293 w 632113"/>
                  <a:gd name="connsiteY17" fmla="*/ 795401 h 1064510"/>
                  <a:gd name="connsiteX18" fmla="*/ 344281 w 632113"/>
                  <a:gd name="connsiteY18" fmla="*/ 1063602 h 1064510"/>
                  <a:gd name="connsiteX19" fmla="*/ 353401 w 632113"/>
                  <a:gd name="connsiteY19" fmla="*/ 1060900 h 1064510"/>
                  <a:gd name="connsiteX20" fmla="*/ 551005 w 632113"/>
                  <a:gd name="connsiteY20" fmla="*/ 745746 h 1064510"/>
                  <a:gd name="connsiteX21" fmla="*/ 534454 w 632113"/>
                  <a:gd name="connsiteY21" fmla="*/ 617051 h 1064510"/>
                  <a:gd name="connsiteX22" fmla="*/ 535805 w 632113"/>
                  <a:gd name="connsiteY22" fmla="*/ 558614 h 1064510"/>
                  <a:gd name="connsiteX23" fmla="*/ 605388 w 632113"/>
                  <a:gd name="connsiteY23" fmla="*/ 352903 h 1064510"/>
                  <a:gd name="connsiteX24" fmla="*/ 620927 w 632113"/>
                  <a:gd name="connsiteY24" fmla="*/ 314395 h 1064510"/>
                  <a:gd name="connsiteX25" fmla="*/ 632073 w 632113"/>
                  <a:gd name="connsiteY25" fmla="*/ 210695 h 1064510"/>
                  <a:gd name="connsiteX26" fmla="*/ 604713 w 632113"/>
                  <a:gd name="connsiteY26" fmla="*/ 174215 h 106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32113" h="1064510">
                    <a:moveTo>
                      <a:pt x="604713" y="174215"/>
                    </a:moveTo>
                    <a:cubicBezTo>
                      <a:pt x="595593" y="181308"/>
                      <a:pt x="591539" y="191442"/>
                      <a:pt x="588499" y="201913"/>
                    </a:cubicBezTo>
                    <a:cubicBezTo>
                      <a:pt x="584783" y="214749"/>
                      <a:pt x="581406" y="227585"/>
                      <a:pt x="578028" y="240420"/>
                    </a:cubicBezTo>
                    <a:cubicBezTo>
                      <a:pt x="576339" y="232651"/>
                      <a:pt x="556410" y="115102"/>
                      <a:pt x="551680" y="85039"/>
                    </a:cubicBezTo>
                    <a:cubicBezTo>
                      <a:pt x="538169" y="1607"/>
                      <a:pt x="503040" y="-17647"/>
                      <a:pt x="426362" y="15118"/>
                    </a:cubicBezTo>
                    <a:cubicBezTo>
                      <a:pt x="425349" y="15456"/>
                      <a:pt x="424336" y="16131"/>
                      <a:pt x="423322" y="16469"/>
                    </a:cubicBezTo>
                    <a:cubicBezTo>
                      <a:pt x="325703" y="63421"/>
                      <a:pt x="223016" y="68488"/>
                      <a:pt x="117965" y="51599"/>
                    </a:cubicBezTo>
                    <a:cubicBezTo>
                      <a:pt x="73039" y="44168"/>
                      <a:pt x="39261" y="67812"/>
                      <a:pt x="44328" y="112738"/>
                    </a:cubicBezTo>
                    <a:cubicBezTo>
                      <a:pt x="50070" y="161717"/>
                      <a:pt x="59866" y="288048"/>
                      <a:pt x="59866" y="288048"/>
                    </a:cubicBezTo>
                    <a:cubicBezTo>
                      <a:pt x="55812" y="275212"/>
                      <a:pt x="51759" y="262039"/>
                      <a:pt x="47368" y="249203"/>
                    </a:cubicBezTo>
                    <a:cubicBezTo>
                      <a:pt x="41288" y="231976"/>
                      <a:pt x="38586" y="213060"/>
                      <a:pt x="24736" y="199549"/>
                    </a:cubicBezTo>
                    <a:cubicBezTo>
                      <a:pt x="16292" y="203264"/>
                      <a:pt x="10212" y="209006"/>
                      <a:pt x="7171" y="217451"/>
                    </a:cubicBezTo>
                    <a:cubicBezTo>
                      <a:pt x="-13433" y="273861"/>
                      <a:pt x="12238" y="364050"/>
                      <a:pt x="60204" y="401882"/>
                    </a:cubicBezTo>
                    <a:cubicBezTo>
                      <a:pt x="68648" y="408637"/>
                      <a:pt x="77768" y="414042"/>
                      <a:pt x="80471" y="425864"/>
                    </a:cubicBezTo>
                    <a:cubicBezTo>
                      <a:pt x="87902" y="460318"/>
                      <a:pt x="98373" y="508284"/>
                      <a:pt x="136543" y="577192"/>
                    </a:cubicBezTo>
                    <a:cubicBezTo>
                      <a:pt x="134854" y="592730"/>
                      <a:pt x="133165" y="611308"/>
                      <a:pt x="129787" y="618064"/>
                    </a:cubicBezTo>
                    <a:lnTo>
                      <a:pt x="128436" y="617388"/>
                    </a:lnTo>
                    <a:cubicBezTo>
                      <a:pt x="102089" y="659274"/>
                      <a:pt x="75066" y="753516"/>
                      <a:pt x="92293" y="795401"/>
                    </a:cubicBezTo>
                    <a:cubicBezTo>
                      <a:pt x="116614" y="854851"/>
                      <a:pt x="339889" y="1059549"/>
                      <a:pt x="344281" y="1063602"/>
                    </a:cubicBezTo>
                    <a:cubicBezTo>
                      <a:pt x="345632" y="1066304"/>
                      <a:pt x="350699" y="1062251"/>
                      <a:pt x="353401" y="1060900"/>
                    </a:cubicBezTo>
                    <a:cubicBezTo>
                      <a:pt x="368601" y="1047388"/>
                      <a:pt x="524658" y="949093"/>
                      <a:pt x="551005" y="745746"/>
                    </a:cubicBezTo>
                    <a:cubicBezTo>
                      <a:pt x="556747" y="702510"/>
                      <a:pt x="569583" y="655896"/>
                      <a:pt x="534454" y="617051"/>
                    </a:cubicBezTo>
                    <a:cubicBezTo>
                      <a:pt x="533778" y="614010"/>
                      <a:pt x="533440" y="597459"/>
                      <a:pt x="535805" y="558614"/>
                    </a:cubicBezTo>
                    <a:cubicBezTo>
                      <a:pt x="566205" y="469439"/>
                      <a:pt x="569921" y="380601"/>
                      <a:pt x="605388" y="352903"/>
                    </a:cubicBezTo>
                    <a:cubicBezTo>
                      <a:pt x="614846" y="345472"/>
                      <a:pt x="618224" y="327907"/>
                      <a:pt x="620927" y="314395"/>
                    </a:cubicBezTo>
                    <a:cubicBezTo>
                      <a:pt x="627682" y="280279"/>
                      <a:pt x="630384" y="245487"/>
                      <a:pt x="632073" y="210695"/>
                    </a:cubicBezTo>
                    <a:cubicBezTo>
                      <a:pt x="632749" y="190428"/>
                      <a:pt x="624980" y="178268"/>
                      <a:pt x="604713" y="174215"/>
                    </a:cubicBez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5">
                <a:extLst>
                  <a:ext uri="{FF2B5EF4-FFF2-40B4-BE49-F238E27FC236}">
                    <a16:creationId xmlns:a16="http://schemas.microsoft.com/office/drawing/2014/main" id="{1101F558-BE70-6245-9594-0E05C4DEB264}"/>
                  </a:ext>
                </a:extLst>
              </p:cNvPr>
              <p:cNvSpPr/>
              <p:nvPr/>
            </p:nvSpPr>
            <p:spPr>
              <a:xfrm>
                <a:off x="2241786" y="54372"/>
                <a:ext cx="923343" cy="785762"/>
              </a:xfrm>
              <a:custGeom>
                <a:avLst/>
                <a:gdLst>
                  <a:gd name="connsiteX0" fmla="*/ 85505 w 661765"/>
                  <a:gd name="connsiteY0" fmla="*/ 524315 h 563160"/>
                  <a:gd name="connsiteX1" fmla="*/ 98003 w 661765"/>
                  <a:gd name="connsiteY1" fmla="*/ 563160 h 563160"/>
                  <a:gd name="connsiteX2" fmla="*/ 82464 w 661765"/>
                  <a:gd name="connsiteY2" fmla="*/ 387850 h 563160"/>
                  <a:gd name="connsiteX3" fmla="*/ 156102 w 661765"/>
                  <a:gd name="connsiteY3" fmla="*/ 326711 h 563160"/>
                  <a:gd name="connsiteX4" fmla="*/ 461459 w 661765"/>
                  <a:gd name="connsiteY4" fmla="*/ 291582 h 563160"/>
                  <a:gd name="connsiteX5" fmla="*/ 464499 w 661765"/>
                  <a:gd name="connsiteY5" fmla="*/ 290230 h 563160"/>
                  <a:gd name="connsiteX6" fmla="*/ 589817 w 661765"/>
                  <a:gd name="connsiteY6" fmla="*/ 360152 h 563160"/>
                  <a:gd name="connsiteX7" fmla="*/ 616164 w 661765"/>
                  <a:gd name="connsiteY7" fmla="*/ 515533 h 563160"/>
                  <a:gd name="connsiteX8" fmla="*/ 626636 w 661765"/>
                  <a:gd name="connsiteY8" fmla="*/ 477025 h 563160"/>
                  <a:gd name="connsiteX9" fmla="*/ 642849 w 661765"/>
                  <a:gd name="connsiteY9" fmla="*/ 449327 h 563160"/>
                  <a:gd name="connsiteX10" fmla="*/ 658387 w 661765"/>
                  <a:gd name="connsiteY10" fmla="*/ 333467 h 563160"/>
                  <a:gd name="connsiteX11" fmla="*/ 624609 w 661765"/>
                  <a:gd name="connsiteY11" fmla="*/ 138903 h 563160"/>
                  <a:gd name="connsiteX12" fmla="*/ 472606 w 661765"/>
                  <a:gd name="connsiteY12" fmla="*/ 25069 h 563160"/>
                  <a:gd name="connsiteX13" fmla="*/ 288851 w 661765"/>
                  <a:gd name="connsiteY13" fmla="*/ 8180 h 563160"/>
                  <a:gd name="connsiteX14" fmla="*/ 69629 w 661765"/>
                  <a:gd name="connsiteY14" fmla="*/ 118636 h 563160"/>
                  <a:gd name="connsiteX15" fmla="*/ 2072 w 661765"/>
                  <a:gd name="connsiteY15" fmla="*/ 228078 h 563160"/>
                  <a:gd name="connsiteX16" fmla="*/ 22677 w 661765"/>
                  <a:gd name="connsiteY16" fmla="*/ 351707 h 563160"/>
                  <a:gd name="connsiteX17" fmla="*/ 62535 w 661765"/>
                  <a:gd name="connsiteY17" fmla="*/ 474999 h 563160"/>
                  <a:gd name="connsiteX18" fmla="*/ 62535 w 661765"/>
                  <a:gd name="connsiteY18" fmla="*/ 474999 h 563160"/>
                  <a:gd name="connsiteX19" fmla="*/ 85505 w 661765"/>
                  <a:gd name="connsiteY19" fmla="*/ 524315 h 56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61765" h="563160">
                    <a:moveTo>
                      <a:pt x="85505" y="524315"/>
                    </a:moveTo>
                    <a:cubicBezTo>
                      <a:pt x="89896" y="537151"/>
                      <a:pt x="93949" y="550325"/>
                      <a:pt x="98003" y="563160"/>
                    </a:cubicBezTo>
                    <a:cubicBezTo>
                      <a:pt x="98003" y="563160"/>
                      <a:pt x="88207" y="436829"/>
                      <a:pt x="82464" y="387850"/>
                    </a:cubicBezTo>
                    <a:cubicBezTo>
                      <a:pt x="77398" y="342925"/>
                      <a:pt x="111176" y="319618"/>
                      <a:pt x="156102" y="326711"/>
                    </a:cubicBezTo>
                    <a:cubicBezTo>
                      <a:pt x="261153" y="343600"/>
                      <a:pt x="363501" y="338534"/>
                      <a:pt x="461459" y="291582"/>
                    </a:cubicBezTo>
                    <a:cubicBezTo>
                      <a:pt x="462472" y="291244"/>
                      <a:pt x="463486" y="290568"/>
                      <a:pt x="464499" y="290230"/>
                    </a:cubicBezTo>
                    <a:cubicBezTo>
                      <a:pt x="541176" y="257465"/>
                      <a:pt x="576306" y="276381"/>
                      <a:pt x="589817" y="360152"/>
                    </a:cubicBezTo>
                    <a:cubicBezTo>
                      <a:pt x="594546" y="390215"/>
                      <a:pt x="614475" y="507764"/>
                      <a:pt x="616164" y="515533"/>
                    </a:cubicBezTo>
                    <a:cubicBezTo>
                      <a:pt x="619542" y="502697"/>
                      <a:pt x="622920" y="489861"/>
                      <a:pt x="626636" y="477025"/>
                    </a:cubicBezTo>
                    <a:cubicBezTo>
                      <a:pt x="629676" y="466554"/>
                      <a:pt x="633729" y="456420"/>
                      <a:pt x="642849" y="449327"/>
                    </a:cubicBezTo>
                    <a:cubicBezTo>
                      <a:pt x="641498" y="409806"/>
                      <a:pt x="654334" y="371974"/>
                      <a:pt x="658387" y="333467"/>
                    </a:cubicBezTo>
                    <a:cubicBezTo>
                      <a:pt x="665481" y="265572"/>
                      <a:pt x="664468" y="194637"/>
                      <a:pt x="624609" y="138903"/>
                    </a:cubicBezTo>
                    <a:cubicBezTo>
                      <a:pt x="587791" y="87560"/>
                      <a:pt x="535096" y="46012"/>
                      <a:pt x="472606" y="25069"/>
                    </a:cubicBezTo>
                    <a:cubicBezTo>
                      <a:pt x="413493" y="5140"/>
                      <a:pt x="357421" y="-10060"/>
                      <a:pt x="288851" y="8180"/>
                    </a:cubicBezTo>
                    <a:cubicBezTo>
                      <a:pt x="205418" y="30474"/>
                      <a:pt x="127052" y="49052"/>
                      <a:pt x="69629" y="118636"/>
                    </a:cubicBezTo>
                    <a:cubicBezTo>
                      <a:pt x="41930" y="152414"/>
                      <a:pt x="8152" y="186868"/>
                      <a:pt x="2072" y="228078"/>
                    </a:cubicBezTo>
                    <a:cubicBezTo>
                      <a:pt x="-4008" y="267599"/>
                      <a:pt x="3423" y="312186"/>
                      <a:pt x="22677" y="351707"/>
                    </a:cubicBezTo>
                    <a:cubicBezTo>
                      <a:pt x="41930" y="390552"/>
                      <a:pt x="58144" y="431087"/>
                      <a:pt x="62535" y="474999"/>
                    </a:cubicBezTo>
                    <a:lnTo>
                      <a:pt x="62535" y="474999"/>
                    </a:lnTo>
                    <a:cubicBezTo>
                      <a:pt x="77060" y="488172"/>
                      <a:pt x="79424" y="507088"/>
                      <a:pt x="85505" y="524315"/>
                    </a:cubicBezTo>
                    <a:close/>
                  </a:path>
                </a:pathLst>
              </a:custGeom>
              <a:solidFill>
                <a:srgbClr val="363636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6">
                <a:extLst>
                  <a:ext uri="{FF2B5EF4-FFF2-40B4-BE49-F238E27FC236}">
                    <a16:creationId xmlns:a16="http://schemas.microsoft.com/office/drawing/2014/main" id="{FC977083-989B-9646-90BF-36C57A899C63}"/>
                  </a:ext>
                </a:extLst>
              </p:cNvPr>
              <p:cNvSpPr/>
              <p:nvPr/>
            </p:nvSpPr>
            <p:spPr>
              <a:xfrm>
                <a:off x="2325597" y="670286"/>
                <a:ext cx="826995" cy="353247"/>
              </a:xfrm>
              <a:custGeom>
                <a:avLst/>
                <a:gdLst>
                  <a:gd name="connsiteX0" fmla="*/ 590212 w 592712"/>
                  <a:gd name="connsiteY0" fmla="*/ 3507 h 253174"/>
                  <a:gd name="connsiteX1" fmla="*/ 579066 w 592712"/>
                  <a:gd name="connsiteY1" fmla="*/ 2156 h 253174"/>
                  <a:gd name="connsiteX2" fmla="*/ 562176 w 592712"/>
                  <a:gd name="connsiteY2" fmla="*/ 48432 h 253174"/>
                  <a:gd name="connsiteX3" fmla="*/ 519615 w 592712"/>
                  <a:gd name="connsiteY3" fmla="*/ 85926 h 253174"/>
                  <a:gd name="connsiteX4" fmla="*/ 446316 w 592712"/>
                  <a:gd name="connsiteY4" fmla="*/ 90318 h 253174"/>
                  <a:gd name="connsiteX5" fmla="*/ 323025 w 592712"/>
                  <a:gd name="connsiteY5" fmla="*/ 118691 h 253174"/>
                  <a:gd name="connsiteX6" fmla="*/ 303433 w 592712"/>
                  <a:gd name="connsiteY6" fmla="*/ 131527 h 253174"/>
                  <a:gd name="connsiteX7" fmla="*/ 263575 w 592712"/>
                  <a:gd name="connsiteY7" fmla="*/ 132541 h 253174"/>
                  <a:gd name="connsiteX8" fmla="*/ 244321 w 592712"/>
                  <a:gd name="connsiteY8" fmla="*/ 121056 h 253174"/>
                  <a:gd name="connsiteX9" fmla="*/ 160213 w 592712"/>
                  <a:gd name="connsiteY9" fmla="*/ 108220 h 253174"/>
                  <a:gd name="connsiteX10" fmla="*/ 62593 w 592712"/>
                  <a:gd name="connsiteY10" fmla="*/ 106531 h 253174"/>
                  <a:gd name="connsiteX11" fmla="*/ 27801 w 592712"/>
                  <a:gd name="connsiteY11" fmla="*/ 83562 h 253174"/>
                  <a:gd name="connsiteX12" fmla="*/ 1116 w 592712"/>
                  <a:gd name="connsiteY12" fmla="*/ 15667 h 253174"/>
                  <a:gd name="connsiteX13" fmla="*/ 2805 w 592712"/>
                  <a:gd name="connsiteY13" fmla="*/ 27490 h 253174"/>
                  <a:gd name="connsiteX14" fmla="*/ 778 w 592712"/>
                  <a:gd name="connsiteY14" fmla="*/ 51810 h 253174"/>
                  <a:gd name="connsiteX15" fmla="*/ 39285 w 592712"/>
                  <a:gd name="connsiteY15" fmla="*/ 175777 h 253174"/>
                  <a:gd name="connsiteX16" fmla="*/ 131501 w 592712"/>
                  <a:gd name="connsiteY16" fmla="*/ 252116 h 253174"/>
                  <a:gd name="connsiteX17" fmla="*/ 198720 w 592712"/>
                  <a:gd name="connsiteY17" fmla="*/ 253130 h 253174"/>
                  <a:gd name="connsiteX18" fmla="*/ 268641 w 592712"/>
                  <a:gd name="connsiteY18" fmla="*/ 206853 h 253174"/>
                  <a:gd name="connsiteX19" fmla="*/ 310189 w 592712"/>
                  <a:gd name="connsiteY19" fmla="*/ 206178 h 253174"/>
                  <a:gd name="connsiteX20" fmla="*/ 360181 w 592712"/>
                  <a:gd name="connsiteY20" fmla="*/ 245699 h 253174"/>
                  <a:gd name="connsiteX21" fmla="*/ 454423 w 592712"/>
                  <a:gd name="connsiteY21" fmla="*/ 245699 h 253174"/>
                  <a:gd name="connsiteX22" fmla="*/ 538531 w 592712"/>
                  <a:gd name="connsiteY22" fmla="*/ 185573 h 253174"/>
                  <a:gd name="connsiteX23" fmla="*/ 585146 w 592712"/>
                  <a:gd name="connsiteY23" fmla="*/ 30192 h 253174"/>
                  <a:gd name="connsiteX24" fmla="*/ 591564 w 592712"/>
                  <a:gd name="connsiteY24" fmla="*/ 4182 h 253174"/>
                  <a:gd name="connsiteX25" fmla="*/ 590212 w 592712"/>
                  <a:gd name="connsiteY25" fmla="*/ 3507 h 253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92712" h="253174">
                    <a:moveTo>
                      <a:pt x="590212" y="3507"/>
                    </a:moveTo>
                    <a:cubicBezTo>
                      <a:pt x="587510" y="467"/>
                      <a:pt x="580755" y="-1898"/>
                      <a:pt x="579066" y="2156"/>
                    </a:cubicBezTo>
                    <a:lnTo>
                      <a:pt x="562176" y="48432"/>
                    </a:lnTo>
                    <a:cubicBezTo>
                      <a:pt x="554745" y="68024"/>
                      <a:pt x="540220" y="85251"/>
                      <a:pt x="519615" y="85926"/>
                    </a:cubicBezTo>
                    <a:lnTo>
                      <a:pt x="446316" y="90318"/>
                    </a:lnTo>
                    <a:cubicBezTo>
                      <a:pt x="405444" y="96735"/>
                      <a:pt x="358154" y="101127"/>
                      <a:pt x="323025" y="118691"/>
                    </a:cubicBezTo>
                    <a:lnTo>
                      <a:pt x="303433" y="131527"/>
                    </a:lnTo>
                    <a:cubicBezTo>
                      <a:pt x="291273" y="139296"/>
                      <a:pt x="276073" y="139972"/>
                      <a:pt x="263575" y="132541"/>
                    </a:cubicBezTo>
                    <a:lnTo>
                      <a:pt x="244321" y="121056"/>
                    </a:lnTo>
                    <a:cubicBezTo>
                      <a:pt x="219325" y="110247"/>
                      <a:pt x="187235" y="108220"/>
                      <a:pt x="160213" y="108220"/>
                    </a:cubicBezTo>
                    <a:lnTo>
                      <a:pt x="62593" y="106531"/>
                    </a:lnTo>
                    <a:cubicBezTo>
                      <a:pt x="45703" y="106531"/>
                      <a:pt x="35908" y="98424"/>
                      <a:pt x="27801" y="83562"/>
                    </a:cubicBezTo>
                    <a:lnTo>
                      <a:pt x="1116" y="15667"/>
                    </a:lnTo>
                    <a:cubicBezTo>
                      <a:pt x="1791" y="19721"/>
                      <a:pt x="2129" y="23436"/>
                      <a:pt x="2805" y="27490"/>
                    </a:cubicBezTo>
                    <a:cubicBezTo>
                      <a:pt x="2129" y="35596"/>
                      <a:pt x="-1586" y="44041"/>
                      <a:pt x="778" y="51810"/>
                    </a:cubicBezTo>
                    <a:cubicBezTo>
                      <a:pt x="12938" y="93358"/>
                      <a:pt x="23747" y="135243"/>
                      <a:pt x="39285" y="175777"/>
                    </a:cubicBezTo>
                    <a:cubicBezTo>
                      <a:pt x="61241" y="232525"/>
                      <a:pt x="71713" y="252792"/>
                      <a:pt x="131501" y="252116"/>
                    </a:cubicBezTo>
                    <a:cubicBezTo>
                      <a:pt x="143323" y="251779"/>
                      <a:pt x="186897" y="253468"/>
                      <a:pt x="198720" y="253130"/>
                    </a:cubicBezTo>
                    <a:cubicBezTo>
                      <a:pt x="227094" y="252792"/>
                      <a:pt x="252090" y="233201"/>
                      <a:pt x="268641" y="206853"/>
                    </a:cubicBezTo>
                    <a:cubicBezTo>
                      <a:pt x="280802" y="187600"/>
                      <a:pt x="297015" y="186924"/>
                      <a:pt x="310189" y="206178"/>
                    </a:cubicBezTo>
                    <a:cubicBezTo>
                      <a:pt x="322687" y="224418"/>
                      <a:pt x="340252" y="244347"/>
                      <a:pt x="360181" y="245699"/>
                    </a:cubicBezTo>
                    <a:cubicBezTo>
                      <a:pt x="391595" y="247725"/>
                      <a:pt x="423347" y="249076"/>
                      <a:pt x="454423" y="245699"/>
                    </a:cubicBezTo>
                    <a:cubicBezTo>
                      <a:pt x="492593" y="241645"/>
                      <a:pt x="520967" y="226445"/>
                      <a:pt x="538531" y="185573"/>
                    </a:cubicBezTo>
                    <a:cubicBezTo>
                      <a:pt x="559812" y="134905"/>
                      <a:pt x="570959" y="82549"/>
                      <a:pt x="585146" y="30192"/>
                    </a:cubicBezTo>
                    <a:cubicBezTo>
                      <a:pt x="587848" y="20058"/>
                      <a:pt x="595617" y="13640"/>
                      <a:pt x="591564" y="4182"/>
                    </a:cubicBezTo>
                    <a:cubicBezTo>
                      <a:pt x="590888" y="4858"/>
                      <a:pt x="590550" y="4182"/>
                      <a:pt x="590212" y="3507"/>
                    </a:cubicBezTo>
                    <a:close/>
                  </a:path>
                </a:pathLst>
              </a:custGeom>
              <a:solidFill>
                <a:srgbClr val="363636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">
                <a:extLst>
                  <a:ext uri="{FF2B5EF4-FFF2-40B4-BE49-F238E27FC236}">
                    <a16:creationId xmlns:a16="http://schemas.microsoft.com/office/drawing/2014/main" id="{8CD017CB-3905-F547-8A23-B7B04F58F927}"/>
                  </a:ext>
                </a:extLst>
              </p:cNvPr>
              <p:cNvSpPr/>
              <p:nvPr/>
            </p:nvSpPr>
            <p:spPr>
              <a:xfrm>
                <a:off x="1439248" y="1385430"/>
                <a:ext cx="2692070" cy="1927653"/>
              </a:xfrm>
              <a:custGeom>
                <a:avLst/>
                <a:gdLst>
                  <a:gd name="connsiteX0" fmla="*/ 1904073 w 1929421"/>
                  <a:gd name="connsiteY0" fmla="*/ 996127 h 1381560"/>
                  <a:gd name="connsiteX1" fmla="*/ 1857121 w 1929421"/>
                  <a:gd name="connsiteY1" fmla="*/ 805954 h 1381560"/>
                  <a:gd name="connsiteX2" fmla="*/ 1707145 w 1929421"/>
                  <a:gd name="connsiteY2" fmla="*/ 233747 h 1381560"/>
                  <a:gd name="connsiteX3" fmla="*/ 1687553 w 1929421"/>
                  <a:gd name="connsiteY3" fmla="*/ 214493 h 1381560"/>
                  <a:gd name="connsiteX4" fmla="*/ 1417663 w 1929421"/>
                  <a:gd name="connsiteY4" fmla="*/ 91877 h 1381560"/>
                  <a:gd name="connsiteX5" fmla="*/ 1211614 w 1929421"/>
                  <a:gd name="connsiteY5" fmla="*/ 0 h 1381560"/>
                  <a:gd name="connsiteX6" fmla="*/ 1072109 w 1929421"/>
                  <a:gd name="connsiteY6" fmla="*/ 257054 h 1381560"/>
                  <a:gd name="connsiteX7" fmla="*/ 960640 w 1929421"/>
                  <a:gd name="connsiteY7" fmla="*/ 380008 h 1381560"/>
                  <a:gd name="connsiteX8" fmla="*/ 895448 w 1929421"/>
                  <a:gd name="connsiteY8" fmla="*/ 316167 h 1381560"/>
                  <a:gd name="connsiteX9" fmla="*/ 669808 w 1929421"/>
                  <a:gd name="connsiteY9" fmla="*/ 12160 h 1381560"/>
                  <a:gd name="connsiteX10" fmla="*/ 563405 w 1929421"/>
                  <a:gd name="connsiteY10" fmla="*/ 69584 h 1381560"/>
                  <a:gd name="connsiteX11" fmla="*/ 461394 w 1929421"/>
                  <a:gd name="connsiteY11" fmla="*/ 110793 h 1381560"/>
                  <a:gd name="connsiteX12" fmla="*/ 354654 w 1929421"/>
                  <a:gd name="connsiteY12" fmla="*/ 150314 h 1381560"/>
                  <a:gd name="connsiteX13" fmla="*/ 239132 w 1929421"/>
                  <a:gd name="connsiteY13" fmla="*/ 214156 h 1381560"/>
                  <a:gd name="connsiteX14" fmla="*/ 220216 w 1929421"/>
                  <a:gd name="connsiteY14" fmla="*/ 234423 h 1381560"/>
                  <a:gd name="connsiteX15" fmla="*/ 18896 w 1929421"/>
                  <a:gd name="connsiteY15" fmla="*/ 997816 h 1381560"/>
                  <a:gd name="connsiteX16" fmla="*/ 9776 w 1929421"/>
                  <a:gd name="connsiteY16" fmla="*/ 1175491 h 1381560"/>
                  <a:gd name="connsiteX17" fmla="*/ 19910 w 1929421"/>
                  <a:gd name="connsiteY17" fmla="*/ 1226496 h 1381560"/>
                  <a:gd name="connsiteX18" fmla="*/ 60444 w 1929421"/>
                  <a:gd name="connsiteY18" fmla="*/ 1309929 h 1381560"/>
                  <a:gd name="connsiteX19" fmla="*/ 83413 w 1929421"/>
                  <a:gd name="connsiteY19" fmla="*/ 1374784 h 1381560"/>
                  <a:gd name="connsiteX20" fmla="*/ 83413 w 1929421"/>
                  <a:gd name="connsiteY20" fmla="*/ 1374784 h 1381560"/>
                  <a:gd name="connsiteX21" fmla="*/ 88480 w 1929421"/>
                  <a:gd name="connsiteY21" fmla="*/ 1375797 h 1381560"/>
                  <a:gd name="connsiteX22" fmla="*/ 1752408 w 1929421"/>
                  <a:gd name="connsiteY22" fmla="*/ 1381540 h 1381560"/>
                  <a:gd name="connsiteX23" fmla="*/ 1843609 w 1929421"/>
                  <a:gd name="connsiteY23" fmla="*/ 1334250 h 1381560"/>
                  <a:gd name="connsiteX24" fmla="*/ 1929407 w 1929421"/>
                  <a:gd name="connsiteY24" fmla="*/ 1091045 h 1381560"/>
                  <a:gd name="connsiteX25" fmla="*/ 1904073 w 1929421"/>
                  <a:gd name="connsiteY25" fmla="*/ 996127 h 1381560"/>
                  <a:gd name="connsiteX26" fmla="*/ 1607836 w 1929421"/>
                  <a:gd name="connsiteY26" fmla="*/ 333056 h 1381560"/>
                  <a:gd name="connsiteX27" fmla="*/ 1609187 w 1929421"/>
                  <a:gd name="connsiteY27" fmla="*/ 331029 h 1381560"/>
                  <a:gd name="connsiteX28" fmla="*/ 1607836 w 1929421"/>
                  <a:gd name="connsiteY28" fmla="*/ 333056 h 138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929421" h="1381560">
                    <a:moveTo>
                      <a:pt x="1904073" y="996127"/>
                    </a:moveTo>
                    <a:cubicBezTo>
                      <a:pt x="1871984" y="917423"/>
                      <a:pt x="1874348" y="889050"/>
                      <a:pt x="1857121" y="805954"/>
                    </a:cubicBezTo>
                    <a:cubicBezTo>
                      <a:pt x="1828071" y="665774"/>
                      <a:pt x="1743288" y="277997"/>
                      <a:pt x="1707145" y="233747"/>
                    </a:cubicBezTo>
                    <a:cubicBezTo>
                      <a:pt x="1696673" y="231045"/>
                      <a:pt x="1689242" y="223276"/>
                      <a:pt x="1687553" y="214493"/>
                    </a:cubicBezTo>
                    <a:cubicBezTo>
                      <a:pt x="1603782" y="160110"/>
                      <a:pt x="1506838" y="134776"/>
                      <a:pt x="1417663" y="91877"/>
                    </a:cubicBezTo>
                    <a:cubicBezTo>
                      <a:pt x="1350444" y="59450"/>
                      <a:pt x="1275118" y="42899"/>
                      <a:pt x="1211614" y="0"/>
                    </a:cubicBezTo>
                    <a:cubicBezTo>
                      <a:pt x="1202494" y="3378"/>
                      <a:pt x="1073798" y="248610"/>
                      <a:pt x="1072109" y="257054"/>
                    </a:cubicBezTo>
                    <a:cubicBezTo>
                      <a:pt x="1066367" y="285090"/>
                      <a:pt x="966045" y="383724"/>
                      <a:pt x="960640" y="380008"/>
                    </a:cubicBezTo>
                    <a:cubicBezTo>
                      <a:pt x="946791" y="370212"/>
                      <a:pt x="914026" y="340487"/>
                      <a:pt x="895448" y="316167"/>
                    </a:cubicBezTo>
                    <a:cubicBezTo>
                      <a:pt x="884639" y="301980"/>
                      <a:pt x="695141" y="5067"/>
                      <a:pt x="669808" y="12160"/>
                    </a:cubicBezTo>
                    <a:cubicBezTo>
                      <a:pt x="640420" y="42899"/>
                      <a:pt x="604953" y="60126"/>
                      <a:pt x="563405" y="69584"/>
                    </a:cubicBezTo>
                    <a:cubicBezTo>
                      <a:pt x="527600" y="77353"/>
                      <a:pt x="492133" y="89175"/>
                      <a:pt x="461394" y="110793"/>
                    </a:cubicBezTo>
                    <a:cubicBezTo>
                      <a:pt x="429305" y="133425"/>
                      <a:pt x="397215" y="155043"/>
                      <a:pt x="354654" y="150314"/>
                    </a:cubicBezTo>
                    <a:cubicBezTo>
                      <a:pt x="346210" y="149301"/>
                      <a:pt x="268519" y="195915"/>
                      <a:pt x="239132" y="214156"/>
                    </a:cubicBezTo>
                    <a:cubicBezTo>
                      <a:pt x="232714" y="229018"/>
                      <a:pt x="233052" y="226991"/>
                      <a:pt x="220216" y="234423"/>
                    </a:cubicBezTo>
                    <a:cubicBezTo>
                      <a:pt x="143201" y="353661"/>
                      <a:pt x="54026" y="903237"/>
                      <a:pt x="18896" y="997816"/>
                    </a:cubicBezTo>
                    <a:cubicBezTo>
                      <a:pt x="-3735" y="1058280"/>
                      <a:pt x="-5086" y="1115365"/>
                      <a:pt x="9776" y="1175491"/>
                    </a:cubicBezTo>
                    <a:cubicBezTo>
                      <a:pt x="13830" y="1192380"/>
                      <a:pt x="17207" y="1209269"/>
                      <a:pt x="19910" y="1226496"/>
                    </a:cubicBezTo>
                    <a:cubicBezTo>
                      <a:pt x="24976" y="1258586"/>
                      <a:pt x="37474" y="1286960"/>
                      <a:pt x="60444" y="1309929"/>
                    </a:cubicBezTo>
                    <a:cubicBezTo>
                      <a:pt x="78684" y="1328170"/>
                      <a:pt x="86116" y="1349450"/>
                      <a:pt x="83413" y="1374784"/>
                    </a:cubicBezTo>
                    <a:cubicBezTo>
                      <a:pt x="83413" y="1374784"/>
                      <a:pt x="83413" y="1374784"/>
                      <a:pt x="83413" y="1374784"/>
                    </a:cubicBezTo>
                    <a:cubicBezTo>
                      <a:pt x="83751" y="1376811"/>
                      <a:pt x="87129" y="1377486"/>
                      <a:pt x="88480" y="1375797"/>
                    </a:cubicBezTo>
                    <a:cubicBezTo>
                      <a:pt x="88480" y="1354517"/>
                      <a:pt x="1710523" y="1380864"/>
                      <a:pt x="1752408" y="1381540"/>
                    </a:cubicBezTo>
                    <a:cubicBezTo>
                      <a:pt x="1814222" y="1382553"/>
                      <a:pt x="1831112" y="1346072"/>
                      <a:pt x="1843609" y="1334250"/>
                    </a:cubicBezTo>
                    <a:cubicBezTo>
                      <a:pt x="1921300" y="1261626"/>
                      <a:pt x="1917247" y="1184611"/>
                      <a:pt x="1929407" y="1091045"/>
                    </a:cubicBezTo>
                    <a:cubicBezTo>
                      <a:pt x="1930083" y="1085640"/>
                      <a:pt x="1906438" y="1002207"/>
                      <a:pt x="1904073" y="996127"/>
                    </a:cubicBezTo>
                    <a:close/>
                    <a:moveTo>
                      <a:pt x="1607836" y="333056"/>
                    </a:moveTo>
                    <a:cubicBezTo>
                      <a:pt x="1608174" y="332380"/>
                      <a:pt x="1608849" y="331705"/>
                      <a:pt x="1609187" y="331029"/>
                    </a:cubicBezTo>
                    <a:cubicBezTo>
                      <a:pt x="1608849" y="331705"/>
                      <a:pt x="1608511" y="332380"/>
                      <a:pt x="1607836" y="333056"/>
                    </a:cubicBezTo>
                    <a:close/>
                  </a:path>
                </a:pathLst>
              </a:custGeom>
              <a:solidFill>
                <a:srgbClr val="E3E9F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8">
                <a:extLst>
                  <a:ext uri="{FF2B5EF4-FFF2-40B4-BE49-F238E27FC236}">
                    <a16:creationId xmlns:a16="http://schemas.microsoft.com/office/drawing/2014/main" id="{AA4C446F-BD91-FC4B-BC84-AD466BFC69FE}"/>
                  </a:ext>
                </a:extLst>
              </p:cNvPr>
              <p:cNvSpPr/>
              <p:nvPr/>
            </p:nvSpPr>
            <p:spPr>
              <a:xfrm>
                <a:off x="1554219" y="2258282"/>
                <a:ext cx="2345199" cy="1328600"/>
              </a:xfrm>
              <a:custGeom>
                <a:avLst/>
                <a:gdLst>
                  <a:gd name="connsiteX0" fmla="*/ 1637918 w 1680817"/>
                  <a:gd name="connsiteY0" fmla="*/ 952215 h 952215"/>
                  <a:gd name="connsiteX1" fmla="*/ 42899 w 1680817"/>
                  <a:gd name="connsiteY1" fmla="*/ 952215 h 952215"/>
                  <a:gd name="connsiteX2" fmla="*/ 0 w 1680817"/>
                  <a:gd name="connsiteY2" fmla="*/ 909317 h 952215"/>
                  <a:gd name="connsiteX3" fmla="*/ 0 w 1680817"/>
                  <a:gd name="connsiteY3" fmla="*/ 42899 h 952215"/>
                  <a:gd name="connsiteX4" fmla="*/ 42899 w 1680817"/>
                  <a:gd name="connsiteY4" fmla="*/ 0 h 952215"/>
                  <a:gd name="connsiteX5" fmla="*/ 1637918 w 1680817"/>
                  <a:gd name="connsiteY5" fmla="*/ 0 h 952215"/>
                  <a:gd name="connsiteX6" fmla="*/ 1680817 w 1680817"/>
                  <a:gd name="connsiteY6" fmla="*/ 42899 h 952215"/>
                  <a:gd name="connsiteX7" fmla="*/ 1680817 w 1680817"/>
                  <a:gd name="connsiteY7" fmla="*/ 909654 h 952215"/>
                  <a:gd name="connsiteX8" fmla="*/ 1637918 w 1680817"/>
                  <a:gd name="connsiteY8" fmla="*/ 952215 h 95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0817" h="952215">
                    <a:moveTo>
                      <a:pt x="1637918" y="952215"/>
                    </a:moveTo>
                    <a:lnTo>
                      <a:pt x="42899" y="952215"/>
                    </a:lnTo>
                    <a:cubicBezTo>
                      <a:pt x="19254" y="952215"/>
                      <a:pt x="0" y="932962"/>
                      <a:pt x="0" y="909317"/>
                    </a:cubicBezTo>
                    <a:lnTo>
                      <a:pt x="0" y="42899"/>
                    </a:lnTo>
                    <a:cubicBezTo>
                      <a:pt x="0" y="19254"/>
                      <a:pt x="19254" y="0"/>
                      <a:pt x="42899" y="0"/>
                    </a:cubicBezTo>
                    <a:lnTo>
                      <a:pt x="1637918" y="0"/>
                    </a:lnTo>
                    <a:cubicBezTo>
                      <a:pt x="1661563" y="0"/>
                      <a:pt x="1680817" y="19254"/>
                      <a:pt x="1680817" y="42899"/>
                    </a:cubicBezTo>
                    <a:lnTo>
                      <a:pt x="1680817" y="909654"/>
                    </a:lnTo>
                    <a:cubicBezTo>
                      <a:pt x="1680817" y="933299"/>
                      <a:pt x="1661563" y="952215"/>
                      <a:pt x="1637918" y="952215"/>
                    </a:cubicBezTo>
                    <a:close/>
                  </a:path>
                </a:pathLst>
              </a:custGeom>
              <a:solidFill>
                <a:srgbClr val="DCDCDC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9">
                <a:extLst>
                  <a:ext uri="{FF2B5EF4-FFF2-40B4-BE49-F238E27FC236}">
                    <a16:creationId xmlns:a16="http://schemas.microsoft.com/office/drawing/2014/main" id="{B294F2D0-84D6-824D-A2FD-8058314A9647}"/>
                  </a:ext>
                </a:extLst>
              </p:cNvPr>
              <p:cNvSpPr/>
              <p:nvPr/>
            </p:nvSpPr>
            <p:spPr>
              <a:xfrm>
                <a:off x="1746981" y="1293055"/>
                <a:ext cx="2074673" cy="972768"/>
              </a:xfrm>
              <a:custGeom>
                <a:avLst/>
                <a:gdLst>
                  <a:gd name="connsiteX0" fmla="*/ 1027911 w 2074673"/>
                  <a:gd name="connsiteY0" fmla="*/ 618819 h 972768"/>
                  <a:gd name="connsiteX1" fmla="*/ 1036866 w 2074673"/>
                  <a:gd name="connsiteY1" fmla="*/ 621647 h 972768"/>
                  <a:gd name="connsiteX2" fmla="*/ 1053360 w 2074673"/>
                  <a:gd name="connsiteY2" fmla="*/ 761152 h 972768"/>
                  <a:gd name="connsiteX3" fmla="*/ 1064200 w 2074673"/>
                  <a:gd name="connsiteY3" fmla="*/ 965227 h 972768"/>
                  <a:gd name="connsiteX4" fmla="*/ 1029324 w 2074673"/>
                  <a:gd name="connsiteY4" fmla="*/ 907727 h 972768"/>
                  <a:gd name="connsiteX5" fmla="*/ 1027911 w 2074673"/>
                  <a:gd name="connsiteY5" fmla="*/ 618819 h 972768"/>
                  <a:gd name="connsiteX6" fmla="*/ 2047337 w 2074673"/>
                  <a:gd name="connsiteY6" fmla="*/ 391652 h 972768"/>
                  <a:gd name="connsiteX7" fmla="*/ 2074673 w 2074673"/>
                  <a:gd name="connsiteY7" fmla="*/ 418517 h 972768"/>
                  <a:gd name="connsiteX8" fmla="*/ 1868714 w 2074673"/>
                  <a:gd name="connsiteY8" fmla="*/ 717793 h 972768"/>
                  <a:gd name="connsiteX9" fmla="*/ 1847506 w 2074673"/>
                  <a:gd name="connsiteY9" fmla="*/ 896887 h 972768"/>
                  <a:gd name="connsiteX10" fmla="*/ 1838080 w 2074673"/>
                  <a:gd name="connsiteY10" fmla="*/ 972768 h 972768"/>
                  <a:gd name="connsiteX11" fmla="*/ 1810745 w 2074673"/>
                  <a:gd name="connsiteY11" fmla="*/ 972768 h 972768"/>
                  <a:gd name="connsiteX12" fmla="*/ 1810273 w 2074673"/>
                  <a:gd name="connsiteY12" fmla="*/ 965226 h 972768"/>
                  <a:gd name="connsiteX13" fmla="*/ 1829596 w 2074673"/>
                  <a:gd name="connsiteY13" fmla="*/ 817708 h 972768"/>
                  <a:gd name="connsiteX14" fmla="*/ 1981356 w 2074673"/>
                  <a:gd name="connsiteY14" fmla="*/ 472244 h 972768"/>
                  <a:gd name="connsiteX15" fmla="*/ 2047337 w 2074673"/>
                  <a:gd name="connsiteY15" fmla="*/ 391652 h 972768"/>
                  <a:gd name="connsiteX16" fmla="*/ 26393 w 2074673"/>
                  <a:gd name="connsiteY16" fmla="*/ 391652 h 972768"/>
                  <a:gd name="connsiteX17" fmla="*/ 85305 w 2074673"/>
                  <a:gd name="connsiteY17" fmla="*/ 471773 h 972768"/>
                  <a:gd name="connsiteX18" fmla="*/ 236593 w 2074673"/>
                  <a:gd name="connsiteY18" fmla="*/ 972768 h 972768"/>
                  <a:gd name="connsiteX19" fmla="*/ 226695 w 2074673"/>
                  <a:gd name="connsiteY19" fmla="*/ 972768 h 972768"/>
                  <a:gd name="connsiteX20" fmla="*/ 205959 w 2074673"/>
                  <a:gd name="connsiteY20" fmla="*/ 829020 h 972768"/>
                  <a:gd name="connsiteX21" fmla="*/ 26864 w 2074673"/>
                  <a:gd name="connsiteY21" fmla="*/ 450565 h 972768"/>
                  <a:gd name="connsiteX22" fmla="*/ 0 w 2074673"/>
                  <a:gd name="connsiteY22" fmla="*/ 419930 h 972768"/>
                  <a:gd name="connsiteX23" fmla="*/ 26393 w 2074673"/>
                  <a:gd name="connsiteY23" fmla="*/ 391652 h 972768"/>
                  <a:gd name="connsiteX24" fmla="*/ 1293254 w 2074673"/>
                  <a:gd name="connsiteY24" fmla="*/ 0 h 972768"/>
                  <a:gd name="connsiteX25" fmla="*/ 1382802 w 2074673"/>
                  <a:gd name="connsiteY25" fmla="*/ 92847 h 972768"/>
                  <a:gd name="connsiteX26" fmla="*/ 1404953 w 2074673"/>
                  <a:gd name="connsiteY26" fmla="*/ 543411 h 972768"/>
                  <a:gd name="connsiteX27" fmla="*/ 1335671 w 2074673"/>
                  <a:gd name="connsiteY27" fmla="*/ 425586 h 972768"/>
                  <a:gd name="connsiteX28" fmla="*/ 1268275 w 2074673"/>
                  <a:gd name="connsiteY28" fmla="*/ 384582 h 972768"/>
                  <a:gd name="connsiteX29" fmla="*/ 1215019 w 2074673"/>
                  <a:gd name="connsiteY29" fmla="*/ 442081 h 972768"/>
                  <a:gd name="connsiteX30" fmla="*/ 1100020 w 2074673"/>
                  <a:gd name="connsiteY30" fmla="*/ 564619 h 972768"/>
                  <a:gd name="connsiteX31" fmla="*/ 1167416 w 2074673"/>
                  <a:gd name="connsiteY31" fmla="*/ 420873 h 972768"/>
                  <a:gd name="connsiteX32" fmla="*/ 1184384 w 2074673"/>
                  <a:gd name="connsiteY32" fmla="*/ 380340 h 972768"/>
                  <a:gd name="connsiteX33" fmla="*/ 1293254 w 2074673"/>
                  <a:gd name="connsiteY33" fmla="*/ 0 h 972768"/>
                  <a:gd name="connsiteX34" fmla="*/ 726276 w 2074673"/>
                  <a:gd name="connsiteY34" fmla="*/ 0 h 972768"/>
                  <a:gd name="connsiteX35" fmla="*/ 895003 w 2074673"/>
                  <a:gd name="connsiteY35" fmla="*/ 400135 h 972768"/>
                  <a:gd name="connsiteX36" fmla="*/ 925166 w 2074673"/>
                  <a:gd name="connsiteY36" fmla="*/ 448680 h 972768"/>
                  <a:gd name="connsiteX37" fmla="*/ 1008115 w 2074673"/>
                  <a:gd name="connsiteY37" fmla="*/ 602324 h 972768"/>
                  <a:gd name="connsiteX38" fmla="*/ 869081 w 2074673"/>
                  <a:gd name="connsiteY38" fmla="*/ 475544 h 972768"/>
                  <a:gd name="connsiteX39" fmla="*/ 809225 w 2074673"/>
                  <a:gd name="connsiteY39" fmla="*/ 422287 h 972768"/>
                  <a:gd name="connsiteX40" fmla="*/ 741358 w 2074673"/>
                  <a:gd name="connsiteY40" fmla="*/ 455278 h 972768"/>
                  <a:gd name="connsiteX41" fmla="*/ 648512 w 2074673"/>
                  <a:gd name="connsiteY41" fmla="*/ 593841 h 972768"/>
                  <a:gd name="connsiteX42" fmla="*/ 627774 w 2074673"/>
                  <a:gd name="connsiteY42" fmla="*/ 372329 h 972768"/>
                  <a:gd name="connsiteX43" fmla="*/ 631074 w 2074673"/>
                  <a:gd name="connsiteY43" fmla="*/ 141390 h 972768"/>
                  <a:gd name="connsiteX44" fmla="*/ 626361 w 2074673"/>
                  <a:gd name="connsiteY44" fmla="*/ 110285 h 972768"/>
                  <a:gd name="connsiteX45" fmla="*/ 726276 w 2074673"/>
                  <a:gd name="connsiteY45" fmla="*/ 0 h 97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074673" h="972768">
                    <a:moveTo>
                      <a:pt x="1027911" y="618819"/>
                    </a:moveTo>
                    <a:cubicBezTo>
                      <a:pt x="1030738" y="619762"/>
                      <a:pt x="1034037" y="620704"/>
                      <a:pt x="1036866" y="621647"/>
                    </a:cubicBezTo>
                    <a:cubicBezTo>
                      <a:pt x="1051004" y="666892"/>
                      <a:pt x="1048647" y="714493"/>
                      <a:pt x="1053360" y="761152"/>
                    </a:cubicBezTo>
                    <a:cubicBezTo>
                      <a:pt x="1059959" y="829020"/>
                      <a:pt x="1060900" y="896887"/>
                      <a:pt x="1064200" y="965227"/>
                    </a:cubicBezTo>
                    <a:cubicBezTo>
                      <a:pt x="1026025" y="962398"/>
                      <a:pt x="1029796" y="931764"/>
                      <a:pt x="1029324" y="907727"/>
                    </a:cubicBezTo>
                    <a:cubicBezTo>
                      <a:pt x="1027439" y="811582"/>
                      <a:pt x="1027911" y="715436"/>
                      <a:pt x="1027911" y="618819"/>
                    </a:cubicBezTo>
                    <a:close/>
                    <a:moveTo>
                      <a:pt x="2047337" y="391652"/>
                    </a:moveTo>
                    <a:cubicBezTo>
                      <a:pt x="2056292" y="400607"/>
                      <a:pt x="2065247" y="409562"/>
                      <a:pt x="2074673" y="418517"/>
                    </a:cubicBezTo>
                    <a:cubicBezTo>
                      <a:pt x="1986539" y="504764"/>
                      <a:pt x="1911603" y="600909"/>
                      <a:pt x="1868714" y="717793"/>
                    </a:cubicBezTo>
                    <a:cubicBezTo>
                      <a:pt x="1847978" y="774820"/>
                      <a:pt x="1852691" y="837033"/>
                      <a:pt x="1847506" y="896887"/>
                    </a:cubicBezTo>
                    <a:cubicBezTo>
                      <a:pt x="1845149" y="922338"/>
                      <a:pt x="1847978" y="948260"/>
                      <a:pt x="1838080" y="972768"/>
                    </a:cubicBezTo>
                    <a:cubicBezTo>
                      <a:pt x="1829125" y="972768"/>
                      <a:pt x="1820170" y="972768"/>
                      <a:pt x="1810745" y="972768"/>
                    </a:cubicBezTo>
                    <a:cubicBezTo>
                      <a:pt x="1810745" y="970411"/>
                      <a:pt x="1810273" y="968054"/>
                      <a:pt x="1810273" y="965226"/>
                    </a:cubicBezTo>
                    <a:cubicBezTo>
                      <a:pt x="1822998" y="916682"/>
                      <a:pt x="1828183" y="867196"/>
                      <a:pt x="1829596" y="817708"/>
                    </a:cubicBezTo>
                    <a:cubicBezTo>
                      <a:pt x="1833366" y="681973"/>
                      <a:pt x="1898877" y="573575"/>
                      <a:pt x="1981356" y="472244"/>
                    </a:cubicBezTo>
                    <a:cubicBezTo>
                      <a:pt x="2003036" y="445380"/>
                      <a:pt x="2025187" y="418517"/>
                      <a:pt x="2047337" y="391652"/>
                    </a:cubicBezTo>
                    <a:close/>
                    <a:moveTo>
                      <a:pt x="26393" y="391652"/>
                    </a:moveTo>
                    <a:cubicBezTo>
                      <a:pt x="45716" y="418517"/>
                      <a:pt x="63626" y="446795"/>
                      <a:pt x="85305" y="471773"/>
                    </a:cubicBezTo>
                    <a:cubicBezTo>
                      <a:pt x="209257" y="616934"/>
                      <a:pt x="227638" y="793202"/>
                      <a:pt x="236593" y="972768"/>
                    </a:cubicBezTo>
                    <a:cubicBezTo>
                      <a:pt x="232823" y="972768"/>
                      <a:pt x="229523" y="972768"/>
                      <a:pt x="226695" y="972768"/>
                    </a:cubicBezTo>
                    <a:cubicBezTo>
                      <a:pt x="219627" y="924695"/>
                      <a:pt x="210672" y="877092"/>
                      <a:pt x="205959" y="829020"/>
                    </a:cubicBezTo>
                    <a:cubicBezTo>
                      <a:pt x="190877" y="681503"/>
                      <a:pt x="128665" y="556608"/>
                      <a:pt x="26864" y="450565"/>
                    </a:cubicBezTo>
                    <a:cubicBezTo>
                      <a:pt x="17438" y="440668"/>
                      <a:pt x="8955" y="430298"/>
                      <a:pt x="0" y="419930"/>
                    </a:cubicBezTo>
                    <a:cubicBezTo>
                      <a:pt x="8955" y="410504"/>
                      <a:pt x="17910" y="401079"/>
                      <a:pt x="26393" y="391652"/>
                    </a:cubicBezTo>
                    <a:close/>
                    <a:moveTo>
                      <a:pt x="1293254" y="0"/>
                    </a:moveTo>
                    <a:cubicBezTo>
                      <a:pt x="1343684" y="10840"/>
                      <a:pt x="1351695" y="63154"/>
                      <a:pt x="1382802" y="92847"/>
                    </a:cubicBezTo>
                    <a:cubicBezTo>
                      <a:pt x="1416264" y="238950"/>
                      <a:pt x="1431346" y="385996"/>
                      <a:pt x="1404953" y="543411"/>
                    </a:cubicBezTo>
                    <a:cubicBezTo>
                      <a:pt x="1373375" y="502878"/>
                      <a:pt x="1354052" y="464232"/>
                      <a:pt x="1335671" y="425586"/>
                    </a:cubicBezTo>
                    <a:cubicBezTo>
                      <a:pt x="1322004" y="396365"/>
                      <a:pt x="1302209" y="380812"/>
                      <a:pt x="1268275" y="384582"/>
                    </a:cubicBezTo>
                    <a:cubicBezTo>
                      <a:pt x="1233398" y="388823"/>
                      <a:pt x="1220674" y="410975"/>
                      <a:pt x="1215019" y="442081"/>
                    </a:cubicBezTo>
                    <a:cubicBezTo>
                      <a:pt x="1203235" y="507592"/>
                      <a:pt x="1165531" y="549066"/>
                      <a:pt x="1100020" y="564619"/>
                    </a:cubicBezTo>
                    <a:cubicBezTo>
                      <a:pt x="1139610" y="524558"/>
                      <a:pt x="1178727" y="484969"/>
                      <a:pt x="1167416" y="420873"/>
                    </a:cubicBezTo>
                    <a:cubicBezTo>
                      <a:pt x="1164589" y="405791"/>
                      <a:pt x="1174486" y="392123"/>
                      <a:pt x="1184384" y="380340"/>
                    </a:cubicBezTo>
                    <a:cubicBezTo>
                      <a:pt x="1278644" y="270056"/>
                      <a:pt x="1323417" y="145632"/>
                      <a:pt x="1293254" y="0"/>
                    </a:cubicBezTo>
                    <a:close/>
                    <a:moveTo>
                      <a:pt x="726276" y="0"/>
                    </a:moveTo>
                    <a:cubicBezTo>
                      <a:pt x="704597" y="166370"/>
                      <a:pt x="799800" y="283253"/>
                      <a:pt x="895003" y="400135"/>
                    </a:cubicBezTo>
                    <a:cubicBezTo>
                      <a:pt x="907257" y="415217"/>
                      <a:pt x="928937" y="428413"/>
                      <a:pt x="925166" y="448680"/>
                    </a:cubicBezTo>
                    <a:cubicBezTo>
                      <a:pt x="911969" y="523145"/>
                      <a:pt x="961928" y="561322"/>
                      <a:pt x="1008115" y="602324"/>
                    </a:cubicBezTo>
                    <a:cubicBezTo>
                      <a:pt x="947789" y="575931"/>
                      <a:pt x="876623" y="562263"/>
                      <a:pt x="869081" y="475544"/>
                    </a:cubicBezTo>
                    <a:cubicBezTo>
                      <a:pt x="866253" y="443025"/>
                      <a:pt x="839860" y="427472"/>
                      <a:pt x="809225" y="422287"/>
                    </a:cubicBezTo>
                    <a:cubicBezTo>
                      <a:pt x="779062" y="417103"/>
                      <a:pt x="756439" y="427943"/>
                      <a:pt x="741358" y="455278"/>
                    </a:cubicBezTo>
                    <a:cubicBezTo>
                      <a:pt x="714495" y="502409"/>
                      <a:pt x="686687" y="548595"/>
                      <a:pt x="648512" y="593841"/>
                    </a:cubicBezTo>
                    <a:cubicBezTo>
                      <a:pt x="641442" y="519847"/>
                      <a:pt x="630131" y="446323"/>
                      <a:pt x="627774" y="372329"/>
                    </a:cubicBezTo>
                    <a:cubicBezTo>
                      <a:pt x="624946" y="295507"/>
                      <a:pt x="622591" y="218213"/>
                      <a:pt x="631074" y="141390"/>
                    </a:cubicBezTo>
                    <a:cubicBezTo>
                      <a:pt x="632016" y="131493"/>
                      <a:pt x="628246" y="120654"/>
                      <a:pt x="626361" y="110285"/>
                    </a:cubicBezTo>
                    <a:cubicBezTo>
                      <a:pt x="663594" y="75879"/>
                      <a:pt x="676319" y="21208"/>
                      <a:pt x="726276" y="0"/>
                    </a:cubicBez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10">
                <a:extLst>
                  <a:ext uri="{FF2B5EF4-FFF2-40B4-BE49-F238E27FC236}">
                    <a16:creationId xmlns:a16="http://schemas.microsoft.com/office/drawing/2014/main" id="{0898A88D-D949-EC47-B56B-6291CEDC41C4}"/>
                  </a:ext>
                </a:extLst>
              </p:cNvPr>
              <p:cNvSpPr/>
              <p:nvPr/>
            </p:nvSpPr>
            <p:spPr>
              <a:xfrm>
                <a:off x="2475144" y="1226130"/>
                <a:ext cx="563730" cy="320744"/>
              </a:xfrm>
              <a:custGeom>
                <a:avLst/>
                <a:gdLst>
                  <a:gd name="connsiteX0" fmla="*/ 402639 w 404028"/>
                  <a:gd name="connsiteY0" fmla="*/ 36481 h 229879"/>
                  <a:gd name="connsiteX1" fmla="*/ 330016 w 404028"/>
                  <a:gd name="connsiteY1" fmla="*/ 155381 h 229879"/>
                  <a:gd name="connsiteX2" fmla="*/ 264148 w 404028"/>
                  <a:gd name="connsiteY2" fmla="*/ 212467 h 229879"/>
                  <a:gd name="connsiteX3" fmla="*/ 139167 w 404028"/>
                  <a:gd name="connsiteY3" fmla="*/ 209089 h 229879"/>
                  <a:gd name="connsiteX4" fmla="*/ 21618 w 404028"/>
                  <a:gd name="connsiteY4" fmla="*/ 73975 h 229879"/>
                  <a:gd name="connsiteX5" fmla="*/ 0 w 404028"/>
                  <a:gd name="connsiteY5" fmla="*/ 48641 h 229879"/>
                  <a:gd name="connsiteX6" fmla="*/ 5404 w 404028"/>
                  <a:gd name="connsiteY6" fmla="*/ 5067 h 229879"/>
                  <a:gd name="connsiteX7" fmla="*/ 111131 w 404028"/>
                  <a:gd name="connsiteY7" fmla="*/ 148625 h 229879"/>
                  <a:gd name="connsiteX8" fmla="*/ 317180 w 404028"/>
                  <a:gd name="connsiteY8" fmla="*/ 130047 h 229879"/>
                  <a:gd name="connsiteX9" fmla="*/ 402977 w 404028"/>
                  <a:gd name="connsiteY9" fmla="*/ 0 h 229879"/>
                  <a:gd name="connsiteX10" fmla="*/ 402639 w 404028"/>
                  <a:gd name="connsiteY10" fmla="*/ 36481 h 2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4028" h="229879">
                    <a:moveTo>
                      <a:pt x="402639" y="36481"/>
                    </a:moveTo>
                    <a:cubicBezTo>
                      <a:pt x="383723" y="79379"/>
                      <a:pt x="359403" y="118562"/>
                      <a:pt x="330016" y="155381"/>
                    </a:cubicBezTo>
                    <a:cubicBezTo>
                      <a:pt x="311438" y="178350"/>
                      <a:pt x="289819" y="197266"/>
                      <a:pt x="264148" y="212467"/>
                    </a:cubicBezTo>
                    <a:cubicBezTo>
                      <a:pt x="221249" y="238138"/>
                      <a:pt x="181390" y="234085"/>
                      <a:pt x="139167" y="209089"/>
                    </a:cubicBezTo>
                    <a:cubicBezTo>
                      <a:pt x="84784" y="176661"/>
                      <a:pt x="49316" y="129372"/>
                      <a:pt x="21618" y="73975"/>
                    </a:cubicBezTo>
                    <a:cubicBezTo>
                      <a:pt x="16551" y="64179"/>
                      <a:pt x="15538" y="49654"/>
                      <a:pt x="0" y="48641"/>
                    </a:cubicBezTo>
                    <a:cubicBezTo>
                      <a:pt x="1689" y="32090"/>
                      <a:pt x="4391" y="25334"/>
                      <a:pt x="5404" y="5067"/>
                    </a:cubicBezTo>
                    <a:cubicBezTo>
                      <a:pt x="37156" y="48303"/>
                      <a:pt x="74313" y="114509"/>
                      <a:pt x="111131" y="148625"/>
                    </a:cubicBezTo>
                    <a:cubicBezTo>
                      <a:pt x="170919" y="203684"/>
                      <a:pt x="259081" y="185782"/>
                      <a:pt x="317180" y="130047"/>
                    </a:cubicBezTo>
                    <a:cubicBezTo>
                      <a:pt x="353323" y="95255"/>
                      <a:pt x="380683" y="54721"/>
                      <a:pt x="402977" y="0"/>
                    </a:cubicBezTo>
                    <a:cubicBezTo>
                      <a:pt x="405004" y="14187"/>
                      <a:pt x="403653" y="26685"/>
                      <a:pt x="402639" y="36481"/>
                    </a:cubicBez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11">
                <a:extLst>
                  <a:ext uri="{FF2B5EF4-FFF2-40B4-BE49-F238E27FC236}">
                    <a16:creationId xmlns:a16="http://schemas.microsoft.com/office/drawing/2014/main" id="{48D72DE5-D31E-9B46-A200-02A89634B671}"/>
                  </a:ext>
                </a:extLst>
              </p:cNvPr>
              <p:cNvSpPr/>
              <p:nvPr/>
            </p:nvSpPr>
            <p:spPr>
              <a:xfrm>
                <a:off x="2537616" y="2775045"/>
                <a:ext cx="432189" cy="440538"/>
              </a:xfrm>
              <a:custGeom>
                <a:avLst/>
                <a:gdLst>
                  <a:gd name="connsiteX0" fmla="*/ 307535 w 309752"/>
                  <a:gd name="connsiteY0" fmla="*/ 109962 h 315736"/>
                  <a:gd name="connsiteX1" fmla="*/ 271730 w 309752"/>
                  <a:gd name="connsiteY1" fmla="*/ 243049 h 315736"/>
                  <a:gd name="connsiteX2" fmla="*/ 57912 w 309752"/>
                  <a:gd name="connsiteY2" fmla="*/ 261965 h 315736"/>
                  <a:gd name="connsiteX3" fmla="*/ 827 w 309752"/>
                  <a:gd name="connsiteY3" fmla="*/ 57943 h 315736"/>
                  <a:gd name="connsiteX4" fmla="*/ 23120 w 309752"/>
                  <a:gd name="connsiteY4" fmla="*/ 41392 h 315736"/>
                  <a:gd name="connsiteX5" fmla="*/ 143372 w 309752"/>
                  <a:gd name="connsiteY5" fmla="*/ 5587 h 315736"/>
                  <a:gd name="connsiteX6" fmla="*/ 177150 w 309752"/>
                  <a:gd name="connsiteY6" fmla="*/ 13018 h 315736"/>
                  <a:gd name="connsiteX7" fmla="*/ 247747 w 309752"/>
                  <a:gd name="connsiteY7" fmla="*/ 41054 h 315736"/>
                  <a:gd name="connsiteX8" fmla="*/ 307535 w 309752"/>
                  <a:gd name="connsiteY8" fmla="*/ 109962 h 31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52" h="315736">
                    <a:moveTo>
                      <a:pt x="307535" y="109962"/>
                    </a:moveTo>
                    <a:cubicBezTo>
                      <a:pt x="308211" y="155563"/>
                      <a:pt x="300780" y="203191"/>
                      <a:pt x="271730" y="243049"/>
                    </a:cubicBezTo>
                    <a:cubicBezTo>
                      <a:pt x="208564" y="330198"/>
                      <a:pt x="133238" y="342020"/>
                      <a:pt x="57912" y="261965"/>
                    </a:cubicBezTo>
                    <a:cubicBezTo>
                      <a:pt x="4205" y="205217"/>
                      <a:pt x="-2889" y="132594"/>
                      <a:pt x="827" y="57943"/>
                    </a:cubicBezTo>
                    <a:cubicBezTo>
                      <a:pt x="1502" y="42743"/>
                      <a:pt x="11298" y="40716"/>
                      <a:pt x="23120" y="41392"/>
                    </a:cubicBezTo>
                    <a:cubicBezTo>
                      <a:pt x="67370" y="43419"/>
                      <a:pt x="109594" y="41054"/>
                      <a:pt x="143372" y="5587"/>
                    </a:cubicBezTo>
                    <a:cubicBezTo>
                      <a:pt x="155194" y="-6911"/>
                      <a:pt x="167692" y="4236"/>
                      <a:pt x="177150" y="13018"/>
                    </a:cubicBezTo>
                    <a:cubicBezTo>
                      <a:pt x="197080" y="31596"/>
                      <a:pt x="220387" y="43081"/>
                      <a:pt x="247747" y="41054"/>
                    </a:cubicBezTo>
                    <a:cubicBezTo>
                      <a:pt x="309900" y="36325"/>
                      <a:pt x="313953" y="46121"/>
                      <a:pt x="307535" y="109962"/>
                    </a:cubicBezTo>
                    <a:close/>
                  </a:path>
                </a:pathLst>
              </a:custGeom>
              <a:solidFill>
                <a:srgbClr val="424242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12">
                <a:extLst>
                  <a:ext uri="{FF2B5EF4-FFF2-40B4-BE49-F238E27FC236}">
                    <a16:creationId xmlns:a16="http://schemas.microsoft.com/office/drawing/2014/main" id="{C6A8DD9D-0294-5B40-95F9-9836713AD2B3}"/>
                  </a:ext>
                </a:extLst>
              </p:cNvPr>
              <p:cNvSpPr/>
              <p:nvPr/>
            </p:nvSpPr>
            <p:spPr>
              <a:xfrm>
                <a:off x="2772111" y="830816"/>
                <a:ext cx="261464" cy="141105"/>
              </a:xfrm>
              <a:custGeom>
                <a:avLst/>
                <a:gdLst>
                  <a:gd name="connsiteX0" fmla="*/ 140484 w 187393"/>
                  <a:gd name="connsiteY0" fmla="*/ 3301 h 101131"/>
                  <a:gd name="connsiteX1" fmla="*/ 186761 w 187393"/>
                  <a:gd name="connsiteY1" fmla="*/ 24919 h 101131"/>
                  <a:gd name="connsiteX2" fmla="*/ 145213 w 187393"/>
                  <a:gd name="connsiteY2" fmla="*/ 93152 h 101131"/>
                  <a:gd name="connsiteX3" fmla="*/ 48269 w 187393"/>
                  <a:gd name="connsiteY3" fmla="*/ 99907 h 101131"/>
                  <a:gd name="connsiteX4" fmla="*/ 8411 w 187393"/>
                  <a:gd name="connsiteY4" fmla="*/ 71533 h 101131"/>
                  <a:gd name="connsiteX5" fmla="*/ 34758 w 187393"/>
                  <a:gd name="connsiteY5" fmla="*/ 17826 h 101131"/>
                  <a:gd name="connsiteX6" fmla="*/ 140484 w 187393"/>
                  <a:gd name="connsiteY6" fmla="*/ 3301 h 10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393" h="101131">
                    <a:moveTo>
                      <a:pt x="140484" y="3301"/>
                    </a:moveTo>
                    <a:cubicBezTo>
                      <a:pt x="156698" y="1274"/>
                      <a:pt x="183721" y="-9873"/>
                      <a:pt x="186761" y="24919"/>
                    </a:cubicBezTo>
                    <a:cubicBezTo>
                      <a:pt x="190476" y="65791"/>
                      <a:pt x="177979" y="87072"/>
                      <a:pt x="145213" y="93152"/>
                    </a:cubicBezTo>
                    <a:cubicBezTo>
                      <a:pt x="113124" y="99232"/>
                      <a:pt x="81034" y="103285"/>
                      <a:pt x="48269" y="99907"/>
                    </a:cubicBezTo>
                    <a:cubicBezTo>
                      <a:pt x="28678" y="97881"/>
                      <a:pt x="16855" y="88423"/>
                      <a:pt x="8411" y="71533"/>
                    </a:cubicBezTo>
                    <a:cubicBezTo>
                      <a:pt x="-7803" y="38430"/>
                      <a:pt x="-1385" y="23568"/>
                      <a:pt x="34758" y="17826"/>
                    </a:cubicBezTo>
                    <a:cubicBezTo>
                      <a:pt x="70225" y="11746"/>
                      <a:pt x="105692" y="8030"/>
                      <a:pt x="140484" y="3301"/>
                    </a:cubicBezTo>
                    <a:close/>
                  </a:path>
                </a:pathLst>
              </a:custGeom>
              <a:solidFill>
                <a:srgbClr val="E3E9F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13">
                <a:extLst>
                  <a:ext uri="{FF2B5EF4-FFF2-40B4-BE49-F238E27FC236}">
                    <a16:creationId xmlns:a16="http://schemas.microsoft.com/office/drawing/2014/main" id="{1D7131E0-A13B-3B4B-812E-22842D2CCA86}"/>
                  </a:ext>
                </a:extLst>
              </p:cNvPr>
              <p:cNvSpPr/>
              <p:nvPr/>
            </p:nvSpPr>
            <p:spPr>
              <a:xfrm>
                <a:off x="2425098" y="856509"/>
                <a:ext cx="248135" cy="126301"/>
              </a:xfrm>
              <a:custGeom>
                <a:avLst/>
                <a:gdLst>
                  <a:gd name="connsiteX0" fmla="*/ 145648 w 177840"/>
                  <a:gd name="connsiteY0" fmla="*/ 3465 h 90521"/>
                  <a:gd name="connsiteX1" fmla="*/ 177399 w 177840"/>
                  <a:gd name="connsiteY1" fmla="*/ 34879 h 90521"/>
                  <a:gd name="connsiteX2" fmla="*/ 145310 w 177840"/>
                  <a:gd name="connsiteY2" fmla="*/ 84534 h 90521"/>
                  <a:gd name="connsiteX3" fmla="*/ 64579 w 177840"/>
                  <a:gd name="connsiteY3" fmla="*/ 89600 h 90521"/>
                  <a:gd name="connsiteX4" fmla="*/ 400 w 177840"/>
                  <a:gd name="connsiteY4" fmla="*/ 25421 h 90521"/>
                  <a:gd name="connsiteX5" fmla="*/ 22694 w 177840"/>
                  <a:gd name="connsiteY5" fmla="*/ 87 h 90521"/>
                  <a:gd name="connsiteX6" fmla="*/ 145648 w 177840"/>
                  <a:gd name="connsiteY6" fmla="*/ 3465 h 9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840" h="90521">
                    <a:moveTo>
                      <a:pt x="145648" y="3465"/>
                    </a:moveTo>
                    <a:cubicBezTo>
                      <a:pt x="164226" y="5492"/>
                      <a:pt x="180777" y="11234"/>
                      <a:pt x="177399" y="34879"/>
                    </a:cubicBezTo>
                    <a:cubicBezTo>
                      <a:pt x="174359" y="56160"/>
                      <a:pt x="173684" y="80142"/>
                      <a:pt x="145310" y="84534"/>
                    </a:cubicBezTo>
                    <a:cubicBezTo>
                      <a:pt x="118625" y="88587"/>
                      <a:pt x="91602" y="92303"/>
                      <a:pt x="64579" y="89600"/>
                    </a:cubicBezTo>
                    <a:cubicBezTo>
                      <a:pt x="26410" y="85547"/>
                      <a:pt x="4791" y="63253"/>
                      <a:pt x="400" y="25421"/>
                    </a:cubicBezTo>
                    <a:cubicBezTo>
                      <a:pt x="-1626" y="6843"/>
                      <a:pt x="3778" y="-926"/>
                      <a:pt x="22694" y="87"/>
                    </a:cubicBezTo>
                    <a:cubicBezTo>
                      <a:pt x="39583" y="763"/>
                      <a:pt x="121665" y="1101"/>
                      <a:pt x="145648" y="3465"/>
                    </a:cubicBezTo>
                    <a:close/>
                  </a:path>
                </a:pathLst>
              </a:custGeom>
              <a:solidFill>
                <a:srgbClr val="E3E9F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14">
                <a:extLst>
                  <a:ext uri="{FF2B5EF4-FFF2-40B4-BE49-F238E27FC236}">
                    <a16:creationId xmlns:a16="http://schemas.microsoft.com/office/drawing/2014/main" id="{504AB3CC-58EA-FF45-AA90-E7B7673FEB1B}"/>
                  </a:ext>
                </a:extLst>
              </p:cNvPr>
              <p:cNvSpPr/>
              <p:nvPr/>
            </p:nvSpPr>
            <p:spPr>
              <a:xfrm>
                <a:off x="2581614" y="2827700"/>
                <a:ext cx="348072" cy="342139"/>
              </a:xfrm>
              <a:custGeom>
                <a:avLst/>
                <a:gdLst>
                  <a:gd name="connsiteX0" fmla="*/ 247965 w 249465"/>
                  <a:gd name="connsiteY0" fmla="*/ 65469 h 245213"/>
                  <a:gd name="connsiteX1" fmla="*/ 231076 w 249465"/>
                  <a:gd name="connsiteY1" fmla="*/ 163765 h 245213"/>
                  <a:gd name="connsiteX2" fmla="*/ 127038 w 249465"/>
                  <a:gd name="connsiteY2" fmla="*/ 245171 h 245213"/>
                  <a:gd name="connsiteX3" fmla="*/ 24351 w 249465"/>
                  <a:gd name="connsiteY3" fmla="*/ 175587 h 245213"/>
                  <a:gd name="connsiteX4" fmla="*/ 31 w 249465"/>
                  <a:gd name="connsiteY4" fmla="*/ 52633 h 245213"/>
                  <a:gd name="connsiteX5" fmla="*/ 23000 w 249465"/>
                  <a:gd name="connsiteY5" fmla="*/ 33380 h 245213"/>
                  <a:gd name="connsiteX6" fmla="*/ 113864 w 249465"/>
                  <a:gd name="connsiteY6" fmla="*/ 4330 h 245213"/>
                  <a:gd name="connsiteX7" fmla="*/ 136158 w 249465"/>
                  <a:gd name="connsiteY7" fmla="*/ 6695 h 245213"/>
                  <a:gd name="connsiteX8" fmla="*/ 214862 w 249465"/>
                  <a:gd name="connsiteY8" fmla="*/ 32366 h 245213"/>
                  <a:gd name="connsiteX9" fmla="*/ 247965 w 249465"/>
                  <a:gd name="connsiteY9" fmla="*/ 65469 h 245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9465" h="245213">
                    <a:moveTo>
                      <a:pt x="247965" y="65469"/>
                    </a:moveTo>
                    <a:cubicBezTo>
                      <a:pt x="244249" y="102288"/>
                      <a:pt x="242898" y="134040"/>
                      <a:pt x="231076" y="163765"/>
                    </a:cubicBezTo>
                    <a:cubicBezTo>
                      <a:pt x="211822" y="211055"/>
                      <a:pt x="176355" y="243820"/>
                      <a:pt x="127038" y="245171"/>
                    </a:cubicBezTo>
                    <a:cubicBezTo>
                      <a:pt x="81775" y="246522"/>
                      <a:pt x="46645" y="215784"/>
                      <a:pt x="24351" y="175587"/>
                    </a:cubicBezTo>
                    <a:cubicBezTo>
                      <a:pt x="3071" y="137418"/>
                      <a:pt x="1382" y="94857"/>
                      <a:pt x="31" y="52633"/>
                    </a:cubicBezTo>
                    <a:cubicBezTo>
                      <a:pt x="-645" y="35407"/>
                      <a:pt x="9827" y="33718"/>
                      <a:pt x="23000" y="33380"/>
                    </a:cubicBezTo>
                    <a:cubicBezTo>
                      <a:pt x="56103" y="32704"/>
                      <a:pt x="87855" y="27638"/>
                      <a:pt x="113864" y="4330"/>
                    </a:cubicBezTo>
                    <a:cubicBezTo>
                      <a:pt x="122985" y="-3776"/>
                      <a:pt x="129065" y="952"/>
                      <a:pt x="136158" y="6695"/>
                    </a:cubicBezTo>
                    <a:cubicBezTo>
                      <a:pt x="159128" y="25273"/>
                      <a:pt x="186150" y="33380"/>
                      <a:pt x="214862" y="32366"/>
                    </a:cubicBezTo>
                    <a:cubicBezTo>
                      <a:pt x="244587" y="31015"/>
                      <a:pt x="253370" y="43851"/>
                      <a:pt x="247965" y="65469"/>
                    </a:cubicBezTo>
                    <a:close/>
                  </a:path>
                </a:pathLst>
              </a:custGeom>
              <a:solidFill>
                <a:srgbClr val="DCDCDC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15">
                <a:extLst>
                  <a:ext uri="{FF2B5EF4-FFF2-40B4-BE49-F238E27FC236}">
                    <a16:creationId xmlns:a16="http://schemas.microsoft.com/office/drawing/2014/main" id="{F42BDF1E-91B0-E84F-A141-812232778419}"/>
                  </a:ext>
                </a:extLst>
              </p:cNvPr>
              <p:cNvSpPr/>
              <p:nvPr/>
            </p:nvSpPr>
            <p:spPr>
              <a:xfrm>
                <a:off x="2803170" y="743787"/>
                <a:ext cx="229052" cy="71506"/>
              </a:xfrm>
              <a:custGeom>
                <a:avLst/>
                <a:gdLst>
                  <a:gd name="connsiteX0" fmla="*/ 0 w 164163"/>
                  <a:gd name="connsiteY0" fmla="*/ 50812 h 51249"/>
                  <a:gd name="connsiteX1" fmla="*/ 164164 w 164163"/>
                  <a:gd name="connsiteY1" fmla="*/ 8589 h 51249"/>
                  <a:gd name="connsiteX2" fmla="*/ 0 w 164163"/>
                  <a:gd name="connsiteY2" fmla="*/ 50812 h 51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163" h="51249">
                    <a:moveTo>
                      <a:pt x="0" y="50812"/>
                    </a:moveTo>
                    <a:cubicBezTo>
                      <a:pt x="51006" y="23451"/>
                      <a:pt x="98295" y="-18096"/>
                      <a:pt x="164164" y="8589"/>
                    </a:cubicBezTo>
                    <a:cubicBezTo>
                      <a:pt x="104376" y="3860"/>
                      <a:pt x="60126" y="56554"/>
                      <a:pt x="0" y="50812"/>
                    </a:cubicBezTo>
                    <a:close/>
                  </a:path>
                </a:pathLst>
              </a:custGeom>
              <a:solidFill>
                <a:srgbClr val="3F3F3F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16">
                <a:extLst>
                  <a:ext uri="{FF2B5EF4-FFF2-40B4-BE49-F238E27FC236}">
                    <a16:creationId xmlns:a16="http://schemas.microsoft.com/office/drawing/2014/main" id="{582DBA42-EA5C-C742-BD2A-B1D371C8885B}"/>
                  </a:ext>
                </a:extLst>
              </p:cNvPr>
              <p:cNvSpPr/>
              <p:nvPr/>
            </p:nvSpPr>
            <p:spPr>
              <a:xfrm>
                <a:off x="2395965" y="761075"/>
                <a:ext cx="234236" cy="59108"/>
              </a:xfrm>
              <a:custGeom>
                <a:avLst/>
                <a:gdLst>
                  <a:gd name="connsiteX0" fmla="*/ 0 w 167878"/>
                  <a:gd name="connsiteY0" fmla="*/ 15115 h 42363"/>
                  <a:gd name="connsiteX1" fmla="*/ 167879 w 167878"/>
                  <a:gd name="connsiteY1" fmla="*/ 40449 h 42363"/>
                  <a:gd name="connsiteX2" fmla="*/ 0 w 167878"/>
                  <a:gd name="connsiteY2" fmla="*/ 15115 h 4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878" h="42363">
                    <a:moveTo>
                      <a:pt x="0" y="15115"/>
                    </a:moveTo>
                    <a:cubicBezTo>
                      <a:pt x="36143" y="-12584"/>
                      <a:pt x="102349" y="-1099"/>
                      <a:pt x="167879" y="40449"/>
                    </a:cubicBezTo>
                    <a:cubicBezTo>
                      <a:pt x="106402" y="52947"/>
                      <a:pt x="58774" y="-423"/>
                      <a:pt x="0" y="15115"/>
                    </a:cubicBezTo>
                    <a:close/>
                  </a:path>
                </a:pathLst>
              </a:custGeom>
              <a:solidFill>
                <a:srgbClr val="3E3E3E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17">
                <a:extLst>
                  <a:ext uri="{FF2B5EF4-FFF2-40B4-BE49-F238E27FC236}">
                    <a16:creationId xmlns:a16="http://schemas.microsoft.com/office/drawing/2014/main" id="{C321141F-8D4E-CA40-BF84-01FA66E65CC6}"/>
                  </a:ext>
                </a:extLst>
              </p:cNvPr>
              <p:cNvSpPr/>
              <p:nvPr/>
            </p:nvSpPr>
            <p:spPr>
              <a:xfrm>
                <a:off x="1555632" y="3647208"/>
                <a:ext cx="2342371" cy="91432"/>
              </a:xfrm>
              <a:custGeom>
                <a:avLst/>
                <a:gdLst>
                  <a:gd name="connsiteX0" fmla="*/ 1631838 w 1678790"/>
                  <a:gd name="connsiteY0" fmla="*/ 65530 h 65530"/>
                  <a:gd name="connsiteX1" fmla="*/ 46952 w 1678790"/>
                  <a:gd name="connsiteY1" fmla="*/ 65530 h 65530"/>
                  <a:gd name="connsiteX2" fmla="*/ 0 w 1678790"/>
                  <a:gd name="connsiteY2" fmla="*/ 18578 h 65530"/>
                  <a:gd name="connsiteX3" fmla="*/ 0 w 1678790"/>
                  <a:gd name="connsiteY3" fmla="*/ 13511 h 65530"/>
                  <a:gd name="connsiteX4" fmla="*/ 13511 w 1678790"/>
                  <a:gd name="connsiteY4" fmla="*/ 0 h 65530"/>
                  <a:gd name="connsiteX5" fmla="*/ 1665279 w 1678790"/>
                  <a:gd name="connsiteY5" fmla="*/ 0 h 65530"/>
                  <a:gd name="connsiteX6" fmla="*/ 1678790 w 1678790"/>
                  <a:gd name="connsiteY6" fmla="*/ 13511 h 65530"/>
                  <a:gd name="connsiteX7" fmla="*/ 1678790 w 1678790"/>
                  <a:gd name="connsiteY7" fmla="*/ 18578 h 65530"/>
                  <a:gd name="connsiteX8" fmla="*/ 1631838 w 1678790"/>
                  <a:gd name="connsiteY8" fmla="*/ 65530 h 6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8790" h="65530">
                    <a:moveTo>
                      <a:pt x="1631838" y="65530"/>
                    </a:moveTo>
                    <a:lnTo>
                      <a:pt x="46952" y="65530"/>
                    </a:lnTo>
                    <a:cubicBezTo>
                      <a:pt x="20943" y="65530"/>
                      <a:pt x="0" y="44587"/>
                      <a:pt x="0" y="18578"/>
                    </a:cubicBezTo>
                    <a:lnTo>
                      <a:pt x="0" y="13511"/>
                    </a:lnTo>
                    <a:cubicBezTo>
                      <a:pt x="0" y="6080"/>
                      <a:pt x="6080" y="0"/>
                      <a:pt x="13511" y="0"/>
                    </a:cubicBezTo>
                    <a:lnTo>
                      <a:pt x="1665279" y="0"/>
                    </a:lnTo>
                    <a:cubicBezTo>
                      <a:pt x="1672710" y="0"/>
                      <a:pt x="1678790" y="6080"/>
                      <a:pt x="1678790" y="13511"/>
                    </a:cubicBezTo>
                    <a:lnTo>
                      <a:pt x="1678790" y="18578"/>
                    </a:lnTo>
                    <a:cubicBezTo>
                      <a:pt x="1678790" y="44587"/>
                      <a:pt x="1657848" y="65530"/>
                      <a:pt x="1631838" y="65530"/>
                    </a:cubicBezTo>
                    <a:close/>
                  </a:path>
                </a:pathLst>
              </a:custGeom>
              <a:solidFill>
                <a:srgbClr val="DCDCDC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BA36DA-94C6-5345-BABA-BD648B14689C}"/>
                </a:ext>
              </a:extLst>
            </p:cNvPr>
            <p:cNvSpPr txBox="1"/>
            <p:nvPr/>
          </p:nvSpPr>
          <p:spPr>
            <a:xfrm>
              <a:off x="942869" y="4319678"/>
              <a:ext cx="1787396" cy="3078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Fullstack</a:t>
              </a:r>
              <a:r>
                <a:rPr lang="en-US" sz="2400" dirty="0">
                  <a:solidFill>
                    <a:schemeClr val="bg1"/>
                  </a:solidFill>
                </a:rPr>
                <a:t>-Developer</a:t>
              </a:r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4170EF18-4A6E-3E48-8FF6-2E05C6319A0E}"/>
              </a:ext>
            </a:extLst>
          </p:cNvPr>
          <p:cNvSpPr/>
          <p:nvPr/>
        </p:nvSpPr>
        <p:spPr>
          <a:xfrm>
            <a:off x="8876678" y="2683802"/>
            <a:ext cx="1388455" cy="12532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501922-0735-D54B-8802-67FA29870571}"/>
              </a:ext>
            </a:extLst>
          </p:cNvPr>
          <p:cNvSpPr/>
          <p:nvPr/>
        </p:nvSpPr>
        <p:spPr>
          <a:xfrm>
            <a:off x="8025216" y="2737128"/>
            <a:ext cx="1183769" cy="103814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DBB9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A715B90-E7C9-AD4F-904E-F193D68CD05D}"/>
              </a:ext>
            </a:extLst>
          </p:cNvPr>
          <p:cNvSpPr/>
          <p:nvPr/>
        </p:nvSpPr>
        <p:spPr>
          <a:xfrm>
            <a:off x="1529525" y="2632725"/>
            <a:ext cx="1367289" cy="12532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34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EBE1D3D-A42C-5B4D-BF81-63448FF44D29}"/>
              </a:ext>
            </a:extLst>
          </p:cNvPr>
          <p:cNvSpPr/>
          <p:nvPr/>
        </p:nvSpPr>
        <p:spPr>
          <a:xfrm>
            <a:off x="2537317" y="2631702"/>
            <a:ext cx="1367289" cy="12532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264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7CC824E-3F5F-654A-8C83-589FEBF22085}"/>
              </a:ext>
            </a:extLst>
          </p:cNvPr>
          <p:cNvSpPr/>
          <p:nvPr/>
        </p:nvSpPr>
        <p:spPr>
          <a:xfrm>
            <a:off x="2023028" y="3404245"/>
            <a:ext cx="1367289" cy="12532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DBB9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88DF5122-0DEE-4443-9395-F30528EFDE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26" y="3388016"/>
            <a:ext cx="755192" cy="13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sz="4800" dirty="0"/>
              <a:t>Programming Language</a:t>
            </a:r>
          </a:p>
          <a:p>
            <a:pPr algn="r"/>
            <a:r>
              <a:rPr lang="en-US" sz="2800" dirty="0"/>
              <a:t>Base on Programmer Web</a:t>
            </a:r>
            <a:endParaRPr lang="en-US" sz="2400" dirty="0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B87FF0FB-2B58-694E-8F29-7D1B7C1EA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03" y="1296241"/>
            <a:ext cx="5283444" cy="5323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285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18689" y="2810548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4916435" y="452404"/>
            <a:ext cx="6735633" cy="592227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rgbClr val="9F71AB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rgbClr val="9F71AB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9525E3F-1288-4E47-9DDD-6E6E868E8798}"/>
              </a:ext>
            </a:extLst>
          </p:cNvPr>
          <p:cNvSpPr/>
          <p:nvPr/>
        </p:nvSpPr>
        <p:spPr>
          <a:xfrm>
            <a:off x="5549279" y="137504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D7E00C-90F3-4172-9B12-D1E11DFB43D9}"/>
              </a:ext>
            </a:extLst>
          </p:cNvPr>
          <p:cNvSpPr/>
          <p:nvPr/>
        </p:nvSpPr>
        <p:spPr>
          <a:xfrm>
            <a:off x="5549279" y="473492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24387-E5FF-480F-9206-3F39D9ACA0B6}"/>
              </a:ext>
            </a:extLst>
          </p:cNvPr>
          <p:cNvSpPr/>
          <p:nvPr/>
        </p:nvSpPr>
        <p:spPr>
          <a:xfrm>
            <a:off x="5549279" y="361496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1B5C0-EA29-4C42-8AD1-8236E7937277}"/>
              </a:ext>
            </a:extLst>
          </p:cNvPr>
          <p:cNvSpPr/>
          <p:nvPr/>
        </p:nvSpPr>
        <p:spPr>
          <a:xfrm>
            <a:off x="5549279" y="249500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C687AE-FC0F-4472-9509-BC36084DE922}"/>
              </a:ext>
            </a:extLst>
          </p:cNvPr>
          <p:cNvGrpSpPr/>
          <p:nvPr/>
        </p:nvGrpSpPr>
        <p:grpSpPr>
          <a:xfrm>
            <a:off x="6536649" y="1320568"/>
            <a:ext cx="4526164" cy="886162"/>
            <a:chOff x="6751979" y="1666120"/>
            <a:chExt cx="4526164" cy="8861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9CA4B-E4DE-4D1A-A39C-242A6E2E2075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Aturan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kelas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baik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online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offline.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interaksi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kelas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tugas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691D3-6C9E-41D7-8BD4-95A5A370ED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Rule in classroom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85A20E-BC2F-4902-9E49-A6913CBDEC02}"/>
              </a:ext>
            </a:extLst>
          </p:cNvPr>
          <p:cNvSpPr txBox="1"/>
          <p:nvPr/>
        </p:nvSpPr>
        <p:spPr>
          <a:xfrm>
            <a:off x="5596139" y="151081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37A4C-F7AF-4A43-A244-4EBEB8392312}"/>
              </a:ext>
            </a:extLst>
          </p:cNvPr>
          <p:cNvGrpSpPr/>
          <p:nvPr/>
        </p:nvGrpSpPr>
        <p:grpSpPr>
          <a:xfrm>
            <a:off x="6536649" y="2440528"/>
            <a:ext cx="4526164" cy="701496"/>
            <a:chOff x="6751979" y="1666120"/>
            <a:chExt cx="4526164" cy="7014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06BBB-F66B-4A1D-B32C-1C57F47C2DE2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Pengenalan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dasar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histori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website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A82234-31CA-4D46-8E52-5DF953CE14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Website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B378013-482D-403B-865D-7B1B84976F15}"/>
              </a:ext>
            </a:extLst>
          </p:cNvPr>
          <p:cNvSpPr txBox="1"/>
          <p:nvPr/>
        </p:nvSpPr>
        <p:spPr>
          <a:xfrm>
            <a:off x="5596139" y="263077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299A3-574E-4012-B2B3-691F7EAE5520}"/>
              </a:ext>
            </a:extLst>
          </p:cNvPr>
          <p:cNvGrpSpPr/>
          <p:nvPr/>
        </p:nvGrpSpPr>
        <p:grpSpPr>
          <a:xfrm>
            <a:off x="6536649" y="3560488"/>
            <a:ext cx="4526164" cy="886162"/>
            <a:chOff x="6751979" y="1666120"/>
            <a:chExt cx="4526164" cy="8861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03A727-1853-4B48-AAD8-687ACF9A075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Bahasa program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membangun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website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196035-CF56-4FDB-B3EF-7A642E1E8CDA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Programming Language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FE2132-22FB-494E-9FDE-0D3987834F26}"/>
              </a:ext>
            </a:extLst>
          </p:cNvPr>
          <p:cNvSpPr txBox="1"/>
          <p:nvPr/>
        </p:nvSpPr>
        <p:spPr>
          <a:xfrm>
            <a:off x="5596139" y="375073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85EE0D-D7F0-4A53-BA08-F0ED184FE223}"/>
              </a:ext>
            </a:extLst>
          </p:cNvPr>
          <p:cNvGrpSpPr/>
          <p:nvPr/>
        </p:nvGrpSpPr>
        <p:grpSpPr>
          <a:xfrm>
            <a:off x="6536649" y="4680449"/>
            <a:ext cx="4526164" cy="701496"/>
            <a:chOff x="6751979" y="1666120"/>
            <a:chExt cx="4526164" cy="7014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9B2B0D-E89B-4BD2-86D9-F6B566FB3DC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Perangkat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software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matakuliah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2D58D-3B6C-48C9-AA86-79C219B2691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Programming Tools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D6274E-E3E8-442C-9BD9-3B7FCB0E27E8}"/>
              </a:ext>
            </a:extLst>
          </p:cNvPr>
          <p:cNvSpPr txBox="1"/>
          <p:nvPr/>
        </p:nvSpPr>
        <p:spPr>
          <a:xfrm>
            <a:off x="5596139" y="4870693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sz="4800" dirty="0"/>
              <a:t>Programming Language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66B3AA-088F-4FC3-9213-4225BEC33EB0}"/>
              </a:ext>
            </a:extLst>
          </p:cNvPr>
          <p:cNvGrpSpPr/>
          <p:nvPr/>
        </p:nvGrpSpPr>
        <p:grpSpPr>
          <a:xfrm>
            <a:off x="755764" y="2771319"/>
            <a:ext cx="2394101" cy="2088232"/>
            <a:chOff x="5248647" y="1608813"/>
            <a:chExt cx="970807" cy="846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A5CC44-F604-44ED-ABB6-AF0EBDCDE104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rgbClr val="E34D2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6EB4E0-DE89-4765-917E-2D13950189D8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CE9979-2FC2-4FDA-8E5C-E951EEED596A}"/>
              </a:ext>
            </a:extLst>
          </p:cNvPr>
          <p:cNvSpPr txBox="1"/>
          <p:nvPr/>
        </p:nvSpPr>
        <p:spPr>
          <a:xfrm>
            <a:off x="1391188" y="3977312"/>
            <a:ext cx="159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HTML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3F45C-A393-40ED-90E7-CD64913A5AFA}"/>
              </a:ext>
            </a:extLst>
          </p:cNvPr>
          <p:cNvSpPr txBox="1"/>
          <p:nvPr/>
        </p:nvSpPr>
        <p:spPr>
          <a:xfrm>
            <a:off x="1271609" y="3107551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E34D27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rgbClr val="E34D27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36279-7D74-4E1D-A3E1-560CF3F503FB}"/>
              </a:ext>
            </a:extLst>
          </p:cNvPr>
          <p:cNvSpPr txBox="1"/>
          <p:nvPr/>
        </p:nvSpPr>
        <p:spPr>
          <a:xfrm>
            <a:off x="628329" y="5037724"/>
            <a:ext cx="2849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Hypertext Markup Language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37" name="Picture 36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088C04BE-B7D3-F448-B9C8-FAE5D3C01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8" r="12916"/>
          <a:stretch/>
        </p:blipFill>
        <p:spPr>
          <a:xfrm>
            <a:off x="1911768" y="1961609"/>
            <a:ext cx="1495841" cy="193321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82D20BA-8F1F-3E43-A624-001252B13A4A}"/>
              </a:ext>
            </a:extLst>
          </p:cNvPr>
          <p:cNvSpPr txBox="1"/>
          <p:nvPr/>
        </p:nvSpPr>
        <p:spPr>
          <a:xfrm>
            <a:off x="4762301" y="1838265"/>
            <a:ext cx="5517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dirty="0"/>
              <a:t>HTML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struktur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utama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membangun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sebuah</a:t>
            </a:r>
            <a:r>
              <a:rPr lang="en-US" altLang="en-US" sz="2400" dirty="0"/>
              <a:t> website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Memiliki</a:t>
            </a:r>
            <a:r>
              <a:rPr lang="en-US" sz="2400" dirty="0"/>
              <a:t> 140 tag HTML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Versi</a:t>
            </a:r>
            <a:r>
              <a:rPr lang="en-US" sz="2400" dirty="0"/>
              <a:t> 5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</a:t>
            </a:r>
            <a:r>
              <a:rPr lang="en-US" sz="2400" dirty="0" err="1"/>
              <a:t>terbaru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HTML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dikenalkan</a:t>
            </a:r>
            <a:r>
              <a:rPr lang="en-US" sz="2400" dirty="0"/>
              <a:t> pada </a:t>
            </a:r>
            <a:r>
              <a:rPr lang="en-US" sz="2400" dirty="0" err="1"/>
              <a:t>tahun</a:t>
            </a:r>
            <a:r>
              <a:rPr lang="en-US" sz="2400" dirty="0"/>
              <a:t> 2014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semantic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&lt;article&gt;, &lt;header&gt;, &lt;footer&gt;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95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sz="4800" dirty="0"/>
              <a:t>Programming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36279-7D74-4E1D-A3E1-560CF3F503FB}"/>
              </a:ext>
            </a:extLst>
          </p:cNvPr>
          <p:cNvSpPr txBox="1"/>
          <p:nvPr/>
        </p:nvSpPr>
        <p:spPr>
          <a:xfrm>
            <a:off x="628329" y="5037724"/>
            <a:ext cx="2849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Cascading Style Sheets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D20BA-8F1F-3E43-A624-001252B13A4A}"/>
              </a:ext>
            </a:extLst>
          </p:cNvPr>
          <p:cNvSpPr txBox="1"/>
          <p:nvPr/>
        </p:nvSpPr>
        <p:spPr>
          <a:xfrm>
            <a:off x="4762301" y="1838265"/>
            <a:ext cx="5517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dirty="0"/>
              <a:t>CSS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pengembangan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struktur</a:t>
            </a:r>
            <a:r>
              <a:rPr lang="en-US" altLang="en-US" sz="2400" dirty="0"/>
              <a:t> website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mengatur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tampilannya</a:t>
            </a:r>
            <a:r>
              <a:rPr lang="en-US" alt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menyederhanakan</a:t>
            </a:r>
            <a:r>
              <a:rPr lang="en-US" sz="2400" dirty="0"/>
              <a:t> proses </a:t>
            </a:r>
            <a:r>
              <a:rPr lang="en-US" sz="2400" dirty="0" err="1"/>
              <a:t>pembuatan</a:t>
            </a:r>
            <a:r>
              <a:rPr lang="en-US" sz="2400" dirty="0"/>
              <a:t> website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yang </a:t>
            </a:r>
            <a:r>
              <a:rPr lang="en-US" sz="2400" dirty="0" err="1"/>
              <a:t>tertulis</a:t>
            </a:r>
            <a:r>
              <a:rPr lang="en-US" sz="2400" dirty="0"/>
              <a:t> di </a:t>
            </a:r>
            <a:r>
              <a:rPr lang="en-US" sz="2400" dirty="0" err="1"/>
              <a:t>bahasa</a:t>
            </a:r>
            <a:r>
              <a:rPr lang="en-US" sz="2400" dirty="0"/>
              <a:t> markup</a:t>
            </a:r>
          </a:p>
          <a:p>
            <a:pPr algn="just"/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C6F0D4-A6AF-C845-8CEB-5D8DAA49E6F8}"/>
              </a:ext>
            </a:extLst>
          </p:cNvPr>
          <p:cNvGrpSpPr/>
          <p:nvPr/>
        </p:nvGrpSpPr>
        <p:grpSpPr>
          <a:xfrm>
            <a:off x="843814" y="2603595"/>
            <a:ext cx="2394101" cy="2088232"/>
            <a:chOff x="5248647" y="1608813"/>
            <a:chExt cx="970807" cy="8467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A65D582-6A0B-A740-9EBB-9A64D22E2086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rgbClr val="264D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298AB4-394A-E542-8B51-B7843D6B4E7D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A0B7BC-B27C-D04D-9E2C-9B63D3642DD1}"/>
              </a:ext>
            </a:extLst>
          </p:cNvPr>
          <p:cNvSpPr txBox="1"/>
          <p:nvPr/>
        </p:nvSpPr>
        <p:spPr>
          <a:xfrm>
            <a:off x="1466469" y="3994442"/>
            <a:ext cx="159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CSS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78373-C7EC-0B44-84C2-F04F3459A1C7}"/>
              </a:ext>
            </a:extLst>
          </p:cNvPr>
          <p:cNvSpPr txBox="1"/>
          <p:nvPr/>
        </p:nvSpPr>
        <p:spPr>
          <a:xfrm>
            <a:off x="1359659" y="2939827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264DE5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rgbClr val="264DE5"/>
              </a:solidFill>
              <a:cs typeface="Arial" pitchFamily="34" charset="0"/>
            </a:endParaRP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A2C0EB1-15D6-8C46-8D99-3A3B71F6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40" y="1844127"/>
            <a:ext cx="1301811" cy="18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9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sz="4800" dirty="0"/>
              <a:t>Programming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36279-7D74-4E1D-A3E1-560CF3F503FB}"/>
              </a:ext>
            </a:extLst>
          </p:cNvPr>
          <p:cNvSpPr txBox="1"/>
          <p:nvPr/>
        </p:nvSpPr>
        <p:spPr>
          <a:xfrm>
            <a:off x="628329" y="5037724"/>
            <a:ext cx="2849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Javascript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D20BA-8F1F-3E43-A624-001252B13A4A}"/>
              </a:ext>
            </a:extLst>
          </p:cNvPr>
          <p:cNvSpPr txBox="1"/>
          <p:nvPr/>
        </p:nvSpPr>
        <p:spPr>
          <a:xfrm>
            <a:off x="4762301" y="1838265"/>
            <a:ext cx="5517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000" dirty="0"/>
              <a:t>JS </a:t>
            </a:r>
            <a:r>
              <a:rPr lang="en-US" altLang="en-US" sz="2000" dirty="0" err="1"/>
              <a:t>merupakan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bahasa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pemrograman</a:t>
            </a:r>
            <a:r>
              <a:rPr lang="en-US" altLang="en-US" sz="2000" dirty="0"/>
              <a:t> yang paling </a:t>
            </a:r>
            <a:r>
              <a:rPr lang="en-US" altLang="en-US" sz="2000" dirty="0" err="1"/>
              <a:t>banyak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digunakan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pengembangan</a:t>
            </a:r>
            <a:r>
              <a:rPr lang="en-US" altLang="en-US" sz="2000" dirty="0"/>
              <a:t> website, </a:t>
            </a:r>
            <a:r>
              <a:rPr lang="en-US" altLang="en-US" sz="2000" dirty="0" err="1"/>
              <a:t>aplikasi</a:t>
            </a:r>
            <a:r>
              <a:rPr lang="en-US" altLang="en-US" sz="2000" dirty="0"/>
              <a:t>, game, dan </a:t>
            </a:r>
            <a:r>
              <a:rPr lang="en-US" altLang="en-US" sz="2000" dirty="0" err="1"/>
              <a:t>lainnya</a:t>
            </a:r>
            <a:r>
              <a:rPr lang="en-US" alt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JavaScript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sebenarnya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dikolaborasikan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HTML dan CSS. Di mana HTML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website dan CSS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merancang</a:t>
            </a:r>
            <a:r>
              <a:rPr lang="en-US" sz="2000" dirty="0"/>
              <a:t> style </a:t>
            </a:r>
            <a:r>
              <a:rPr lang="en-US" sz="2000" dirty="0" err="1"/>
              <a:t>halaman</a:t>
            </a:r>
            <a:r>
              <a:rPr lang="en-US" sz="2000" dirty="0"/>
              <a:t> website. Lalu, JavaScript </a:t>
            </a:r>
            <a:r>
              <a:rPr lang="en-US" sz="2000" dirty="0" err="1"/>
              <a:t>berperan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interaktif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engagement </a:t>
            </a:r>
            <a:r>
              <a:rPr lang="en-US" sz="2000" dirty="0" err="1"/>
              <a:t>pengguna</a:t>
            </a:r>
            <a:r>
              <a:rPr lang="en-US" sz="2000" dirty="0"/>
              <a:t>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58FCE-A335-9345-A1C6-47BA3EA9B494}"/>
              </a:ext>
            </a:extLst>
          </p:cNvPr>
          <p:cNvGrpSpPr/>
          <p:nvPr/>
        </p:nvGrpSpPr>
        <p:grpSpPr>
          <a:xfrm>
            <a:off x="728226" y="2338418"/>
            <a:ext cx="2394101" cy="2088232"/>
            <a:chOff x="5248647" y="1608813"/>
            <a:chExt cx="970807" cy="8467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A97A2-1B6F-2A45-92B0-68010E2864F0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rgbClr val="DBB92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8D72BF-16F5-4E4E-9EB5-40D3936C65DD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EBC2304-8D05-DD45-BF6F-F1D586C75543}"/>
              </a:ext>
            </a:extLst>
          </p:cNvPr>
          <p:cNvSpPr txBox="1"/>
          <p:nvPr/>
        </p:nvSpPr>
        <p:spPr>
          <a:xfrm>
            <a:off x="1331602" y="3715200"/>
            <a:ext cx="159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JS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CDF18-935D-234F-A424-84FB822BC8DB}"/>
              </a:ext>
            </a:extLst>
          </p:cNvPr>
          <p:cNvSpPr txBox="1"/>
          <p:nvPr/>
        </p:nvSpPr>
        <p:spPr>
          <a:xfrm>
            <a:off x="1244071" y="2674650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DBB92C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rgbClr val="DBB92C"/>
              </a:solidFill>
              <a:cs typeface="Arial" pitchFamily="34" charset="0"/>
            </a:endParaRPr>
          </a:p>
        </p:txBody>
      </p:sp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031D0B04-E13F-E24C-98E2-F40FD06C9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2" r="25157"/>
          <a:stretch/>
        </p:blipFill>
        <p:spPr>
          <a:xfrm>
            <a:off x="1966861" y="1674829"/>
            <a:ext cx="1510623" cy="16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8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D487942B-2660-46EE-9FD8-E5DB06EF13F2}"/>
              </a:ext>
            </a:extLst>
          </p:cNvPr>
          <p:cNvSpPr txBox="1">
            <a:spLocks/>
          </p:cNvSpPr>
          <p:nvPr/>
        </p:nvSpPr>
        <p:spPr>
          <a:xfrm>
            <a:off x="487689" y="3419696"/>
            <a:ext cx="5608311" cy="241011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Programming Tools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accent2"/>
                </a:solidFill>
                <a:latin typeface="+mj-lt"/>
                <a:cs typeface="Arial" pitchFamily="34" charset="0"/>
              </a:rPr>
              <a:t>that can be used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D42CC-BAAF-43EB-AB26-B32360B2EC3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1928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en-US" sz="4800" dirty="0"/>
              <a:t>Programming Tools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B2D7A0A-6115-4F8A-BE22-600E719D38E2}"/>
              </a:ext>
            </a:extLst>
          </p:cNvPr>
          <p:cNvSpPr txBox="1">
            <a:spLocks/>
          </p:cNvSpPr>
          <p:nvPr/>
        </p:nvSpPr>
        <p:spPr>
          <a:xfrm>
            <a:off x="1873951" y="2737687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Notepad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DBDCE51-F701-4C0D-81EC-3AE343C24B83}"/>
              </a:ext>
            </a:extLst>
          </p:cNvPr>
          <p:cNvSpPr txBox="1">
            <a:spLocks/>
          </p:cNvSpPr>
          <p:nvPr/>
        </p:nvSpPr>
        <p:spPr>
          <a:xfrm>
            <a:off x="1873951" y="3014686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Text editor yang </a:t>
            </a:r>
            <a:r>
              <a:rPr lang="en-US" altLang="ko-KR" dirty="0" err="1">
                <a:cs typeface="Arial" pitchFamily="34" charset="0"/>
              </a:rPr>
              <a:t>dimiliki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dari</a:t>
            </a:r>
            <a:r>
              <a:rPr lang="en-US" altLang="ko-KR" dirty="0">
                <a:cs typeface="Arial" pitchFamily="34" charset="0"/>
              </a:rPr>
              <a:t> masing-masing operating system 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BFEB1AC-B636-4BCC-B1A4-B25194A908AB}"/>
              </a:ext>
            </a:extLst>
          </p:cNvPr>
          <p:cNvSpPr txBox="1">
            <a:spLocks/>
          </p:cNvSpPr>
          <p:nvPr/>
        </p:nvSpPr>
        <p:spPr>
          <a:xfrm>
            <a:off x="4682985" y="2737687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Notepad++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EFA7060-81DC-43D7-9147-FA0620FD62A3}"/>
              </a:ext>
            </a:extLst>
          </p:cNvPr>
          <p:cNvSpPr txBox="1">
            <a:spLocks/>
          </p:cNvSpPr>
          <p:nvPr/>
        </p:nvSpPr>
        <p:spPr>
          <a:xfrm>
            <a:off x="4682985" y="3014686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Text editor </a:t>
            </a:r>
            <a:r>
              <a:rPr lang="en-US" altLang="ko-KR" dirty="0" err="1">
                <a:cs typeface="Arial" pitchFamily="34" charset="0"/>
              </a:rPr>
              <a:t>untuk</a:t>
            </a:r>
            <a:r>
              <a:rPr lang="en-US" altLang="ko-KR" dirty="0">
                <a:cs typeface="Arial" pitchFamily="34" charset="0"/>
              </a:rPr>
              <a:t> code yang </a:t>
            </a:r>
            <a:r>
              <a:rPr lang="en-US" altLang="ko-KR" dirty="0" err="1">
                <a:cs typeface="Arial" pitchFamily="34" charset="0"/>
              </a:rPr>
              <a:t>bersifat</a:t>
            </a:r>
            <a:r>
              <a:rPr lang="en-US" altLang="ko-KR" dirty="0">
                <a:cs typeface="Arial" pitchFamily="34" charset="0"/>
              </a:rPr>
              <a:t> gratis 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2B750A0-B8E2-422A-ABB7-C27E384672C1}"/>
              </a:ext>
            </a:extLst>
          </p:cNvPr>
          <p:cNvSpPr txBox="1">
            <a:spLocks/>
          </p:cNvSpPr>
          <p:nvPr/>
        </p:nvSpPr>
        <p:spPr>
          <a:xfrm>
            <a:off x="1873951" y="4965697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cs typeface="Arial" pitchFamily="34" charset="0"/>
              </a:rPr>
              <a:t>VSCode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CFA0DC7-0A45-45BE-9917-71238B48639A}"/>
              </a:ext>
            </a:extLst>
          </p:cNvPr>
          <p:cNvSpPr txBox="1">
            <a:spLocks/>
          </p:cNvSpPr>
          <p:nvPr/>
        </p:nvSpPr>
        <p:spPr>
          <a:xfrm>
            <a:off x="1873951" y="5242696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Text editor </a:t>
            </a:r>
            <a:r>
              <a:rPr lang="en-US" altLang="ko-KR" dirty="0" err="1">
                <a:cs typeface="Arial" pitchFamily="34" charset="0"/>
              </a:rPr>
              <a:t>untuk</a:t>
            </a:r>
            <a:r>
              <a:rPr lang="en-US" altLang="ko-KR" dirty="0">
                <a:cs typeface="Arial" pitchFamily="34" charset="0"/>
              </a:rPr>
              <a:t> code yang </a:t>
            </a:r>
            <a:r>
              <a:rPr lang="en-US" altLang="ko-KR" dirty="0" err="1">
                <a:cs typeface="Arial" pitchFamily="34" charset="0"/>
              </a:rPr>
              <a:t>bersifat</a:t>
            </a:r>
            <a:r>
              <a:rPr lang="en-US" altLang="ko-KR" dirty="0">
                <a:cs typeface="Arial" pitchFamily="34" charset="0"/>
              </a:rPr>
              <a:t> gratis </a:t>
            </a:r>
            <a:r>
              <a:rPr lang="en-US" altLang="ko-KR" dirty="0" err="1">
                <a:cs typeface="Arial" pitchFamily="34" charset="0"/>
              </a:rPr>
              <a:t>buatan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dari</a:t>
            </a:r>
            <a:r>
              <a:rPr lang="en-US" altLang="ko-KR" dirty="0">
                <a:cs typeface="Arial" pitchFamily="34" charset="0"/>
              </a:rPr>
              <a:t> Microsoft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EAF3A791-3763-4C70-81C7-5611797A1C44}"/>
              </a:ext>
            </a:extLst>
          </p:cNvPr>
          <p:cNvSpPr txBox="1">
            <a:spLocks/>
          </p:cNvSpPr>
          <p:nvPr/>
        </p:nvSpPr>
        <p:spPr>
          <a:xfrm>
            <a:off x="4682985" y="4965697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Browser Chrome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2AB8ECA3-D6CC-4063-A516-85D459C8E8DA}"/>
              </a:ext>
            </a:extLst>
          </p:cNvPr>
          <p:cNvSpPr txBox="1">
            <a:spLocks/>
          </p:cNvSpPr>
          <p:nvPr/>
        </p:nvSpPr>
        <p:spPr>
          <a:xfrm>
            <a:off x="4682985" y="5242696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cs typeface="Arial" pitchFamily="34" charset="0"/>
              </a:rPr>
              <a:t>Aplikasi</a:t>
            </a:r>
            <a:r>
              <a:rPr lang="en-US" altLang="ko-KR" dirty="0">
                <a:cs typeface="Arial" pitchFamily="34" charset="0"/>
              </a:rPr>
              <a:t> browser yang </a:t>
            </a:r>
            <a:r>
              <a:rPr lang="en-US" altLang="ko-KR" dirty="0" err="1">
                <a:cs typeface="Arial" pitchFamily="34" charset="0"/>
              </a:rPr>
              <a:t>dikembangkan</a:t>
            </a:r>
            <a:r>
              <a:rPr lang="en-US" altLang="ko-KR" dirty="0">
                <a:cs typeface="Arial" pitchFamily="34" charset="0"/>
              </a:rPr>
              <a:t> oleh google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3DE8AE6-F2F5-4850-AE07-C8D04D85DBCA}"/>
              </a:ext>
            </a:extLst>
          </p:cNvPr>
          <p:cNvSpPr/>
          <p:nvPr/>
        </p:nvSpPr>
        <p:spPr>
          <a:xfrm>
            <a:off x="2593681" y="1883295"/>
            <a:ext cx="754393" cy="75439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DDEF68AC-35CB-45FD-8FEE-726DE8ADCFB3}"/>
              </a:ext>
            </a:extLst>
          </p:cNvPr>
          <p:cNvSpPr/>
          <p:nvPr/>
        </p:nvSpPr>
        <p:spPr>
          <a:xfrm>
            <a:off x="5402715" y="1883295"/>
            <a:ext cx="754393" cy="75439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D6E2C534-E545-4927-9C51-799EB4FF5190}"/>
              </a:ext>
            </a:extLst>
          </p:cNvPr>
          <p:cNvSpPr/>
          <p:nvPr/>
        </p:nvSpPr>
        <p:spPr>
          <a:xfrm>
            <a:off x="5402715" y="4111306"/>
            <a:ext cx="754393" cy="75439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994FC567-6F9D-44AB-839D-6AE1AC1671E7}"/>
              </a:ext>
            </a:extLst>
          </p:cNvPr>
          <p:cNvSpPr/>
          <p:nvPr/>
        </p:nvSpPr>
        <p:spPr>
          <a:xfrm>
            <a:off x="2558512" y="4111306"/>
            <a:ext cx="754393" cy="75439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AD2296F-7C80-4D19-B127-53D4257AF261}"/>
              </a:ext>
            </a:extLst>
          </p:cNvPr>
          <p:cNvSpPr txBox="1">
            <a:spLocks/>
          </p:cNvSpPr>
          <p:nvPr/>
        </p:nvSpPr>
        <p:spPr>
          <a:xfrm>
            <a:off x="7495588" y="2738001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Sublime Text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4CC3B31-6F8B-4BDD-8A23-7750D60BF605}"/>
              </a:ext>
            </a:extLst>
          </p:cNvPr>
          <p:cNvSpPr txBox="1">
            <a:spLocks/>
          </p:cNvSpPr>
          <p:nvPr/>
        </p:nvSpPr>
        <p:spPr>
          <a:xfrm>
            <a:off x="7495588" y="3015000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Text editor </a:t>
            </a:r>
            <a:r>
              <a:rPr lang="en-US" altLang="ko-KR" dirty="0" err="1">
                <a:cs typeface="Arial" pitchFamily="34" charset="0"/>
              </a:rPr>
              <a:t>untuk</a:t>
            </a:r>
            <a:r>
              <a:rPr lang="en-US" altLang="ko-KR" dirty="0">
                <a:cs typeface="Arial" pitchFamily="34" charset="0"/>
              </a:rPr>
              <a:t> code yang </a:t>
            </a:r>
            <a:r>
              <a:rPr lang="en-US" altLang="ko-KR" dirty="0" err="1">
                <a:cs typeface="Arial" pitchFamily="34" charset="0"/>
              </a:rPr>
              <a:t>bersifat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berbayar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namun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banyak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fitur</a:t>
            </a:r>
            <a:r>
              <a:rPr lang="en-US" altLang="ko-KR" dirty="0">
                <a:cs typeface="Arial" pitchFamily="34" charset="0"/>
              </a:rPr>
              <a:t> yang </a:t>
            </a:r>
            <a:r>
              <a:rPr lang="en-US" altLang="ko-KR" dirty="0" err="1">
                <a:cs typeface="Arial" pitchFamily="34" charset="0"/>
              </a:rPr>
              <a:t>dapat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diandalkan</a:t>
            </a:r>
            <a:r>
              <a:rPr lang="en-US" altLang="ko-KR" dirty="0">
                <a:cs typeface="Arial" pitchFamily="34" charset="0"/>
              </a:rPr>
              <a:t> 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615E0D6-C2C6-4CCB-8827-881E20ED3F45}"/>
              </a:ext>
            </a:extLst>
          </p:cNvPr>
          <p:cNvSpPr txBox="1">
            <a:spLocks/>
          </p:cNvSpPr>
          <p:nvPr/>
        </p:nvSpPr>
        <p:spPr>
          <a:xfrm>
            <a:off x="7495588" y="4966011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Firefox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E57758D1-4801-4872-B4AB-9405B788C2EF}"/>
              </a:ext>
            </a:extLst>
          </p:cNvPr>
          <p:cNvSpPr txBox="1">
            <a:spLocks/>
          </p:cNvSpPr>
          <p:nvPr/>
        </p:nvSpPr>
        <p:spPr>
          <a:xfrm>
            <a:off x="7495588" y="5243010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cs typeface="Arial" pitchFamily="34" charset="0"/>
              </a:rPr>
              <a:t>Aplikasi</a:t>
            </a:r>
            <a:r>
              <a:rPr lang="en-US" altLang="ko-KR" dirty="0">
                <a:cs typeface="Arial" pitchFamily="34" charset="0"/>
              </a:rPr>
              <a:t> browser yang </a:t>
            </a:r>
            <a:r>
              <a:rPr lang="en-US" altLang="ko-KR" dirty="0" err="1">
                <a:cs typeface="Arial" pitchFamily="34" charset="0"/>
              </a:rPr>
              <a:t>dikembangkan</a:t>
            </a:r>
            <a:r>
              <a:rPr lang="en-US" altLang="ko-KR" dirty="0">
                <a:cs typeface="Arial" pitchFamily="34" charset="0"/>
              </a:rPr>
              <a:t> oleh Yayasan </a:t>
            </a:r>
            <a:r>
              <a:rPr lang="en-US" altLang="ko-KR" dirty="0" err="1">
                <a:cs typeface="Arial" pitchFamily="34" charset="0"/>
              </a:rPr>
              <a:t>Mozila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FB606741-2A30-4E53-8CA6-3FFC52636058}"/>
              </a:ext>
            </a:extLst>
          </p:cNvPr>
          <p:cNvSpPr/>
          <p:nvPr/>
        </p:nvSpPr>
        <p:spPr>
          <a:xfrm>
            <a:off x="8215318" y="1883609"/>
            <a:ext cx="754393" cy="75439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C9E6A0E9-1D4F-4F7E-9AD8-661E2F1C6BB4}"/>
              </a:ext>
            </a:extLst>
          </p:cNvPr>
          <p:cNvSpPr/>
          <p:nvPr/>
        </p:nvSpPr>
        <p:spPr>
          <a:xfrm>
            <a:off x="8215318" y="4111620"/>
            <a:ext cx="754393" cy="754393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133333" y="4449384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-83126" y="4728340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TERIMA KASIH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-83076" y="566767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Pengenalan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Website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Rule in classroom</a:t>
            </a:r>
          </a:p>
        </p:txBody>
      </p:sp>
      <p:grpSp>
        <p:nvGrpSpPr>
          <p:cNvPr id="3" name="그룹 42">
            <a:extLst>
              <a:ext uri="{FF2B5EF4-FFF2-40B4-BE49-F238E27FC236}">
                <a16:creationId xmlns:a16="http://schemas.microsoft.com/office/drawing/2014/main" id="{5E58ED87-C2C6-41F6-8A4E-6B35ECF4F39E}"/>
              </a:ext>
            </a:extLst>
          </p:cNvPr>
          <p:cNvGrpSpPr/>
          <p:nvPr/>
        </p:nvGrpSpPr>
        <p:grpSpPr>
          <a:xfrm>
            <a:off x="519558" y="1935352"/>
            <a:ext cx="4230407" cy="944913"/>
            <a:chOff x="2279575" y="5092585"/>
            <a:chExt cx="4230407" cy="9449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F268C8-E164-4191-A708-1C910CC92DD5}"/>
                </a:ext>
              </a:extLst>
            </p:cNvPr>
            <p:cNvSpPr txBox="1"/>
            <p:nvPr/>
          </p:nvSpPr>
          <p:spPr>
            <a:xfrm>
              <a:off x="2279575" y="5092585"/>
              <a:ext cx="4230407" cy="307776"/>
            </a:xfrm>
            <a:prstGeom prst="rect">
              <a:avLst/>
            </a:prstGeom>
            <a:solidFill>
              <a:srgbClr val="9F71A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Schedule class PA1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1895D7-F014-4BF5-8E48-EF4CBFFFC817}"/>
                </a:ext>
              </a:extLst>
            </p:cNvPr>
            <p:cNvSpPr txBox="1"/>
            <p:nvPr/>
          </p:nvSpPr>
          <p:spPr>
            <a:xfrm>
              <a:off x="2279575" y="5391167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Hari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Sabtu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pukul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10.30 - 12.30</a:t>
              </a:r>
            </a:p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Teori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Lab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tanggal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19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Maret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2022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41">
            <a:extLst>
              <a:ext uri="{FF2B5EF4-FFF2-40B4-BE49-F238E27FC236}">
                <a16:creationId xmlns:a16="http://schemas.microsoft.com/office/drawing/2014/main" id="{3A6ADD58-FFB8-443F-B3DF-2BC3FF540194}"/>
              </a:ext>
            </a:extLst>
          </p:cNvPr>
          <p:cNvGrpSpPr/>
          <p:nvPr/>
        </p:nvGrpSpPr>
        <p:grpSpPr>
          <a:xfrm>
            <a:off x="7442035" y="1935352"/>
            <a:ext cx="4230407" cy="944910"/>
            <a:chOff x="7032103" y="5083387"/>
            <a:chExt cx="4230407" cy="9449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35255F-452F-4B6E-B8F5-45F4544AD113}"/>
                </a:ext>
              </a:extLst>
            </p:cNvPr>
            <p:cNvSpPr txBox="1"/>
            <p:nvPr/>
          </p:nvSpPr>
          <p:spPr>
            <a:xfrm>
              <a:off x="7032103" y="5083387"/>
              <a:ext cx="4230407" cy="307776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Schedule class PA2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B7425A-65DE-44A9-AC3D-22114AD21158}"/>
                </a:ext>
              </a:extLst>
            </p:cNvPr>
            <p:cNvSpPr txBox="1"/>
            <p:nvPr/>
          </p:nvSpPr>
          <p:spPr>
            <a:xfrm>
              <a:off x="7032103" y="5381966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Hari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Sabtu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15.45 – 18.15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Teori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Lab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tanggal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19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Maret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2022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F4855C-9269-4DFA-97B0-D350E8830940}"/>
              </a:ext>
            </a:extLst>
          </p:cNvPr>
          <p:cNvGrpSpPr/>
          <p:nvPr/>
        </p:nvGrpSpPr>
        <p:grpSpPr>
          <a:xfrm>
            <a:off x="8423761" y="2880262"/>
            <a:ext cx="3032273" cy="3391190"/>
            <a:chOff x="8384468" y="2880262"/>
            <a:chExt cx="3032273" cy="33911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C685AA-24C4-4560-8FEB-6D5EB368363E}"/>
                </a:ext>
              </a:extLst>
            </p:cNvPr>
            <p:cNvSpPr txBox="1"/>
            <p:nvPr/>
          </p:nvSpPr>
          <p:spPr>
            <a:xfrm>
              <a:off x="10341875" y="2880262"/>
              <a:ext cx="8819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1FB2EF-497B-4390-B6C7-C64D23595EB1}"/>
                </a:ext>
              </a:extLst>
            </p:cNvPr>
            <p:cNvSpPr txBox="1"/>
            <p:nvPr/>
          </p:nvSpPr>
          <p:spPr>
            <a:xfrm>
              <a:off x="10445137" y="4579413"/>
              <a:ext cx="77870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04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FBC485B-8EC2-4EEA-82C9-40EB56B1A210}"/>
                </a:ext>
              </a:extLst>
            </p:cNvPr>
            <p:cNvGrpSpPr/>
            <p:nvPr/>
          </p:nvGrpSpPr>
          <p:grpSpPr>
            <a:xfrm>
              <a:off x="8384468" y="3667271"/>
              <a:ext cx="3032273" cy="896263"/>
              <a:chOff x="6372200" y="1720413"/>
              <a:chExt cx="2160240" cy="89626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573B8-61AF-40BE-A449-3BC1EDA3AB62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 err="1">
                    <a:cs typeface="Arial" pitchFamily="34" charset="0"/>
                  </a:rPr>
                  <a:t>Setiap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pertemuan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akan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ada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bahan</a:t>
                </a:r>
                <a:r>
                  <a:rPr lang="en-US" altLang="ko-KR" sz="1200" dirty="0">
                    <a:cs typeface="Arial" pitchFamily="34" charset="0"/>
                  </a:rPr>
                  <a:t> ajar </a:t>
                </a:r>
                <a:r>
                  <a:rPr lang="en-US" altLang="ko-KR" sz="1200" dirty="0" err="1">
                    <a:cs typeface="Arial" pitchFamily="34" charset="0"/>
                  </a:rPr>
                  <a:t>dalam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bentuk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studi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kasus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dalam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bentuk</a:t>
                </a:r>
                <a:r>
                  <a:rPr lang="en-US" altLang="ko-KR" sz="1200" dirty="0">
                    <a:cs typeface="Arial" pitchFamily="34" charset="0"/>
                  </a:rPr>
                  <a:t> Latihan </a:t>
                </a:r>
                <a:r>
                  <a:rPr lang="en-US" altLang="ko-KR" sz="1200" dirty="0" err="1">
                    <a:cs typeface="Arial" pitchFamily="34" charset="0"/>
                  </a:rPr>
                  <a:t>soal</a:t>
                </a:r>
                <a:endParaRPr lang="en-US" altLang="ko-KR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FAA999-AD50-473F-A782-F81F10F46B6F}"/>
                  </a:ext>
                </a:extLst>
              </p:cNvPr>
              <p:cNvSpPr txBox="1"/>
              <p:nvPr/>
            </p:nvSpPr>
            <p:spPr>
              <a:xfrm>
                <a:off x="6372200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400" b="1" dirty="0"/>
                  <a:t>Asynchronous</a:t>
                </a:r>
                <a:endParaRPr lang="ko-KR" altLang="en-US" sz="14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9DB5CC1-3AB3-4EEF-AF43-33CFE7E96213}"/>
                </a:ext>
              </a:extLst>
            </p:cNvPr>
            <p:cNvGrpSpPr/>
            <p:nvPr/>
          </p:nvGrpSpPr>
          <p:grpSpPr>
            <a:xfrm>
              <a:off x="8384468" y="5375189"/>
              <a:ext cx="3032273" cy="896263"/>
              <a:chOff x="6372200" y="1720413"/>
              <a:chExt cx="2160240" cy="89626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0C7EAB-3928-4D77-A258-69B0438C1751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 err="1"/>
                  <a:t>Setiap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kelompok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wajib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mempresentasikan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hasil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Proyek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Tugas</a:t>
                </a:r>
                <a:r>
                  <a:rPr lang="en-US" altLang="ko-KR" sz="1200" dirty="0"/>
                  <a:t> Akhir </a:t>
                </a:r>
                <a:r>
                  <a:rPr lang="en-US" altLang="ko-KR" sz="1200" dirty="0" err="1"/>
                  <a:t>dari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matakuliah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ini</a:t>
                </a:r>
                <a:endParaRPr lang="en-US" altLang="ko-KR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882EB0-C642-43C1-864D-36677FF4D82D}"/>
                  </a:ext>
                </a:extLst>
              </p:cNvPr>
              <p:cNvSpPr txBox="1"/>
              <p:nvPr/>
            </p:nvSpPr>
            <p:spPr>
              <a:xfrm>
                <a:off x="6372200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400" b="1" dirty="0" err="1"/>
                  <a:t>Tugas</a:t>
                </a:r>
                <a:r>
                  <a:rPr lang="en-US" altLang="ko-KR" sz="1400" b="1" dirty="0"/>
                  <a:t> Akhir</a:t>
                </a:r>
                <a:endParaRPr lang="ko-KR" altLang="en-US" sz="1400" b="1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5E7640-DE17-44E6-99D3-89C16315CB04}"/>
              </a:ext>
            </a:extLst>
          </p:cNvPr>
          <p:cNvGrpSpPr/>
          <p:nvPr/>
        </p:nvGrpSpPr>
        <p:grpSpPr>
          <a:xfrm>
            <a:off x="735967" y="2880262"/>
            <a:ext cx="3032273" cy="3575856"/>
            <a:chOff x="8384466" y="2880262"/>
            <a:chExt cx="3032273" cy="35758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CABE16-9357-4288-BAF9-971129738AD6}"/>
                </a:ext>
              </a:extLst>
            </p:cNvPr>
            <p:cNvSpPr txBox="1"/>
            <p:nvPr/>
          </p:nvSpPr>
          <p:spPr>
            <a:xfrm>
              <a:off x="8529430" y="2880262"/>
              <a:ext cx="8819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01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28CBE2-DF35-41B2-A992-CE9940800C0B}"/>
                </a:ext>
              </a:extLst>
            </p:cNvPr>
            <p:cNvSpPr txBox="1"/>
            <p:nvPr/>
          </p:nvSpPr>
          <p:spPr>
            <a:xfrm>
              <a:off x="8529431" y="4579413"/>
              <a:ext cx="88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02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3E05F51-7E4C-476B-99DE-F1489F534EBA}"/>
                </a:ext>
              </a:extLst>
            </p:cNvPr>
            <p:cNvGrpSpPr/>
            <p:nvPr/>
          </p:nvGrpSpPr>
          <p:grpSpPr>
            <a:xfrm>
              <a:off x="8384466" y="3667271"/>
              <a:ext cx="3032273" cy="896263"/>
              <a:chOff x="6372199" y="1720413"/>
              <a:chExt cx="2160240" cy="89626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1F57C2-9621-4DAE-A8D1-00EDB7903EC2}"/>
                  </a:ext>
                </a:extLst>
              </p:cNvPr>
              <p:cNvSpPr txBox="1"/>
              <p:nvPr/>
            </p:nvSpPr>
            <p:spPr>
              <a:xfrm>
                <a:off x="6372200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/>
                  <a:t>Jika </a:t>
                </a:r>
                <a:r>
                  <a:rPr lang="en-US" altLang="ko-KR" sz="1200" dirty="0" err="1"/>
                  <a:t>ada</a:t>
                </a:r>
                <a:r>
                  <a:rPr lang="en-US" altLang="ko-KR" sz="1200" dirty="0"/>
                  <a:t> yang </a:t>
                </a:r>
                <a:r>
                  <a:rPr lang="en-US" altLang="ko-KR" sz="1200" dirty="0" err="1"/>
                  <a:t>berhalangan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dalam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mengikuti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kelas</a:t>
                </a:r>
                <a:r>
                  <a:rPr lang="en-US" altLang="ko-KR" sz="1200" dirty="0"/>
                  <a:t> Online </a:t>
                </a:r>
                <a:r>
                  <a:rPr lang="en-US" altLang="ko-KR" sz="1200" dirty="0" err="1"/>
                  <a:t>atau</a:t>
                </a:r>
                <a:r>
                  <a:rPr lang="en-US" altLang="ko-KR" sz="1200" dirty="0"/>
                  <a:t> Offline </a:t>
                </a:r>
                <a:r>
                  <a:rPr lang="en-US" altLang="ko-KR" sz="1200" dirty="0" err="1"/>
                  <a:t>mohon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infokan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langsung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ke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saya</a:t>
                </a:r>
                <a:endParaRPr lang="en-US" altLang="ko-KR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6DFA10-D88A-4DEB-A1EA-85CE4E39E6A1}"/>
                  </a:ext>
                </a:extLst>
              </p:cNvPr>
              <p:cNvSpPr txBox="1"/>
              <p:nvPr/>
            </p:nvSpPr>
            <p:spPr>
              <a:xfrm>
                <a:off x="6372199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err="1"/>
                  <a:t>Absensi</a:t>
                </a:r>
                <a:endParaRPr lang="ko-KR" altLang="en-US" sz="1400" b="1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D8A80E-3854-4541-AEE9-FE0D25FB92BF}"/>
                </a:ext>
              </a:extLst>
            </p:cNvPr>
            <p:cNvGrpSpPr/>
            <p:nvPr/>
          </p:nvGrpSpPr>
          <p:grpSpPr>
            <a:xfrm>
              <a:off x="8384466" y="5375189"/>
              <a:ext cx="3032273" cy="1080929"/>
              <a:chOff x="6372199" y="1720413"/>
              <a:chExt cx="2160240" cy="108092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F376FE-1C0A-49D4-892E-A5EDA5A155A9}"/>
                  </a:ext>
                </a:extLst>
              </p:cNvPr>
              <p:cNvSpPr txBox="1"/>
              <p:nvPr/>
            </p:nvSpPr>
            <p:spPr>
              <a:xfrm>
                <a:off x="6372200" y="1970345"/>
                <a:ext cx="2160239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 err="1">
                    <a:cs typeface="Arial" pitchFamily="34" charset="0"/>
                  </a:rPr>
                  <a:t>Setiap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pertemuan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materi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akan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disimpan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didalam</a:t>
                </a:r>
                <a:r>
                  <a:rPr lang="en-US" altLang="ko-KR" sz="1200" dirty="0">
                    <a:cs typeface="Arial" pitchFamily="34" charset="0"/>
                  </a:rPr>
                  <a:t> LMS dan </a:t>
                </a:r>
                <a:r>
                  <a:rPr lang="en-US" altLang="ko-KR" sz="1200" dirty="0" err="1">
                    <a:cs typeface="Arial" pitchFamily="34" charset="0"/>
                  </a:rPr>
                  <a:t>setiap</a:t>
                </a:r>
                <a:r>
                  <a:rPr lang="en-US" altLang="ko-KR" sz="1200" dirty="0">
                    <a:cs typeface="Arial" pitchFamily="34" charset="0"/>
                  </a:rPr>
                  <a:t> source code </a:t>
                </a:r>
                <a:r>
                  <a:rPr lang="en-US" altLang="ko-KR" sz="1200" dirty="0" err="1">
                    <a:cs typeface="Arial" pitchFamily="34" charset="0"/>
                  </a:rPr>
                  <a:t>akan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disimpan</a:t>
                </a:r>
                <a:r>
                  <a:rPr lang="en-US" altLang="ko-KR" sz="1200" dirty="0">
                    <a:cs typeface="Arial" pitchFamily="34" charset="0"/>
                  </a:rPr>
                  <a:t> pada version control system (GIT) di GITHUB @</a:t>
                </a:r>
                <a:r>
                  <a:rPr lang="en-US" altLang="ko-KR" sz="1200" dirty="0" err="1">
                    <a:cs typeface="Arial" pitchFamily="34" charset="0"/>
                  </a:rPr>
                  <a:t>FebryFairuz</a:t>
                </a:r>
                <a:endParaRPr lang="en-US" altLang="ko-KR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3F6D8D-C00A-47F3-8DED-A5B299329F2F}"/>
                  </a:ext>
                </a:extLst>
              </p:cNvPr>
              <p:cNvSpPr txBox="1"/>
              <p:nvPr/>
            </p:nvSpPr>
            <p:spPr>
              <a:xfrm>
                <a:off x="6372199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err="1"/>
                  <a:t>Materi</a:t>
                </a:r>
                <a:r>
                  <a:rPr lang="en-US" altLang="ko-KR" sz="1400" b="1" dirty="0"/>
                  <a:t> dan </a:t>
                </a:r>
                <a:r>
                  <a:rPr lang="en-US" altLang="ko-KR" sz="1400" b="1" dirty="0" err="1"/>
                  <a:t>Tugas</a:t>
                </a:r>
                <a:endParaRPr lang="ko-KR" altLang="en-US" sz="1400" b="1" dirty="0"/>
              </a:p>
            </p:txBody>
          </p:sp>
        </p:grp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0ED91A6-6233-4241-AFBA-CF8852AA3426}"/>
              </a:ext>
            </a:extLst>
          </p:cNvPr>
          <p:cNvSpPr/>
          <p:nvPr/>
        </p:nvSpPr>
        <p:spPr>
          <a:xfrm>
            <a:off x="3598135" y="6019971"/>
            <a:ext cx="4988560" cy="502961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chemeClr val="accent6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23BCAF-B610-453C-B30D-6886F4E9FBA9}"/>
              </a:ext>
            </a:extLst>
          </p:cNvPr>
          <p:cNvGrpSpPr/>
          <p:nvPr/>
        </p:nvGrpSpPr>
        <p:grpSpPr>
          <a:xfrm>
            <a:off x="4777631" y="2558336"/>
            <a:ext cx="2692070" cy="3684268"/>
            <a:chOff x="1439248" y="54372"/>
            <a:chExt cx="2692070" cy="3684268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0C53DF2-8985-497F-B205-5C1423BE5807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EDFB8AA-7312-42EB-92F3-F35EDEE86B11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0329B87-9C0B-47BC-B5C4-CBDF6DA8D4C0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3C08EA7-11F6-40E0-9BEB-3A654798ED44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057682A-CF00-43B8-8643-286F5209E094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3D99176-0C69-4589-AD6F-7439BCB9225D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B34FB7E-2CD5-4AC0-BAB0-F22337CE39D1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E9BE734-9520-46D8-BED0-935B6591399F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EC59F5-37B6-4256-90B1-344C48439E6C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63C02F-8816-4166-9404-5AC333D4FEFD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3140E3-7A57-4C43-9117-CE00345D3FB0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8D67284-5260-49F7-A03F-45EE14ED7EE5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C2628CF-7D63-4331-BD3C-CBA57AF6E75B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6450F21-F9CF-40ED-B6EA-43820D729594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442CBCA2-8743-4305-8EE5-F8FCEE352BF2}"/>
              </a:ext>
            </a:extLst>
          </p:cNvPr>
          <p:cNvGrpSpPr/>
          <p:nvPr/>
        </p:nvGrpSpPr>
        <p:grpSpPr>
          <a:xfrm>
            <a:off x="1221993" y="4238912"/>
            <a:ext cx="1682435" cy="965835"/>
            <a:chOff x="395534" y="4077072"/>
            <a:chExt cx="1682435" cy="965835"/>
          </a:xfrm>
        </p:grpSpPr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215B3949-9EB8-4C98-9EF0-D9B3C3E4F1D5}"/>
                </a:ext>
              </a:extLst>
            </p:cNvPr>
            <p:cNvSpPr txBox="1">
              <a:spLocks/>
            </p:cNvSpPr>
            <p:nvPr/>
          </p:nvSpPr>
          <p:spPr>
            <a:xfrm>
              <a:off x="395534" y="4726604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081398894710</a:t>
              </a:r>
            </a:p>
          </p:txBody>
        </p:sp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2509D72E-8B26-4233-B42D-F046BA2F410D}"/>
                </a:ext>
              </a:extLst>
            </p:cNvPr>
            <p:cNvSpPr txBox="1">
              <a:spLocks/>
            </p:cNvSpPr>
            <p:nvPr/>
          </p:nvSpPr>
          <p:spPr>
            <a:xfrm>
              <a:off x="46371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bg1"/>
                  </a:solidFill>
                  <a:cs typeface="Arial" pitchFamily="34" charset="0"/>
                </a:rPr>
                <a:t>Whatsapp</a:t>
              </a:r>
              <a:endParaRPr 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43">
            <a:extLst>
              <a:ext uri="{FF2B5EF4-FFF2-40B4-BE49-F238E27FC236}">
                <a16:creationId xmlns:a16="http://schemas.microsoft.com/office/drawing/2014/main" id="{7ED6A004-A149-43B8-AAF7-AEC42CF05112}"/>
              </a:ext>
            </a:extLst>
          </p:cNvPr>
          <p:cNvGrpSpPr/>
          <p:nvPr/>
        </p:nvGrpSpPr>
        <p:grpSpPr>
          <a:xfrm>
            <a:off x="3345386" y="4238912"/>
            <a:ext cx="2822082" cy="1159424"/>
            <a:chOff x="1990323" y="4077072"/>
            <a:chExt cx="2822082" cy="1159424"/>
          </a:xfrm>
        </p:grpSpPr>
        <p:sp>
          <p:nvSpPr>
            <p:cNvPr id="36" name="Text Placeholder 18">
              <a:extLst>
                <a:ext uri="{FF2B5EF4-FFF2-40B4-BE49-F238E27FC236}">
                  <a16:creationId xmlns:a16="http://schemas.microsoft.com/office/drawing/2014/main" id="{EC054AFE-F9A6-4772-9ECD-720DEC9EBF4C}"/>
                </a:ext>
              </a:extLst>
            </p:cNvPr>
            <p:cNvSpPr txBox="1">
              <a:spLocks/>
            </p:cNvSpPr>
            <p:nvPr/>
          </p:nvSpPr>
          <p:spPr>
            <a:xfrm>
              <a:off x="1990323" y="4920193"/>
              <a:ext cx="2822082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hlinkClick r:id="rId2"/>
                </a:rPr>
                <a:t>febrid@ibik.ac.id</a:t>
              </a:r>
              <a:endParaRPr lang="en-US" altLang="ko-KR" sz="1800" b="1" dirty="0">
                <a:solidFill>
                  <a:schemeClr val="bg1"/>
                </a:solidFill>
              </a:endParaRPr>
            </a:p>
            <a:p>
              <a:pPr marL="0" indent="0" algn="ctr">
                <a:buNone/>
              </a:pPr>
              <a:r>
                <a:rPr lang="en-US" altLang="ko-KR" sz="1800" b="1" dirty="0" err="1">
                  <a:solidFill>
                    <a:schemeClr val="bg1"/>
                  </a:solidFill>
                </a:rPr>
                <a:t>febryfairuz@gmail.com</a:t>
              </a:r>
              <a:endParaRPr lang="en-US" altLang="ko-KR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 Placeholder 17">
              <a:extLst>
                <a:ext uri="{FF2B5EF4-FFF2-40B4-BE49-F238E27FC236}">
                  <a16:creationId xmlns:a16="http://schemas.microsoft.com/office/drawing/2014/main" id="{1AC15ED6-1456-47A8-B05A-3253641078C6}"/>
                </a:ext>
              </a:extLst>
            </p:cNvPr>
            <p:cNvSpPr txBox="1">
              <a:spLocks/>
            </p:cNvSpPr>
            <p:nvPr/>
          </p:nvSpPr>
          <p:spPr>
            <a:xfrm>
              <a:off x="262415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Email</a:t>
              </a:r>
            </a:p>
          </p:txBody>
        </p:sp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id="{9587677C-9EEA-4BCF-98A9-C16146F95EF1}"/>
              </a:ext>
            </a:extLst>
          </p:cNvPr>
          <p:cNvGrpSpPr/>
          <p:nvPr/>
        </p:nvGrpSpPr>
        <p:grpSpPr>
          <a:xfrm>
            <a:off x="6525689" y="4238912"/>
            <a:ext cx="1831219" cy="1576916"/>
            <a:chOff x="4642022" y="4077072"/>
            <a:chExt cx="1831219" cy="1576916"/>
          </a:xfrm>
        </p:grpSpPr>
        <p:sp>
          <p:nvSpPr>
            <p:cNvPr id="44" name="Text Placeholder 18">
              <a:extLst>
                <a:ext uri="{FF2B5EF4-FFF2-40B4-BE49-F238E27FC236}">
                  <a16:creationId xmlns:a16="http://schemas.microsoft.com/office/drawing/2014/main" id="{D1D3CEB9-61C9-47E5-8DA0-F9C59986DB72}"/>
                </a:ext>
              </a:extLst>
            </p:cNvPr>
            <p:cNvSpPr txBox="1">
              <a:spLocks/>
            </p:cNvSpPr>
            <p:nvPr/>
          </p:nvSpPr>
          <p:spPr>
            <a:xfrm>
              <a:off x="4642022" y="4623982"/>
              <a:ext cx="1831219" cy="103000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bg1"/>
                  </a:solidFill>
                  <a:cs typeface="Arial" pitchFamily="34" charset="0"/>
                </a:rPr>
                <a:t>Course </a:t>
              </a:r>
            </a:p>
            <a:p>
              <a:pPr marL="0" indent="0" algn="ctr">
                <a:buNone/>
              </a:pPr>
              <a:r>
                <a:rPr lang="en-US" sz="1800" b="1" dirty="0" err="1">
                  <a:solidFill>
                    <a:schemeClr val="bg1"/>
                  </a:solidFill>
                  <a:cs typeface="Arial" pitchFamily="34" charset="0"/>
                </a:rPr>
                <a:t>Pemograman</a:t>
              </a:r>
              <a:r>
                <a:rPr lang="en-US" sz="1800" b="1" dirty="0">
                  <a:solidFill>
                    <a:schemeClr val="bg1"/>
                  </a:solidFill>
                  <a:cs typeface="Arial" pitchFamily="34" charset="0"/>
                </a:rPr>
                <a:t> Web</a:t>
              </a:r>
            </a:p>
          </p:txBody>
        </p:sp>
        <p:sp>
          <p:nvSpPr>
            <p:cNvPr id="47" name="Text Placeholder 17">
              <a:extLst>
                <a:ext uri="{FF2B5EF4-FFF2-40B4-BE49-F238E27FC236}">
                  <a16:creationId xmlns:a16="http://schemas.microsoft.com/office/drawing/2014/main" id="{20ED4176-9989-4A36-A138-9C054E9720EA}"/>
                </a:ext>
              </a:extLst>
            </p:cNvPr>
            <p:cNvSpPr txBox="1">
              <a:spLocks/>
            </p:cNvSpPr>
            <p:nvPr/>
          </p:nvSpPr>
          <p:spPr>
            <a:xfrm>
              <a:off x="478459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LMS</a:t>
              </a:r>
            </a:p>
          </p:txBody>
        </p:sp>
      </p:grpSp>
      <p:grpSp>
        <p:nvGrpSpPr>
          <p:cNvPr id="51" name="Group 45">
            <a:extLst>
              <a:ext uri="{FF2B5EF4-FFF2-40B4-BE49-F238E27FC236}">
                <a16:creationId xmlns:a16="http://schemas.microsoft.com/office/drawing/2014/main" id="{5CB61DC1-F7E6-4604-BC7C-9A547BC425C0}"/>
              </a:ext>
            </a:extLst>
          </p:cNvPr>
          <p:cNvGrpSpPr/>
          <p:nvPr/>
        </p:nvGrpSpPr>
        <p:grpSpPr>
          <a:xfrm>
            <a:off x="8956130" y="4231092"/>
            <a:ext cx="2348423" cy="1289958"/>
            <a:chOff x="6666357" y="4069252"/>
            <a:chExt cx="2348423" cy="1289958"/>
          </a:xfrm>
        </p:grpSpPr>
        <p:sp>
          <p:nvSpPr>
            <p:cNvPr id="52" name="Text Placeholder 18">
              <a:extLst>
                <a:ext uri="{FF2B5EF4-FFF2-40B4-BE49-F238E27FC236}">
                  <a16:creationId xmlns:a16="http://schemas.microsoft.com/office/drawing/2014/main" id="{AA9E5AD5-4E4F-4B69-AF89-B3918DC32E91}"/>
                </a:ext>
              </a:extLst>
            </p:cNvPr>
            <p:cNvSpPr txBox="1">
              <a:spLocks/>
            </p:cNvSpPr>
            <p:nvPr/>
          </p:nvSpPr>
          <p:spPr>
            <a:xfrm>
              <a:off x="6666357" y="4726604"/>
              <a:ext cx="2348423" cy="63260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</a:rPr>
                <a:t>GITHUB / GITLAB</a:t>
              </a:r>
            </a:p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</a:rPr>
                <a:t>@</a:t>
              </a:r>
              <a:r>
                <a:rPr lang="en-US" altLang="ko-KR" sz="1800" b="1" dirty="0" err="1">
                  <a:solidFill>
                    <a:schemeClr val="bg1"/>
                  </a:solidFill>
                </a:rPr>
                <a:t>FebryFairuz</a:t>
              </a:r>
              <a:endParaRPr lang="en-US" altLang="ko-KR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 Placeholder 17">
              <a:extLst>
                <a:ext uri="{FF2B5EF4-FFF2-40B4-BE49-F238E27FC236}">
                  <a16:creationId xmlns:a16="http://schemas.microsoft.com/office/drawing/2014/main" id="{E25BDA17-CCEE-44D6-AD5D-B81B591953E1}"/>
                </a:ext>
              </a:extLst>
            </p:cNvPr>
            <p:cNvSpPr txBox="1">
              <a:spLocks/>
            </p:cNvSpPr>
            <p:nvPr/>
          </p:nvSpPr>
          <p:spPr>
            <a:xfrm>
              <a:off x="6850570" y="4069252"/>
              <a:ext cx="1979999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Version Control System</a:t>
              </a: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7F7F475-F102-C242-8EA6-2B81FBDE07C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211" y="1934789"/>
            <a:ext cx="1980000" cy="1980000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605FFE9-7D24-5B44-B11C-8686BDD5F80B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6255" y="1934789"/>
            <a:ext cx="1891999" cy="1980000"/>
          </a:xfrm>
        </p:spPr>
      </p:pic>
      <p:pic>
        <p:nvPicPr>
          <p:cNvPr id="14" name="Picture Placeholder 13" descr="Logo&#10;&#10;Description automatically generated">
            <a:extLst>
              <a:ext uri="{FF2B5EF4-FFF2-40B4-BE49-F238E27FC236}">
                <a16:creationId xmlns:a16="http://schemas.microsoft.com/office/drawing/2014/main" id="{ADB191A3-4E6A-9144-B3D2-8EC26ED1677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6A2D841-591D-EC4E-AA21-E7473660D533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0343" y="1934789"/>
            <a:ext cx="1980000" cy="1980000"/>
          </a:xfr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5D1AB-57CE-4138-8F2F-EBC75797F74F}"/>
              </a:ext>
            </a:extLst>
          </p:cNvPr>
          <p:cNvSpPr txBox="1"/>
          <p:nvPr/>
        </p:nvSpPr>
        <p:spPr>
          <a:xfrm>
            <a:off x="7234398" y="4572661"/>
            <a:ext cx="370156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What is the website ?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D0FF5-C835-4485-B8E8-B0EDCD0F2E26}"/>
              </a:ext>
            </a:extLst>
          </p:cNvPr>
          <p:cNvSpPr txBox="1"/>
          <p:nvPr/>
        </p:nvSpPr>
        <p:spPr>
          <a:xfrm>
            <a:off x="7234398" y="3849387"/>
            <a:ext cx="370156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Website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528694"/>
            <a:ext cx="11573197" cy="724247"/>
          </a:xfrm>
        </p:spPr>
        <p:txBody>
          <a:bodyPr/>
          <a:lstStyle/>
          <a:p>
            <a:r>
              <a:rPr lang="en-US" dirty="0"/>
              <a:t>Website</a:t>
            </a:r>
          </a:p>
          <a:p>
            <a:r>
              <a:rPr lang="en-US" sz="2400" dirty="0"/>
              <a:t>World Wide Web (WWW)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8E0C7D-11CE-46F6-9DD3-922D524B1112}"/>
              </a:ext>
            </a:extLst>
          </p:cNvPr>
          <p:cNvCxnSpPr/>
          <p:nvPr/>
        </p:nvCxnSpPr>
        <p:spPr>
          <a:xfrm flipV="1">
            <a:off x="7459746" y="2583012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F0ECD-8CD5-4BBA-84A4-419963493805}"/>
              </a:ext>
            </a:extLst>
          </p:cNvPr>
          <p:cNvCxnSpPr/>
          <p:nvPr/>
        </p:nvCxnSpPr>
        <p:spPr>
          <a:xfrm>
            <a:off x="7459746" y="3797262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9A0F13-3342-4A60-AF90-77F6646C2634}"/>
              </a:ext>
            </a:extLst>
          </p:cNvPr>
          <p:cNvCxnSpPr/>
          <p:nvPr/>
        </p:nvCxnSpPr>
        <p:spPr>
          <a:xfrm>
            <a:off x="7459746" y="4402466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8978C1-FEF0-40CC-8AB6-8B34991F88A9}"/>
              </a:ext>
            </a:extLst>
          </p:cNvPr>
          <p:cNvCxnSpPr/>
          <p:nvPr/>
        </p:nvCxnSpPr>
        <p:spPr>
          <a:xfrm flipH="1" flipV="1">
            <a:off x="4137673" y="2583012"/>
            <a:ext cx="612000" cy="612000"/>
          </a:xfrm>
          <a:prstGeom prst="line">
            <a:avLst/>
          </a:prstGeom>
          <a:ln w="31750" cap="sq">
            <a:solidFill>
              <a:schemeClr val="accent2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4705C-558D-4266-A14A-C8D52996B3B3}"/>
              </a:ext>
            </a:extLst>
          </p:cNvPr>
          <p:cNvCxnSpPr/>
          <p:nvPr/>
        </p:nvCxnSpPr>
        <p:spPr>
          <a:xfrm flipH="1" flipV="1">
            <a:off x="4137673" y="3780078"/>
            <a:ext cx="612000" cy="17185"/>
          </a:xfrm>
          <a:prstGeom prst="line">
            <a:avLst/>
          </a:prstGeom>
          <a:ln w="31750" cap="sq">
            <a:solidFill>
              <a:schemeClr val="accent5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F42C39-2BFB-4FD7-801B-44FA115152E4}"/>
              </a:ext>
            </a:extLst>
          </p:cNvPr>
          <p:cNvCxnSpPr/>
          <p:nvPr/>
        </p:nvCxnSpPr>
        <p:spPr>
          <a:xfrm flipH="1">
            <a:off x="4137673" y="4402466"/>
            <a:ext cx="612000" cy="612000"/>
          </a:xfrm>
          <a:prstGeom prst="line">
            <a:avLst/>
          </a:prstGeom>
          <a:ln w="31750" cap="sq">
            <a:solidFill>
              <a:schemeClr val="accent6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AD3C960-18E4-4823-B725-3B8919AFB112}"/>
              </a:ext>
            </a:extLst>
          </p:cNvPr>
          <p:cNvGrpSpPr/>
          <p:nvPr/>
        </p:nvGrpSpPr>
        <p:grpSpPr>
          <a:xfrm>
            <a:off x="8170778" y="1663382"/>
            <a:ext cx="3096000" cy="1222637"/>
            <a:chOff x="910640" y="3014284"/>
            <a:chExt cx="1527408" cy="30580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5F2314-DAA0-4E21-A51A-D87C317980F2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70BB14-A619-4136-9520-DF60C16763B4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54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protokol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menentukan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aturan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perlu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diikuti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oleh web browser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mengambil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suatu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dokumen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oleh web server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menyediakan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dokumen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diminta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 browser.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5D40C4-84AE-4529-B537-6D10B76A21AB}"/>
              </a:ext>
            </a:extLst>
          </p:cNvPr>
          <p:cNvGrpSpPr/>
          <p:nvPr/>
        </p:nvGrpSpPr>
        <p:grpSpPr>
          <a:xfrm>
            <a:off x="8170778" y="3318116"/>
            <a:ext cx="3096000" cy="668639"/>
            <a:chOff x="910640" y="3014284"/>
            <a:chExt cx="1527408" cy="16723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A1F309-DD6D-4D4F-9E1C-C442303A1D3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43FEBC-53A6-4F38-B1B8-1F5F62234C0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154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menentukan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suatu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 server.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72984-C951-4B2E-94FE-5AB6772753AF}"/>
              </a:ext>
            </a:extLst>
          </p:cNvPr>
          <p:cNvGrpSpPr/>
          <p:nvPr/>
        </p:nvGrpSpPr>
        <p:grpSpPr>
          <a:xfrm>
            <a:off x="8170778" y="4988241"/>
            <a:ext cx="3096000" cy="1037971"/>
            <a:chOff x="910640" y="3014284"/>
            <a:chExt cx="1527408" cy="25961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6757E2-3DD8-4AA5-A9E3-D2A5C4248DAC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DNS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3C53B2-F199-47E1-A3FA-0AC6B12393F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suatu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penamaan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standar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komputer-komputer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internet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tujuan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mempermudah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pengelolaan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komputer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internet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4A79-0293-45E0-A73F-7E2211152C75}"/>
              </a:ext>
            </a:extLst>
          </p:cNvPr>
          <p:cNvGrpSpPr/>
          <p:nvPr/>
        </p:nvGrpSpPr>
        <p:grpSpPr>
          <a:xfrm>
            <a:off x="917131" y="1663382"/>
            <a:ext cx="3096000" cy="1037971"/>
            <a:chOff x="910640" y="3014284"/>
            <a:chExt cx="1527408" cy="259613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038424-F327-4573-974E-AADE36A5BA3D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Pengertian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E067CC-2EC9-4AF0-B28B-9A6A329B0811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Merupakan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sekumpulan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dokumen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gambar-gambar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resources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lainnya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dihubungkan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hyperlinks dan URLs.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A86E02-76A2-484C-BEE4-54C209ED5C9B}"/>
              </a:ext>
            </a:extLst>
          </p:cNvPr>
          <p:cNvGrpSpPr/>
          <p:nvPr/>
        </p:nvGrpSpPr>
        <p:grpSpPr>
          <a:xfrm>
            <a:off x="917131" y="3325812"/>
            <a:ext cx="3096000" cy="1037971"/>
            <a:chOff x="910640" y="3014284"/>
            <a:chExt cx="1527408" cy="25961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00061F-44D8-4B58-8A6C-FB9D719DCAB0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Internet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E86398-5011-43AC-8E39-9FB3C2E3176C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komunikasi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global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menghubungkan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komputer-komputer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jaringan-jaringan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komputer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seluruh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dunia.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AB4A56-B408-48FA-8C19-64905F5BB651}"/>
              </a:ext>
            </a:extLst>
          </p:cNvPr>
          <p:cNvGrpSpPr/>
          <p:nvPr/>
        </p:nvGrpSpPr>
        <p:grpSpPr>
          <a:xfrm>
            <a:off x="917131" y="4988240"/>
            <a:ext cx="3096000" cy="1407303"/>
            <a:chOff x="910640" y="3014284"/>
            <a:chExt cx="1527408" cy="35198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D0D686-FC73-4F9E-BCB4-EB9410D753FD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Protocol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0455C1-4384-4120-A23E-39B14D4CADA0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3002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TCP/IP (Transmission Control Protocol Internet Protocol)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merupakan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standar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mempaketkan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menyelamatkan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komputer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sinyal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elektronik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sehingga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tersebut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dikirim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komputer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lain.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Block Arc 14">
            <a:extLst>
              <a:ext uri="{FF2B5EF4-FFF2-40B4-BE49-F238E27FC236}">
                <a16:creationId xmlns:a16="http://schemas.microsoft.com/office/drawing/2014/main" id="{B4DFF87A-482E-354C-8DF8-E5E2C56B0E53}"/>
              </a:ext>
            </a:extLst>
          </p:cNvPr>
          <p:cNvSpPr/>
          <p:nvPr/>
        </p:nvSpPr>
        <p:spPr>
          <a:xfrm rot="16200000">
            <a:off x="4875433" y="2547963"/>
            <a:ext cx="2452470" cy="24340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Website</a:t>
            </a:r>
          </a:p>
          <a:p>
            <a:r>
              <a:rPr lang="en-US" sz="3200" dirty="0" err="1"/>
              <a:t>Transfering</a:t>
            </a:r>
            <a:r>
              <a:rPr lang="en-US" sz="3200" dirty="0"/>
              <a:t> Data</a:t>
            </a:r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5C37070D-F164-4183-A090-9C537600EA63}"/>
              </a:ext>
            </a:extLst>
          </p:cNvPr>
          <p:cNvGrpSpPr/>
          <p:nvPr/>
        </p:nvGrpSpPr>
        <p:grpSpPr>
          <a:xfrm>
            <a:off x="4612702" y="5656058"/>
            <a:ext cx="2966597" cy="472680"/>
            <a:chOff x="4965551" y="1783849"/>
            <a:chExt cx="1780587" cy="472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048C5-18DF-41A4-AAD2-DC8A89BFB2A7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Menerima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POST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permintaan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D7A93-73BB-4334-B040-DEF498A2ADE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TCP/IP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53FD0C55-25FD-453B-8A65-C0BC15FE04EE}"/>
              </a:ext>
            </a:extLst>
          </p:cNvPr>
          <p:cNvGrpSpPr/>
          <p:nvPr/>
        </p:nvGrpSpPr>
        <p:grpSpPr>
          <a:xfrm>
            <a:off x="8391355" y="3550085"/>
            <a:ext cx="2966597" cy="657346"/>
            <a:chOff x="4965551" y="1783849"/>
            <a:chExt cx="1780587" cy="6573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7F7087-9A7E-44C3-94D9-CDC1A31121F1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Mengeluarkan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hasil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B38433-4017-477B-ADA2-91CB6F4AD73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18">
            <a:extLst>
              <a:ext uri="{FF2B5EF4-FFF2-40B4-BE49-F238E27FC236}">
                <a16:creationId xmlns:a16="http://schemas.microsoft.com/office/drawing/2014/main" id="{F9168C15-214E-4D24-8D12-129CFED7747F}"/>
              </a:ext>
            </a:extLst>
          </p:cNvPr>
          <p:cNvGrpSpPr/>
          <p:nvPr/>
        </p:nvGrpSpPr>
        <p:grpSpPr>
          <a:xfrm>
            <a:off x="7868336" y="4855493"/>
            <a:ext cx="2966597" cy="472680"/>
            <a:chOff x="4965551" y="1783849"/>
            <a:chExt cx="1780587" cy="4726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B5C245-E165-41EB-A972-A2D01F3F8E9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Memasukan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6BC5C-392F-49DE-A310-66B2F5CC36B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FTP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27">
            <a:extLst>
              <a:ext uri="{FF2B5EF4-FFF2-40B4-BE49-F238E27FC236}">
                <a16:creationId xmlns:a16="http://schemas.microsoft.com/office/drawing/2014/main" id="{D5012831-34BE-449A-9454-C33C897F47BC}"/>
              </a:ext>
            </a:extLst>
          </p:cNvPr>
          <p:cNvGrpSpPr/>
          <p:nvPr/>
        </p:nvGrpSpPr>
        <p:grpSpPr>
          <a:xfrm>
            <a:off x="871736" y="3286318"/>
            <a:ext cx="2983091" cy="842012"/>
            <a:chOff x="4965551" y="1783849"/>
            <a:chExt cx="1780587" cy="8420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DD12E4-686E-4894-AE58-EFEEFF78F74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koneksi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jaringan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interkoneksi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telepon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fyber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-optic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wireless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FF64B3-5DB1-465E-8F7F-59E95B1014DC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Internet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0">
            <a:extLst>
              <a:ext uri="{FF2B5EF4-FFF2-40B4-BE49-F238E27FC236}">
                <a16:creationId xmlns:a16="http://schemas.microsoft.com/office/drawing/2014/main" id="{8FF5A5AE-47F2-4A07-B33B-E7AFF32D774B}"/>
              </a:ext>
            </a:extLst>
          </p:cNvPr>
          <p:cNvGrpSpPr/>
          <p:nvPr/>
        </p:nvGrpSpPr>
        <p:grpSpPr>
          <a:xfrm>
            <a:off x="1473054" y="4928927"/>
            <a:ext cx="2983091" cy="842012"/>
            <a:chOff x="4965551" y="1783849"/>
            <a:chExt cx="1780587" cy="8420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BDD589-63FF-41C9-AF56-661ED107F81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Memerintahkan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mengirim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pengiriman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(POST)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tuan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rumah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821480-E5A5-4F3A-ABDF-B322FB26CCA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5F61892F-401D-440D-9C8C-48A2E93AA003}"/>
              </a:ext>
            </a:extLst>
          </p:cNvPr>
          <p:cNvGrpSpPr/>
          <p:nvPr/>
        </p:nvGrpSpPr>
        <p:grpSpPr>
          <a:xfrm>
            <a:off x="3457208" y="2373247"/>
            <a:ext cx="5335891" cy="2999203"/>
            <a:chOff x="3360334" y="2373247"/>
            <a:chExt cx="5335891" cy="2999203"/>
          </a:xfrm>
        </p:grpSpPr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2FA828A9-4112-4507-B1DD-2EFF9175E7C7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95">
              <a:extLst>
                <a:ext uri="{FF2B5EF4-FFF2-40B4-BE49-F238E27FC236}">
                  <a16:creationId xmlns:a16="http://schemas.microsoft.com/office/drawing/2014/main" id="{6B4FE019-6CDC-48AF-AA3B-CF7A708ED772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rgbClr val="A93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96">
              <a:extLst>
                <a:ext uri="{FF2B5EF4-FFF2-40B4-BE49-F238E27FC236}">
                  <a16:creationId xmlns:a16="http://schemas.microsoft.com/office/drawing/2014/main" id="{F127AB38-FE24-4D5D-8898-48DF828B7D40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rgbClr val="ED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97">
              <a:extLst>
                <a:ext uri="{FF2B5EF4-FFF2-40B4-BE49-F238E27FC236}">
                  <a16:creationId xmlns:a16="http://schemas.microsoft.com/office/drawing/2014/main" id="{D30E8E6D-FA1B-4679-BE63-C8A76CAB66FD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rgbClr val="A93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98">
              <a:extLst>
                <a:ext uri="{FF2B5EF4-FFF2-40B4-BE49-F238E27FC236}">
                  <a16:creationId xmlns:a16="http://schemas.microsoft.com/office/drawing/2014/main" id="{0110114F-A81A-4D02-9F7E-63E58A41147C}"/>
                </a:ext>
              </a:extLst>
            </p:cNvPr>
            <p:cNvSpPr/>
            <p:nvPr/>
          </p:nvSpPr>
          <p:spPr>
            <a:xfrm>
              <a:off x="7970805" y="2410829"/>
              <a:ext cx="725420" cy="72542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Parallelogram 30">
              <a:extLst>
                <a:ext uri="{FF2B5EF4-FFF2-40B4-BE49-F238E27FC236}">
                  <a16:creationId xmlns:a16="http://schemas.microsoft.com/office/drawing/2014/main" id="{6B9598B3-9EEB-4DFD-A290-DE953702DBC2}"/>
                </a:ext>
              </a:extLst>
            </p:cNvPr>
            <p:cNvSpPr/>
            <p:nvPr/>
          </p:nvSpPr>
          <p:spPr>
            <a:xfrm flipH="1">
              <a:off x="4214929" y="4127752"/>
              <a:ext cx="352805" cy="353677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Isosceles Triangle 8">
              <a:extLst>
                <a:ext uri="{FF2B5EF4-FFF2-40B4-BE49-F238E27FC236}">
                  <a16:creationId xmlns:a16="http://schemas.microsoft.com/office/drawing/2014/main" id="{9E5C2E70-87A2-4C2D-BC37-70959FD15E71}"/>
                </a:ext>
              </a:extLst>
            </p:cNvPr>
            <p:cNvSpPr/>
            <p:nvPr/>
          </p:nvSpPr>
          <p:spPr>
            <a:xfrm rot="16200000">
              <a:off x="8171720" y="2571277"/>
              <a:ext cx="341731" cy="4074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07D9B420-C724-47AD-99D8-B0CF808B18A4}"/>
                </a:ext>
              </a:extLst>
            </p:cNvPr>
            <p:cNvSpPr/>
            <p:nvPr/>
          </p:nvSpPr>
          <p:spPr>
            <a:xfrm>
              <a:off x="7499478" y="4120129"/>
              <a:ext cx="362427" cy="36242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Donut 24">
              <a:extLst>
                <a:ext uri="{FF2B5EF4-FFF2-40B4-BE49-F238E27FC236}">
                  <a16:creationId xmlns:a16="http://schemas.microsoft.com/office/drawing/2014/main" id="{E13B696B-7A43-4E3E-BFE3-B6CDF6E0CD12}"/>
                </a:ext>
              </a:extLst>
            </p:cNvPr>
            <p:cNvSpPr/>
            <p:nvPr/>
          </p:nvSpPr>
          <p:spPr>
            <a:xfrm>
              <a:off x="5808307" y="4806224"/>
              <a:ext cx="396474" cy="399702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6FC6C68E-227A-4566-AFC0-0C404891A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107" y="2547671"/>
              <a:ext cx="383121" cy="3863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29" name="그룹 43">
              <a:extLst>
                <a:ext uri="{FF2B5EF4-FFF2-40B4-BE49-F238E27FC236}">
                  <a16:creationId xmlns:a16="http://schemas.microsoft.com/office/drawing/2014/main" id="{FF4CB353-5394-401C-836B-6AE492231362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908610C5-55F3-4856-B163-D6EDF2A3B260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rgbClr val="A935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D1C1146-D750-4C3E-AA0C-FFE39422877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rgbClr val="A935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44">
              <a:extLst>
                <a:ext uri="{FF2B5EF4-FFF2-40B4-BE49-F238E27FC236}">
                  <a16:creationId xmlns:a16="http://schemas.microsoft.com/office/drawing/2014/main" id="{865F5BA2-10BE-4C30-AE8B-66AF27F9721B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A8AEA913-92D0-4F18-B84B-2632FEB8F871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40">
                <a:extLst>
                  <a:ext uri="{FF2B5EF4-FFF2-40B4-BE49-F238E27FC236}">
                    <a16:creationId xmlns:a16="http://schemas.microsoft.com/office/drawing/2014/main" id="{5E124F88-6757-4964-9228-F96E326388C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45">
              <a:extLst>
                <a:ext uri="{FF2B5EF4-FFF2-40B4-BE49-F238E27FC236}">
                  <a16:creationId xmlns:a16="http://schemas.microsoft.com/office/drawing/2014/main" id="{A0E380D1-830A-4D69-B573-58F7EEA169CA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CD6097C7-30D5-4FFD-A105-02D074143401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rgbClr val="CE9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41">
                <a:extLst>
                  <a:ext uri="{FF2B5EF4-FFF2-40B4-BE49-F238E27FC236}">
                    <a16:creationId xmlns:a16="http://schemas.microsoft.com/office/drawing/2014/main" id="{A66988D2-5EE1-41E0-8FB9-B236BD886627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rgbClr val="CE9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46">
              <a:extLst>
                <a:ext uri="{FF2B5EF4-FFF2-40B4-BE49-F238E27FC236}">
                  <a16:creationId xmlns:a16="http://schemas.microsoft.com/office/drawing/2014/main" id="{EA465519-3AAF-4B86-BD49-33B9ED4EA9B3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5EA1E711-66CD-41B8-84C0-6CAF2168C84D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rgbClr val="A935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91F199D2-CA64-4599-BE1E-D35BEB00598B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rgbClr val="A935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69C8B1-0783-47C3-9FCF-50BC476B9203}"/>
              </a:ext>
            </a:extLst>
          </p:cNvPr>
          <p:cNvGrpSpPr/>
          <p:nvPr/>
        </p:nvGrpSpPr>
        <p:grpSpPr>
          <a:xfrm>
            <a:off x="5099306" y="1617067"/>
            <a:ext cx="2051694" cy="2050642"/>
            <a:chOff x="4574848" y="1897856"/>
            <a:chExt cx="3028217" cy="30266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417EA-78B0-43E8-9A1E-F763DCD07371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BEB685-E631-4D08-9C55-6A4907AD33B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Freeform 55">
            <a:extLst>
              <a:ext uri="{FF2B5EF4-FFF2-40B4-BE49-F238E27FC236}">
                <a16:creationId xmlns:a16="http://schemas.microsoft.com/office/drawing/2014/main" id="{180A392A-CDDA-47A9-87BF-2AB6E798CE4C}"/>
              </a:ext>
            </a:extLst>
          </p:cNvPr>
          <p:cNvSpPr/>
          <p:nvPr/>
        </p:nvSpPr>
        <p:spPr>
          <a:xfrm rot="3600000">
            <a:off x="5785278" y="1876688"/>
            <a:ext cx="619646" cy="151834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Website</a:t>
            </a:r>
          </a:p>
          <a:p>
            <a:r>
              <a:rPr lang="en-US" sz="3200" dirty="0"/>
              <a:t>Receiving Data</a:t>
            </a:r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5C37070D-F164-4183-A090-9C537600EA63}"/>
              </a:ext>
            </a:extLst>
          </p:cNvPr>
          <p:cNvGrpSpPr/>
          <p:nvPr/>
        </p:nvGrpSpPr>
        <p:grpSpPr>
          <a:xfrm>
            <a:off x="4612702" y="5656058"/>
            <a:ext cx="2966597" cy="657346"/>
            <a:chOff x="4965551" y="1783849"/>
            <a:chExt cx="1780587" cy="6573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048C5-18DF-41A4-AAD2-DC8A89BFB2A7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Memerintahkan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permintaan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(request) GET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D7A93-73BB-4334-B040-DEF498A2ADE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53FD0C55-25FD-453B-8A65-C0BC15FE04EE}"/>
              </a:ext>
            </a:extLst>
          </p:cNvPr>
          <p:cNvGrpSpPr/>
          <p:nvPr/>
        </p:nvGrpSpPr>
        <p:grpSpPr>
          <a:xfrm>
            <a:off x="8391355" y="3550085"/>
            <a:ext cx="2966597" cy="657346"/>
            <a:chOff x="4965551" y="1783849"/>
            <a:chExt cx="1780587" cy="6573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7F7087-9A7E-44C3-94D9-CDC1A31121F1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Mengeluarkan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disimpan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B38433-4017-477B-ADA2-91CB6F4AD73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18">
            <a:extLst>
              <a:ext uri="{FF2B5EF4-FFF2-40B4-BE49-F238E27FC236}">
                <a16:creationId xmlns:a16="http://schemas.microsoft.com/office/drawing/2014/main" id="{F9168C15-214E-4D24-8D12-129CFED7747F}"/>
              </a:ext>
            </a:extLst>
          </p:cNvPr>
          <p:cNvGrpSpPr/>
          <p:nvPr/>
        </p:nvGrpSpPr>
        <p:grpSpPr>
          <a:xfrm>
            <a:off x="7868336" y="4855493"/>
            <a:ext cx="2966597" cy="472680"/>
            <a:chOff x="4965551" y="1783849"/>
            <a:chExt cx="1780587" cy="4726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B5C245-E165-41EB-A972-A2D01F3F8E9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Menerima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perintah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6BC5C-392F-49DE-A310-66B2F5CC36B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TCP/IP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27">
            <a:extLst>
              <a:ext uri="{FF2B5EF4-FFF2-40B4-BE49-F238E27FC236}">
                <a16:creationId xmlns:a16="http://schemas.microsoft.com/office/drawing/2014/main" id="{D5012831-34BE-449A-9454-C33C897F47BC}"/>
              </a:ext>
            </a:extLst>
          </p:cNvPr>
          <p:cNvGrpSpPr/>
          <p:nvPr/>
        </p:nvGrpSpPr>
        <p:grpSpPr>
          <a:xfrm>
            <a:off x="871736" y="3296830"/>
            <a:ext cx="2983091" cy="842012"/>
            <a:chOff x="4965551" y="1783849"/>
            <a:chExt cx="1780587" cy="8420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DD12E4-686E-4894-AE58-EFEEFF78F74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koneksi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jaringan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interkoneksi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telepon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fyber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-optic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wireless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FF64B3-5DB1-465E-8F7F-59E95B1014DC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Internet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0">
            <a:extLst>
              <a:ext uri="{FF2B5EF4-FFF2-40B4-BE49-F238E27FC236}">
                <a16:creationId xmlns:a16="http://schemas.microsoft.com/office/drawing/2014/main" id="{8FF5A5AE-47F2-4A07-B33B-E7AFF32D774B}"/>
              </a:ext>
            </a:extLst>
          </p:cNvPr>
          <p:cNvGrpSpPr/>
          <p:nvPr/>
        </p:nvGrpSpPr>
        <p:grpSpPr>
          <a:xfrm>
            <a:off x="1473054" y="4928927"/>
            <a:ext cx="2983091" cy="657346"/>
            <a:chOff x="4965551" y="1783849"/>
            <a:chExt cx="1780587" cy="6573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BDD589-63FF-41C9-AF56-661ED107F81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Memasukan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hypertext pada browser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821480-E5A5-4F3A-ABDF-B322FB26CCA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5F61892F-401D-440D-9C8C-48A2E93AA003}"/>
              </a:ext>
            </a:extLst>
          </p:cNvPr>
          <p:cNvGrpSpPr/>
          <p:nvPr/>
        </p:nvGrpSpPr>
        <p:grpSpPr>
          <a:xfrm>
            <a:off x="3457208" y="2373247"/>
            <a:ext cx="5335891" cy="2999203"/>
            <a:chOff x="3360334" y="2373247"/>
            <a:chExt cx="5335891" cy="2999203"/>
          </a:xfrm>
        </p:grpSpPr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2FA828A9-4112-4507-B1DD-2EFF9175E7C7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95">
              <a:extLst>
                <a:ext uri="{FF2B5EF4-FFF2-40B4-BE49-F238E27FC236}">
                  <a16:creationId xmlns:a16="http://schemas.microsoft.com/office/drawing/2014/main" id="{6B4FE019-6CDC-48AF-AA3B-CF7A708ED772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rgbClr val="A93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96">
              <a:extLst>
                <a:ext uri="{FF2B5EF4-FFF2-40B4-BE49-F238E27FC236}">
                  <a16:creationId xmlns:a16="http://schemas.microsoft.com/office/drawing/2014/main" id="{F127AB38-FE24-4D5D-8898-48DF828B7D40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rgbClr val="ED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97">
              <a:extLst>
                <a:ext uri="{FF2B5EF4-FFF2-40B4-BE49-F238E27FC236}">
                  <a16:creationId xmlns:a16="http://schemas.microsoft.com/office/drawing/2014/main" id="{D30E8E6D-FA1B-4679-BE63-C8A76CAB66FD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rgbClr val="A93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98">
              <a:extLst>
                <a:ext uri="{FF2B5EF4-FFF2-40B4-BE49-F238E27FC236}">
                  <a16:creationId xmlns:a16="http://schemas.microsoft.com/office/drawing/2014/main" id="{0110114F-A81A-4D02-9F7E-63E58A41147C}"/>
                </a:ext>
              </a:extLst>
            </p:cNvPr>
            <p:cNvSpPr/>
            <p:nvPr/>
          </p:nvSpPr>
          <p:spPr>
            <a:xfrm>
              <a:off x="7970805" y="2410829"/>
              <a:ext cx="725420" cy="72542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Parallelogram 30">
              <a:extLst>
                <a:ext uri="{FF2B5EF4-FFF2-40B4-BE49-F238E27FC236}">
                  <a16:creationId xmlns:a16="http://schemas.microsoft.com/office/drawing/2014/main" id="{6B9598B3-9EEB-4DFD-A290-DE953702DBC2}"/>
                </a:ext>
              </a:extLst>
            </p:cNvPr>
            <p:cNvSpPr/>
            <p:nvPr/>
          </p:nvSpPr>
          <p:spPr>
            <a:xfrm flipH="1">
              <a:off x="4214929" y="4127752"/>
              <a:ext cx="352805" cy="353677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Isosceles Triangle 8">
              <a:extLst>
                <a:ext uri="{FF2B5EF4-FFF2-40B4-BE49-F238E27FC236}">
                  <a16:creationId xmlns:a16="http://schemas.microsoft.com/office/drawing/2014/main" id="{9E5C2E70-87A2-4C2D-BC37-70959FD15E71}"/>
                </a:ext>
              </a:extLst>
            </p:cNvPr>
            <p:cNvSpPr/>
            <p:nvPr/>
          </p:nvSpPr>
          <p:spPr>
            <a:xfrm rot="16200000">
              <a:off x="8171720" y="2571277"/>
              <a:ext cx="341731" cy="4074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07D9B420-C724-47AD-99D8-B0CF808B18A4}"/>
                </a:ext>
              </a:extLst>
            </p:cNvPr>
            <p:cNvSpPr/>
            <p:nvPr/>
          </p:nvSpPr>
          <p:spPr>
            <a:xfrm>
              <a:off x="7499478" y="4120129"/>
              <a:ext cx="362427" cy="36242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Donut 24">
              <a:extLst>
                <a:ext uri="{FF2B5EF4-FFF2-40B4-BE49-F238E27FC236}">
                  <a16:creationId xmlns:a16="http://schemas.microsoft.com/office/drawing/2014/main" id="{E13B696B-7A43-4E3E-BFE3-B6CDF6E0CD12}"/>
                </a:ext>
              </a:extLst>
            </p:cNvPr>
            <p:cNvSpPr/>
            <p:nvPr/>
          </p:nvSpPr>
          <p:spPr>
            <a:xfrm>
              <a:off x="5808307" y="4806224"/>
              <a:ext cx="396474" cy="399702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6FC6C68E-227A-4566-AFC0-0C404891A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107" y="2547671"/>
              <a:ext cx="383121" cy="3863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29" name="그룹 43">
              <a:extLst>
                <a:ext uri="{FF2B5EF4-FFF2-40B4-BE49-F238E27FC236}">
                  <a16:creationId xmlns:a16="http://schemas.microsoft.com/office/drawing/2014/main" id="{FF4CB353-5394-401C-836B-6AE492231362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908610C5-55F3-4856-B163-D6EDF2A3B260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rgbClr val="A935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D1C1146-D750-4C3E-AA0C-FFE39422877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rgbClr val="A935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44">
              <a:extLst>
                <a:ext uri="{FF2B5EF4-FFF2-40B4-BE49-F238E27FC236}">
                  <a16:creationId xmlns:a16="http://schemas.microsoft.com/office/drawing/2014/main" id="{865F5BA2-10BE-4C30-AE8B-66AF27F9721B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A8AEA913-92D0-4F18-B84B-2632FEB8F871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40">
                <a:extLst>
                  <a:ext uri="{FF2B5EF4-FFF2-40B4-BE49-F238E27FC236}">
                    <a16:creationId xmlns:a16="http://schemas.microsoft.com/office/drawing/2014/main" id="{5E124F88-6757-4964-9228-F96E326388C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45">
              <a:extLst>
                <a:ext uri="{FF2B5EF4-FFF2-40B4-BE49-F238E27FC236}">
                  <a16:creationId xmlns:a16="http://schemas.microsoft.com/office/drawing/2014/main" id="{A0E380D1-830A-4D69-B573-58F7EEA169CA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CD6097C7-30D5-4FFD-A105-02D074143401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rgbClr val="CE9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41">
                <a:extLst>
                  <a:ext uri="{FF2B5EF4-FFF2-40B4-BE49-F238E27FC236}">
                    <a16:creationId xmlns:a16="http://schemas.microsoft.com/office/drawing/2014/main" id="{A66988D2-5EE1-41E0-8FB9-B236BD886627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rgbClr val="CE9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46">
              <a:extLst>
                <a:ext uri="{FF2B5EF4-FFF2-40B4-BE49-F238E27FC236}">
                  <a16:creationId xmlns:a16="http://schemas.microsoft.com/office/drawing/2014/main" id="{EA465519-3AAF-4B86-BD49-33B9ED4EA9B3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5EA1E711-66CD-41B8-84C0-6CAF2168C84D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rgbClr val="A935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91F199D2-CA64-4599-BE1E-D35BEB00598B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rgbClr val="A935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69C8B1-0783-47C3-9FCF-50BC476B9203}"/>
              </a:ext>
            </a:extLst>
          </p:cNvPr>
          <p:cNvGrpSpPr/>
          <p:nvPr/>
        </p:nvGrpSpPr>
        <p:grpSpPr>
          <a:xfrm>
            <a:off x="5099306" y="1617067"/>
            <a:ext cx="2051694" cy="2050642"/>
            <a:chOff x="4574848" y="1897856"/>
            <a:chExt cx="3028217" cy="30266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417EA-78B0-43E8-9A1E-F763DCD07371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BEB685-E631-4D08-9C55-6A4907AD33B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Freeform 55">
            <a:extLst>
              <a:ext uri="{FF2B5EF4-FFF2-40B4-BE49-F238E27FC236}">
                <a16:creationId xmlns:a16="http://schemas.microsoft.com/office/drawing/2014/main" id="{180A392A-CDDA-47A9-87BF-2AB6E798CE4C}"/>
              </a:ext>
            </a:extLst>
          </p:cNvPr>
          <p:cNvSpPr/>
          <p:nvPr/>
        </p:nvSpPr>
        <p:spPr>
          <a:xfrm rot="3600000">
            <a:off x="5785278" y="1876688"/>
            <a:ext cx="619646" cy="151834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7660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12A89D-E247-47F1-8142-840A70E66DAD}"/>
              </a:ext>
            </a:extLst>
          </p:cNvPr>
          <p:cNvSpPr/>
          <p:nvPr/>
        </p:nvSpPr>
        <p:spPr>
          <a:xfrm>
            <a:off x="5152238" y="3328168"/>
            <a:ext cx="462791" cy="547527"/>
          </a:xfrm>
          <a:custGeom>
            <a:avLst/>
            <a:gdLst>
              <a:gd name="connsiteX0" fmla="*/ 836990 w 836628"/>
              <a:gd name="connsiteY0" fmla="*/ 121252 h 989814"/>
              <a:gd name="connsiteX1" fmla="*/ 791623 w 836628"/>
              <a:gd name="connsiteY1" fmla="*/ 82956 h 989814"/>
              <a:gd name="connsiteX2" fmla="*/ 436351 w 836628"/>
              <a:gd name="connsiteY2" fmla="*/ 6363 h 989814"/>
              <a:gd name="connsiteX3" fmla="*/ 401589 w 836628"/>
              <a:gd name="connsiteY3" fmla="*/ 6952 h 989814"/>
              <a:gd name="connsiteX4" fmla="*/ 45727 w 836628"/>
              <a:gd name="connsiteY4" fmla="*/ 82367 h 989814"/>
              <a:gd name="connsiteX5" fmla="*/ 1539 w 836628"/>
              <a:gd name="connsiteY5" fmla="*/ 119485 h 989814"/>
              <a:gd name="connsiteX6" fmla="*/ 13323 w 836628"/>
              <a:gd name="connsiteY6" fmla="*/ 434104 h 989814"/>
              <a:gd name="connsiteX7" fmla="*/ 102288 w 836628"/>
              <a:gd name="connsiteY7" fmla="*/ 712195 h 989814"/>
              <a:gd name="connsiteX8" fmla="*/ 390984 w 836628"/>
              <a:gd name="connsiteY8" fmla="*/ 985572 h 989814"/>
              <a:gd name="connsiteX9" fmla="*/ 447545 w 836628"/>
              <a:gd name="connsiteY9" fmla="*/ 984983 h 989814"/>
              <a:gd name="connsiteX10" fmla="*/ 682037 w 836628"/>
              <a:gd name="connsiteY10" fmla="*/ 781128 h 989814"/>
              <a:gd name="connsiteX11" fmla="*/ 807531 w 836628"/>
              <a:gd name="connsiteY11" fmla="*/ 525426 h 989814"/>
              <a:gd name="connsiteX12" fmla="*/ 836401 w 836628"/>
              <a:gd name="connsiteY12" fmla="*/ 209628 h 989814"/>
              <a:gd name="connsiteX13" fmla="*/ 836990 w 836628"/>
              <a:gd name="connsiteY13" fmla="*/ 121252 h 989814"/>
              <a:gd name="connsiteX14" fmla="*/ 588947 w 836628"/>
              <a:gd name="connsiteY14" fmla="*/ 544280 h 989814"/>
              <a:gd name="connsiteX15" fmla="*/ 500571 w 836628"/>
              <a:gd name="connsiteY15" fmla="*/ 544280 h 989814"/>
              <a:gd name="connsiteX16" fmla="*/ 472880 w 836628"/>
              <a:gd name="connsiteY16" fmla="*/ 571971 h 989814"/>
              <a:gd name="connsiteX17" fmla="*/ 472880 w 836628"/>
              <a:gd name="connsiteY17" fmla="*/ 654456 h 989814"/>
              <a:gd name="connsiteX18" fmla="*/ 428691 w 836628"/>
              <a:gd name="connsiteY18" fmla="*/ 697466 h 989814"/>
              <a:gd name="connsiteX19" fmla="*/ 405124 w 836628"/>
              <a:gd name="connsiteY19" fmla="*/ 697466 h 989814"/>
              <a:gd name="connsiteX20" fmla="*/ 365650 w 836628"/>
              <a:gd name="connsiteY20" fmla="*/ 658580 h 989814"/>
              <a:gd name="connsiteX21" fmla="*/ 365650 w 836628"/>
              <a:gd name="connsiteY21" fmla="*/ 614392 h 989814"/>
              <a:gd name="connsiteX22" fmla="*/ 295538 w 836628"/>
              <a:gd name="connsiteY22" fmla="*/ 544280 h 989814"/>
              <a:gd name="connsiteX23" fmla="*/ 280808 w 836628"/>
              <a:gd name="connsiteY23" fmla="*/ 544280 h 989814"/>
              <a:gd name="connsiteX24" fmla="*/ 212464 w 836628"/>
              <a:gd name="connsiteY24" fmla="*/ 472400 h 989814"/>
              <a:gd name="connsiteX25" fmla="*/ 250761 w 836628"/>
              <a:gd name="connsiteY25" fmla="*/ 434104 h 989814"/>
              <a:gd name="connsiteX26" fmla="*/ 330299 w 836628"/>
              <a:gd name="connsiteY26" fmla="*/ 434104 h 989814"/>
              <a:gd name="connsiteX27" fmla="*/ 366239 w 836628"/>
              <a:gd name="connsiteY27" fmla="*/ 399343 h 989814"/>
              <a:gd name="connsiteX28" fmla="*/ 365650 w 836628"/>
              <a:gd name="connsiteY28" fmla="*/ 319804 h 989814"/>
              <a:gd name="connsiteX29" fmla="*/ 405124 w 836628"/>
              <a:gd name="connsiteY29" fmla="*/ 280329 h 989814"/>
              <a:gd name="connsiteX30" fmla="*/ 437529 w 836628"/>
              <a:gd name="connsiteY30" fmla="*/ 280919 h 989814"/>
              <a:gd name="connsiteX31" fmla="*/ 472880 w 836628"/>
              <a:gd name="connsiteY31" fmla="*/ 318626 h 989814"/>
              <a:gd name="connsiteX32" fmla="*/ 472880 w 836628"/>
              <a:gd name="connsiteY32" fmla="*/ 401110 h 989814"/>
              <a:gd name="connsiteX33" fmla="*/ 504695 w 836628"/>
              <a:gd name="connsiteY33" fmla="*/ 434104 h 989814"/>
              <a:gd name="connsiteX34" fmla="*/ 584234 w 836628"/>
              <a:gd name="connsiteY34" fmla="*/ 434104 h 989814"/>
              <a:gd name="connsiteX35" fmla="*/ 626654 w 836628"/>
              <a:gd name="connsiteY35" fmla="*/ 477114 h 989814"/>
              <a:gd name="connsiteX36" fmla="*/ 626654 w 836628"/>
              <a:gd name="connsiteY36" fmla="*/ 506573 h 989814"/>
              <a:gd name="connsiteX37" fmla="*/ 588947 w 836628"/>
              <a:gd name="connsiteY37" fmla="*/ 544280 h 98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6628" h="989814">
                <a:moveTo>
                  <a:pt x="836990" y="121252"/>
                </a:moveTo>
                <a:cubicBezTo>
                  <a:pt x="835812" y="80599"/>
                  <a:pt x="831098" y="77064"/>
                  <a:pt x="791623" y="82956"/>
                </a:cubicBezTo>
                <a:cubicBezTo>
                  <a:pt x="663772" y="100631"/>
                  <a:pt x="542991" y="86491"/>
                  <a:pt x="436351" y="6363"/>
                </a:cubicBezTo>
                <a:cubicBezTo>
                  <a:pt x="423978" y="-3064"/>
                  <a:pt x="413373" y="-1296"/>
                  <a:pt x="401589" y="6952"/>
                </a:cubicBezTo>
                <a:cubicBezTo>
                  <a:pt x="294949" y="86491"/>
                  <a:pt x="173579" y="101220"/>
                  <a:pt x="45727" y="82367"/>
                </a:cubicBezTo>
                <a:cubicBezTo>
                  <a:pt x="8020" y="77064"/>
                  <a:pt x="2718" y="81188"/>
                  <a:pt x="1539" y="119485"/>
                </a:cubicBezTo>
                <a:cubicBezTo>
                  <a:pt x="-1407" y="224358"/>
                  <a:pt x="-1407" y="329820"/>
                  <a:pt x="13323" y="434104"/>
                </a:cubicBezTo>
                <a:cubicBezTo>
                  <a:pt x="26874" y="531907"/>
                  <a:pt x="43960" y="629710"/>
                  <a:pt x="102288" y="712195"/>
                </a:cubicBezTo>
                <a:cubicBezTo>
                  <a:pt x="180059" y="821782"/>
                  <a:pt x="276095" y="914282"/>
                  <a:pt x="390984" y="985572"/>
                </a:cubicBezTo>
                <a:cubicBezTo>
                  <a:pt x="411605" y="997945"/>
                  <a:pt x="427513" y="997356"/>
                  <a:pt x="447545" y="984983"/>
                </a:cubicBezTo>
                <a:cubicBezTo>
                  <a:pt x="537689" y="930190"/>
                  <a:pt x="611925" y="858310"/>
                  <a:pt x="682037" y="781128"/>
                </a:cubicBezTo>
                <a:cubicBezTo>
                  <a:pt x="749203" y="707482"/>
                  <a:pt x="787499" y="621462"/>
                  <a:pt x="807531" y="525426"/>
                </a:cubicBezTo>
                <a:cubicBezTo>
                  <a:pt x="829331" y="421142"/>
                  <a:pt x="837579" y="315680"/>
                  <a:pt x="836401" y="209628"/>
                </a:cubicBezTo>
                <a:cubicBezTo>
                  <a:pt x="837579" y="180170"/>
                  <a:pt x="838168" y="150711"/>
                  <a:pt x="836990" y="121252"/>
                </a:cubicBezTo>
                <a:close/>
                <a:moveTo>
                  <a:pt x="588947" y="544280"/>
                </a:moveTo>
                <a:cubicBezTo>
                  <a:pt x="559488" y="544280"/>
                  <a:pt x="530030" y="544869"/>
                  <a:pt x="500571" y="544280"/>
                </a:cubicBezTo>
                <a:cubicBezTo>
                  <a:pt x="479950" y="543691"/>
                  <a:pt x="472290" y="551939"/>
                  <a:pt x="472880" y="571971"/>
                </a:cubicBezTo>
                <a:cubicBezTo>
                  <a:pt x="474058" y="599662"/>
                  <a:pt x="473469" y="626764"/>
                  <a:pt x="472880" y="654456"/>
                </a:cubicBezTo>
                <a:cubicBezTo>
                  <a:pt x="472290" y="689217"/>
                  <a:pt x="464042" y="696876"/>
                  <a:pt x="428691" y="697466"/>
                </a:cubicBezTo>
                <a:cubicBezTo>
                  <a:pt x="421032" y="697466"/>
                  <a:pt x="412784" y="697466"/>
                  <a:pt x="405124" y="697466"/>
                </a:cubicBezTo>
                <a:cubicBezTo>
                  <a:pt x="378612" y="698055"/>
                  <a:pt x="364471" y="686271"/>
                  <a:pt x="365650" y="658580"/>
                </a:cubicBezTo>
                <a:cubicBezTo>
                  <a:pt x="366239" y="643851"/>
                  <a:pt x="365650" y="629121"/>
                  <a:pt x="365650" y="614392"/>
                </a:cubicBezTo>
                <a:cubicBezTo>
                  <a:pt x="365650" y="544280"/>
                  <a:pt x="365650" y="544280"/>
                  <a:pt x="295538" y="544280"/>
                </a:cubicBezTo>
                <a:cubicBezTo>
                  <a:pt x="290824" y="544280"/>
                  <a:pt x="285522" y="544280"/>
                  <a:pt x="280808" y="544280"/>
                </a:cubicBezTo>
                <a:cubicBezTo>
                  <a:pt x="213053" y="544280"/>
                  <a:pt x="208929" y="539567"/>
                  <a:pt x="212464" y="472400"/>
                </a:cubicBezTo>
                <a:cubicBezTo>
                  <a:pt x="213642" y="446477"/>
                  <a:pt x="226604" y="434693"/>
                  <a:pt x="250761" y="434104"/>
                </a:cubicBezTo>
                <a:cubicBezTo>
                  <a:pt x="277273" y="433515"/>
                  <a:pt x="303786" y="432337"/>
                  <a:pt x="330299" y="434104"/>
                </a:cubicBezTo>
                <a:cubicBezTo>
                  <a:pt x="356812" y="435872"/>
                  <a:pt x="368006" y="427034"/>
                  <a:pt x="366239" y="399343"/>
                </a:cubicBezTo>
                <a:cubicBezTo>
                  <a:pt x="364471" y="372830"/>
                  <a:pt x="366239" y="346317"/>
                  <a:pt x="365650" y="319804"/>
                </a:cubicBezTo>
                <a:cubicBezTo>
                  <a:pt x="365061" y="292702"/>
                  <a:pt x="378612" y="280329"/>
                  <a:pt x="405124" y="280329"/>
                </a:cubicBezTo>
                <a:cubicBezTo>
                  <a:pt x="415730" y="280329"/>
                  <a:pt x="426924" y="280329"/>
                  <a:pt x="437529" y="280919"/>
                </a:cubicBezTo>
                <a:cubicBezTo>
                  <a:pt x="461096" y="282686"/>
                  <a:pt x="473469" y="294470"/>
                  <a:pt x="472880" y="318626"/>
                </a:cubicBezTo>
                <a:cubicBezTo>
                  <a:pt x="472880" y="346317"/>
                  <a:pt x="474058" y="373419"/>
                  <a:pt x="472880" y="401110"/>
                </a:cubicBezTo>
                <a:cubicBezTo>
                  <a:pt x="471701" y="424677"/>
                  <a:pt x="479950" y="435283"/>
                  <a:pt x="504695" y="434104"/>
                </a:cubicBezTo>
                <a:cubicBezTo>
                  <a:pt x="531208" y="432337"/>
                  <a:pt x="557721" y="433515"/>
                  <a:pt x="584234" y="434104"/>
                </a:cubicBezTo>
                <a:cubicBezTo>
                  <a:pt x="616638" y="435283"/>
                  <a:pt x="626065" y="444709"/>
                  <a:pt x="626654" y="477114"/>
                </a:cubicBezTo>
                <a:cubicBezTo>
                  <a:pt x="626654" y="487130"/>
                  <a:pt x="626654" y="496557"/>
                  <a:pt x="626654" y="506573"/>
                </a:cubicBezTo>
                <a:cubicBezTo>
                  <a:pt x="627244" y="532496"/>
                  <a:pt x="613693" y="544280"/>
                  <a:pt x="588947" y="54428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A0E2E0-FD95-4F76-A9A4-0EA2016F31A8}"/>
              </a:ext>
            </a:extLst>
          </p:cNvPr>
          <p:cNvGrpSpPr/>
          <p:nvPr/>
        </p:nvGrpSpPr>
        <p:grpSpPr>
          <a:xfrm>
            <a:off x="176626" y="2291255"/>
            <a:ext cx="2976479" cy="4577581"/>
            <a:chOff x="4409786" y="340007"/>
            <a:chExt cx="4286692" cy="6505251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EE05DB4-FA12-4CB2-8E80-47275057CB4D}"/>
                </a:ext>
              </a:extLst>
            </p:cNvPr>
            <p:cNvSpPr/>
            <p:nvPr/>
          </p:nvSpPr>
          <p:spPr>
            <a:xfrm>
              <a:off x="4409786" y="1695857"/>
              <a:ext cx="2838176" cy="250207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D910881-F29F-42AA-BD69-EE2F7EC87901}"/>
                </a:ext>
              </a:extLst>
            </p:cNvPr>
            <p:cNvSpPr/>
            <p:nvPr/>
          </p:nvSpPr>
          <p:spPr>
            <a:xfrm>
              <a:off x="5571844" y="927104"/>
              <a:ext cx="1042231" cy="1820896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44AE806-0C66-40C2-A410-2F9B4F3FADE6}"/>
                </a:ext>
              </a:extLst>
            </p:cNvPr>
            <p:cNvSpPr/>
            <p:nvPr/>
          </p:nvSpPr>
          <p:spPr>
            <a:xfrm>
              <a:off x="7004516" y="3450925"/>
              <a:ext cx="1045644" cy="896267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1984487-DB83-436B-91C4-C524B1AAA7DC}"/>
                </a:ext>
              </a:extLst>
            </p:cNvPr>
            <p:cNvSpPr/>
            <p:nvPr/>
          </p:nvSpPr>
          <p:spPr>
            <a:xfrm>
              <a:off x="5077145" y="3647370"/>
              <a:ext cx="2156846" cy="3197888"/>
            </a:xfrm>
            <a:custGeom>
              <a:avLst/>
              <a:gdLst>
                <a:gd name="connsiteX0" fmla="*/ 1750274 w 1812246"/>
                <a:gd name="connsiteY0" fmla="*/ 91 h 2686959"/>
                <a:gd name="connsiteX1" fmla="*/ 1812246 w 1812246"/>
                <a:gd name="connsiteY1" fmla="*/ 27939 h 2686959"/>
                <a:gd name="connsiteX2" fmla="*/ 1796557 w 1812246"/>
                <a:gd name="connsiteY2" fmla="*/ 40489 h 2686959"/>
                <a:gd name="connsiteX3" fmla="*/ 1758903 w 1812246"/>
                <a:gd name="connsiteY3" fmla="*/ 46765 h 2686959"/>
                <a:gd name="connsiteX4" fmla="*/ 1705560 w 1812246"/>
                <a:gd name="connsiteY4" fmla="*/ 144038 h 2686959"/>
                <a:gd name="connsiteX5" fmla="*/ 1520432 w 1812246"/>
                <a:gd name="connsiteY5" fmla="*/ 260135 h 2686959"/>
                <a:gd name="connsiteX6" fmla="*/ 1511018 w 1812246"/>
                <a:gd name="connsiteY6" fmla="*/ 363682 h 2686959"/>
                <a:gd name="connsiteX7" fmla="*/ 1523569 w 1812246"/>
                <a:gd name="connsiteY7" fmla="*/ 435852 h 2686959"/>
                <a:gd name="connsiteX8" fmla="*/ 1649080 w 1812246"/>
                <a:gd name="connsiteY8" fmla="*/ 526847 h 2686959"/>
                <a:gd name="connsiteX9" fmla="*/ 1677321 w 1812246"/>
                <a:gd name="connsiteY9" fmla="*/ 526847 h 2686959"/>
                <a:gd name="connsiteX10" fmla="*/ 1689871 w 1812246"/>
                <a:gd name="connsiteY10" fmla="*/ 548812 h 2686959"/>
                <a:gd name="connsiteX11" fmla="*/ 1539258 w 1812246"/>
                <a:gd name="connsiteY11" fmla="*/ 580190 h 2686959"/>
                <a:gd name="connsiteX12" fmla="*/ 1554947 w 1812246"/>
                <a:gd name="connsiteY12" fmla="*/ 900245 h 2686959"/>
                <a:gd name="connsiteX13" fmla="*/ 1526707 w 1812246"/>
                <a:gd name="connsiteY13" fmla="*/ 1148129 h 2686959"/>
                <a:gd name="connsiteX14" fmla="*/ 1705560 w 1812246"/>
                <a:gd name="connsiteY14" fmla="*/ 2155360 h 2686959"/>
                <a:gd name="connsiteX15" fmla="*/ 1697717 w 1812246"/>
                <a:gd name="connsiteY15" fmla="*/ 2520521 h 2686959"/>
                <a:gd name="connsiteX16" fmla="*/ 1691154 w 1812246"/>
                <a:gd name="connsiteY16" fmla="*/ 2686959 h 2686959"/>
                <a:gd name="connsiteX17" fmla="*/ 962755 w 1812246"/>
                <a:gd name="connsiteY17" fmla="*/ 2686959 h 2686959"/>
                <a:gd name="connsiteX18" fmla="*/ 960777 w 1812246"/>
                <a:gd name="connsiteY18" fmla="*/ 2668781 h 2686959"/>
                <a:gd name="connsiteX19" fmla="*/ 943078 w 1812246"/>
                <a:gd name="connsiteY19" fmla="*/ 2594651 h 2686959"/>
                <a:gd name="connsiteX20" fmla="*/ 977594 w 1812246"/>
                <a:gd name="connsiteY20" fmla="*/ 2312249 h 2686959"/>
                <a:gd name="connsiteX21" fmla="*/ 1008972 w 1812246"/>
                <a:gd name="connsiteY21" fmla="*/ 2004746 h 2686959"/>
                <a:gd name="connsiteX22" fmla="*/ 877185 w 1812246"/>
                <a:gd name="connsiteY22" fmla="*/ 2632304 h 2686959"/>
                <a:gd name="connsiteX23" fmla="*/ 873291 w 1812246"/>
                <a:gd name="connsiteY23" fmla="*/ 2686959 h 2686959"/>
                <a:gd name="connsiteX24" fmla="*/ 199928 w 1812246"/>
                <a:gd name="connsiteY24" fmla="*/ 2686959 h 2686959"/>
                <a:gd name="connsiteX25" fmla="*/ 193147 w 1812246"/>
                <a:gd name="connsiteY25" fmla="*/ 2654269 h 2686959"/>
                <a:gd name="connsiteX26" fmla="*/ 152356 w 1812246"/>
                <a:gd name="connsiteY26" fmla="*/ 2425211 h 2686959"/>
                <a:gd name="connsiteX27" fmla="*/ 120978 w 1812246"/>
                <a:gd name="connsiteY27" fmla="*/ 2240080 h 2686959"/>
                <a:gd name="connsiteX28" fmla="*/ 89600 w 1812246"/>
                <a:gd name="connsiteY28" fmla="*/ 1960818 h 2686959"/>
                <a:gd name="connsiteX29" fmla="*/ 95876 w 1812246"/>
                <a:gd name="connsiteY29" fmla="*/ 1766275 h 2686959"/>
                <a:gd name="connsiteX30" fmla="*/ 95876 w 1812246"/>
                <a:gd name="connsiteY30" fmla="*/ 1417979 h 2686959"/>
                <a:gd name="connsiteX31" fmla="*/ 99013 w 1812246"/>
                <a:gd name="connsiteY31" fmla="*/ 1399153 h 2686959"/>
                <a:gd name="connsiteX32" fmla="*/ 108426 w 1812246"/>
                <a:gd name="connsiteY32" fmla="*/ 1022618 h 2686959"/>
                <a:gd name="connsiteX33" fmla="*/ 70773 w 1812246"/>
                <a:gd name="connsiteY33" fmla="*/ 934760 h 2686959"/>
                <a:gd name="connsiteX34" fmla="*/ 17431 w 1812246"/>
                <a:gd name="connsiteY34" fmla="*/ 872004 h 2686959"/>
                <a:gd name="connsiteX35" fmla="*/ 42533 w 1812246"/>
                <a:gd name="connsiteY35" fmla="*/ 724528 h 2686959"/>
                <a:gd name="connsiteX36" fmla="*/ 64498 w 1812246"/>
                <a:gd name="connsiteY36" fmla="*/ 646083 h 2686959"/>
                <a:gd name="connsiteX37" fmla="*/ 64498 w 1812246"/>
                <a:gd name="connsiteY37" fmla="*/ 551949 h 2686959"/>
                <a:gd name="connsiteX38" fmla="*/ 89600 w 1812246"/>
                <a:gd name="connsiteY38" fmla="*/ 489193 h 2686959"/>
                <a:gd name="connsiteX39" fmla="*/ 798740 w 1812246"/>
                <a:gd name="connsiteY39" fmla="*/ 134623 h 2686959"/>
                <a:gd name="connsiteX40" fmla="*/ 845807 w 1812246"/>
                <a:gd name="connsiteY40" fmla="*/ 106384 h 2686959"/>
                <a:gd name="connsiteX41" fmla="*/ 1658494 w 1812246"/>
                <a:gd name="connsiteY41" fmla="*/ 59317 h 2686959"/>
                <a:gd name="connsiteX42" fmla="*/ 1693010 w 1812246"/>
                <a:gd name="connsiteY42" fmla="*/ 40489 h 2686959"/>
                <a:gd name="connsiteX43" fmla="*/ 1750274 w 1812246"/>
                <a:gd name="connsiteY43" fmla="*/ 91 h 268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12246" h="2686959">
                  <a:moveTo>
                    <a:pt x="1750274" y="91"/>
                  </a:moveTo>
                  <a:cubicBezTo>
                    <a:pt x="1770670" y="1268"/>
                    <a:pt x="1791850" y="13819"/>
                    <a:pt x="1812246" y="27939"/>
                  </a:cubicBezTo>
                  <a:cubicBezTo>
                    <a:pt x="1809108" y="34215"/>
                    <a:pt x="1802833" y="37352"/>
                    <a:pt x="1796557" y="40489"/>
                  </a:cubicBezTo>
                  <a:cubicBezTo>
                    <a:pt x="1784005" y="43628"/>
                    <a:pt x="1771455" y="37352"/>
                    <a:pt x="1758903" y="46765"/>
                  </a:cubicBezTo>
                  <a:cubicBezTo>
                    <a:pt x="1799694" y="125210"/>
                    <a:pt x="1793420" y="131486"/>
                    <a:pt x="1705560" y="144038"/>
                  </a:cubicBezTo>
                  <a:cubicBezTo>
                    <a:pt x="1627116" y="156588"/>
                    <a:pt x="1570636" y="200518"/>
                    <a:pt x="1520432" y="260135"/>
                  </a:cubicBezTo>
                  <a:cubicBezTo>
                    <a:pt x="1495330" y="291513"/>
                    <a:pt x="1507880" y="329167"/>
                    <a:pt x="1511018" y="363682"/>
                  </a:cubicBezTo>
                  <a:cubicBezTo>
                    <a:pt x="1514156" y="388785"/>
                    <a:pt x="1517293" y="410749"/>
                    <a:pt x="1523569" y="435852"/>
                  </a:cubicBezTo>
                  <a:cubicBezTo>
                    <a:pt x="1545534" y="526847"/>
                    <a:pt x="1558085" y="536260"/>
                    <a:pt x="1649080" y="526847"/>
                  </a:cubicBezTo>
                  <a:cubicBezTo>
                    <a:pt x="1658494" y="523710"/>
                    <a:pt x="1667908" y="523710"/>
                    <a:pt x="1677321" y="526847"/>
                  </a:cubicBezTo>
                  <a:cubicBezTo>
                    <a:pt x="1686734" y="529986"/>
                    <a:pt x="1693010" y="536260"/>
                    <a:pt x="1689871" y="548812"/>
                  </a:cubicBezTo>
                  <a:cubicBezTo>
                    <a:pt x="1649080" y="595879"/>
                    <a:pt x="1592600" y="573914"/>
                    <a:pt x="1539258" y="580190"/>
                  </a:cubicBezTo>
                  <a:cubicBezTo>
                    <a:pt x="1573774" y="686874"/>
                    <a:pt x="1573774" y="799835"/>
                    <a:pt x="1554947" y="900245"/>
                  </a:cubicBezTo>
                  <a:cubicBezTo>
                    <a:pt x="1539258" y="975551"/>
                    <a:pt x="1507880" y="1138716"/>
                    <a:pt x="1526707" y="1148129"/>
                  </a:cubicBezTo>
                  <a:cubicBezTo>
                    <a:pt x="1630254" y="1474460"/>
                    <a:pt x="1696147" y="1810203"/>
                    <a:pt x="1705560" y="2155360"/>
                  </a:cubicBezTo>
                  <a:cubicBezTo>
                    <a:pt x="1708698" y="2277735"/>
                    <a:pt x="1703208" y="2399324"/>
                    <a:pt x="1697717" y="2520521"/>
                  </a:cubicBezTo>
                  <a:lnTo>
                    <a:pt x="1691154" y="2686959"/>
                  </a:lnTo>
                  <a:lnTo>
                    <a:pt x="962755" y="2686959"/>
                  </a:lnTo>
                  <a:lnTo>
                    <a:pt x="960777" y="2668781"/>
                  </a:lnTo>
                  <a:cubicBezTo>
                    <a:pt x="956610" y="2643090"/>
                    <a:pt x="950922" y="2618184"/>
                    <a:pt x="943078" y="2594651"/>
                  </a:cubicBezTo>
                  <a:cubicBezTo>
                    <a:pt x="949354" y="2491104"/>
                    <a:pt x="961905" y="2418935"/>
                    <a:pt x="977594" y="2312249"/>
                  </a:cubicBezTo>
                  <a:cubicBezTo>
                    <a:pt x="993283" y="2221254"/>
                    <a:pt x="1002696" y="2007885"/>
                    <a:pt x="1008972" y="2004746"/>
                  </a:cubicBezTo>
                  <a:cubicBezTo>
                    <a:pt x="949354" y="2145947"/>
                    <a:pt x="886598" y="2475415"/>
                    <a:pt x="877185" y="2632304"/>
                  </a:cubicBezTo>
                  <a:lnTo>
                    <a:pt x="873291" y="2686959"/>
                  </a:lnTo>
                  <a:lnTo>
                    <a:pt x="199928" y="2686959"/>
                  </a:lnTo>
                  <a:lnTo>
                    <a:pt x="193147" y="2654269"/>
                  </a:lnTo>
                  <a:cubicBezTo>
                    <a:pt x="171182" y="2578962"/>
                    <a:pt x="142942" y="2503655"/>
                    <a:pt x="152356" y="2425211"/>
                  </a:cubicBezTo>
                  <a:cubicBezTo>
                    <a:pt x="161769" y="2356179"/>
                    <a:pt x="149217" y="2296560"/>
                    <a:pt x="120978" y="2240080"/>
                  </a:cubicBezTo>
                  <a:cubicBezTo>
                    <a:pt x="77049" y="2149085"/>
                    <a:pt x="67635" y="2058089"/>
                    <a:pt x="89600" y="1960818"/>
                  </a:cubicBezTo>
                  <a:cubicBezTo>
                    <a:pt x="102151" y="1898062"/>
                    <a:pt x="114702" y="1832168"/>
                    <a:pt x="95876" y="1766275"/>
                  </a:cubicBezTo>
                  <a:cubicBezTo>
                    <a:pt x="61360" y="1650176"/>
                    <a:pt x="64498" y="1534079"/>
                    <a:pt x="95876" y="1417979"/>
                  </a:cubicBezTo>
                  <a:cubicBezTo>
                    <a:pt x="99013" y="1411704"/>
                    <a:pt x="102151" y="1405429"/>
                    <a:pt x="99013" y="1399153"/>
                  </a:cubicBezTo>
                  <a:cubicBezTo>
                    <a:pt x="55084" y="1273641"/>
                    <a:pt x="111565" y="1148129"/>
                    <a:pt x="108426" y="1022618"/>
                  </a:cubicBezTo>
                  <a:cubicBezTo>
                    <a:pt x="105289" y="984964"/>
                    <a:pt x="102151" y="959862"/>
                    <a:pt x="70773" y="934760"/>
                  </a:cubicBezTo>
                  <a:cubicBezTo>
                    <a:pt x="51947" y="919071"/>
                    <a:pt x="33120" y="893969"/>
                    <a:pt x="17431" y="872004"/>
                  </a:cubicBezTo>
                  <a:cubicBezTo>
                    <a:pt x="-13947" y="824937"/>
                    <a:pt x="-1396" y="759044"/>
                    <a:pt x="42533" y="724528"/>
                  </a:cubicBezTo>
                  <a:cubicBezTo>
                    <a:pt x="70773" y="702563"/>
                    <a:pt x="92738" y="686874"/>
                    <a:pt x="64498" y="646083"/>
                  </a:cubicBezTo>
                  <a:cubicBezTo>
                    <a:pt x="48809" y="617844"/>
                    <a:pt x="55084" y="583327"/>
                    <a:pt x="64498" y="551949"/>
                  </a:cubicBezTo>
                  <a:cubicBezTo>
                    <a:pt x="73911" y="533123"/>
                    <a:pt x="61360" y="501745"/>
                    <a:pt x="89600" y="489193"/>
                  </a:cubicBezTo>
                  <a:cubicBezTo>
                    <a:pt x="353174" y="423300"/>
                    <a:pt x="572819" y="272687"/>
                    <a:pt x="798740" y="134623"/>
                  </a:cubicBezTo>
                  <a:cubicBezTo>
                    <a:pt x="817566" y="125210"/>
                    <a:pt x="836394" y="112660"/>
                    <a:pt x="845807" y="106384"/>
                  </a:cubicBezTo>
                  <a:cubicBezTo>
                    <a:pt x="855220" y="147175"/>
                    <a:pt x="1520432" y="71867"/>
                    <a:pt x="1658494" y="59317"/>
                  </a:cubicBezTo>
                  <a:cubicBezTo>
                    <a:pt x="1674182" y="56178"/>
                    <a:pt x="1686734" y="53041"/>
                    <a:pt x="1693010" y="40489"/>
                  </a:cubicBezTo>
                  <a:cubicBezTo>
                    <a:pt x="1710268" y="9111"/>
                    <a:pt x="1729879" y="-1086"/>
                    <a:pt x="1750274" y="9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62123B2-F887-456F-8234-B078C1E5AC68}"/>
                </a:ext>
              </a:extLst>
            </p:cNvPr>
            <p:cNvSpPr/>
            <p:nvPr/>
          </p:nvSpPr>
          <p:spPr>
            <a:xfrm>
              <a:off x="5508789" y="340007"/>
              <a:ext cx="1232366" cy="1045644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9A264C-D2EF-4D3D-856F-9189EF943094}"/>
                </a:ext>
              </a:extLst>
            </p:cNvPr>
            <p:cNvSpPr/>
            <p:nvPr/>
          </p:nvSpPr>
          <p:spPr>
            <a:xfrm>
              <a:off x="5491311" y="1020283"/>
              <a:ext cx="373444" cy="82157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9B877D-0E33-466B-A019-E491B725A103}"/>
                </a:ext>
              </a:extLst>
            </p:cNvPr>
            <p:cNvSpPr/>
            <p:nvPr/>
          </p:nvSpPr>
          <p:spPr>
            <a:xfrm>
              <a:off x="4472825" y="4056387"/>
              <a:ext cx="746889" cy="336100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DD44C4-9BE3-4A56-AD66-58963D4461E2}"/>
                </a:ext>
              </a:extLst>
            </p:cNvPr>
            <p:cNvSpPr/>
            <p:nvPr/>
          </p:nvSpPr>
          <p:spPr>
            <a:xfrm>
              <a:off x="4502700" y="3324187"/>
              <a:ext cx="2651453" cy="1045644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86D490-A44E-4864-AE3F-1D0723C4E2C7}"/>
                </a:ext>
              </a:extLst>
            </p:cNvPr>
            <p:cNvSpPr/>
            <p:nvPr/>
          </p:nvSpPr>
          <p:spPr>
            <a:xfrm>
              <a:off x="6785263" y="3467371"/>
              <a:ext cx="1232366" cy="896267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2F1DF6D-C42F-46D2-9209-39E7352C2FC8}"/>
                </a:ext>
              </a:extLst>
            </p:cNvPr>
            <p:cNvSpPr/>
            <p:nvPr/>
          </p:nvSpPr>
          <p:spPr>
            <a:xfrm>
              <a:off x="7150419" y="3593314"/>
              <a:ext cx="261411" cy="224066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43F7AC4-E426-41FB-8696-A48F51E3DB26}"/>
                </a:ext>
              </a:extLst>
            </p:cNvPr>
            <p:cNvSpPr/>
            <p:nvPr/>
          </p:nvSpPr>
          <p:spPr>
            <a:xfrm>
              <a:off x="7344610" y="3583790"/>
              <a:ext cx="261411" cy="224066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0C82C4C-9253-4F94-A15F-E8C58FDDBDE7}"/>
                </a:ext>
              </a:extLst>
            </p:cNvPr>
            <p:cNvSpPr/>
            <p:nvPr/>
          </p:nvSpPr>
          <p:spPr>
            <a:xfrm>
              <a:off x="7557475" y="3542619"/>
              <a:ext cx="224066" cy="186723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B2EE868-C859-409A-9545-CB94DC4FFA75}"/>
                </a:ext>
              </a:extLst>
            </p:cNvPr>
            <p:cNvGrpSpPr/>
            <p:nvPr/>
          </p:nvGrpSpPr>
          <p:grpSpPr>
            <a:xfrm>
              <a:off x="5147160" y="4742950"/>
              <a:ext cx="1790813" cy="503792"/>
              <a:chOff x="8963351" y="2835327"/>
              <a:chExt cx="1121835" cy="315595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86959AE-AC19-4B2E-AA2A-BEBC31C3E7EC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8970634-E630-4FC6-A17F-818D57248928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2907F78-A486-42DF-9C8E-1FD2F20AA8EC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A488037-5697-403B-9355-E675CA6A680C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2327F4A-1FD4-4DA2-8540-2D58BEDD7F54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93AFCA3-C404-4293-BFEB-9E23BACAEB1F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4AE555-F08C-416F-BCAC-74091406D2B1}"/>
                </a:ext>
              </a:extLst>
            </p:cNvPr>
            <p:cNvSpPr/>
            <p:nvPr/>
          </p:nvSpPr>
          <p:spPr>
            <a:xfrm>
              <a:off x="6425022" y="4272985"/>
              <a:ext cx="186722" cy="186723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78FC13E-FE84-440C-8F16-ADDDFFA98C4D}"/>
                </a:ext>
              </a:extLst>
            </p:cNvPr>
            <p:cNvSpPr/>
            <p:nvPr/>
          </p:nvSpPr>
          <p:spPr>
            <a:xfrm>
              <a:off x="6455814" y="4780154"/>
              <a:ext cx="186722" cy="186723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8B6CBF5-BA44-4BB0-A193-0E71C6EB2E0B}"/>
                </a:ext>
              </a:extLst>
            </p:cNvPr>
            <p:cNvSpPr/>
            <p:nvPr/>
          </p:nvSpPr>
          <p:spPr>
            <a:xfrm>
              <a:off x="6324393" y="3790525"/>
              <a:ext cx="186722" cy="186723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38F687-B8A2-47EE-8218-FB4B1B19323A}"/>
                </a:ext>
              </a:extLst>
            </p:cNvPr>
            <p:cNvSpPr/>
            <p:nvPr/>
          </p:nvSpPr>
          <p:spPr>
            <a:xfrm>
              <a:off x="5798552" y="964266"/>
              <a:ext cx="896266" cy="1157678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386A2-931F-417A-846C-C72E6C0AEF68}"/>
                </a:ext>
              </a:extLst>
            </p:cNvPr>
            <p:cNvSpPr/>
            <p:nvPr/>
          </p:nvSpPr>
          <p:spPr>
            <a:xfrm>
              <a:off x="6455814" y="3487817"/>
              <a:ext cx="336100" cy="186723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AF061AB-83E3-4F94-B61C-EDE018C965E2}"/>
                </a:ext>
              </a:extLst>
            </p:cNvPr>
            <p:cNvSpPr/>
            <p:nvPr/>
          </p:nvSpPr>
          <p:spPr>
            <a:xfrm>
              <a:off x="6294778" y="3772114"/>
              <a:ext cx="261411" cy="1232367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97EE1A7-8506-49F5-A968-155B529FB72E}"/>
                </a:ext>
              </a:extLst>
            </p:cNvPr>
            <p:cNvSpPr/>
            <p:nvPr/>
          </p:nvSpPr>
          <p:spPr>
            <a:xfrm>
              <a:off x="6171542" y="2670453"/>
              <a:ext cx="112034" cy="858923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E74B33F-A23C-4775-BBC4-AA01CD7E1D9B}"/>
                </a:ext>
              </a:extLst>
            </p:cNvPr>
            <p:cNvSpPr/>
            <p:nvPr/>
          </p:nvSpPr>
          <p:spPr>
            <a:xfrm>
              <a:off x="6190669" y="2842692"/>
              <a:ext cx="186722" cy="186723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5FAA3F-A86B-49CD-B0C7-A5EC9DF094B1}"/>
                </a:ext>
              </a:extLst>
            </p:cNvPr>
            <p:cNvSpPr/>
            <p:nvPr/>
          </p:nvSpPr>
          <p:spPr>
            <a:xfrm>
              <a:off x="6612660" y="3406370"/>
              <a:ext cx="298755" cy="149378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7CFB5C1-C73E-4712-823C-C8D2C9993C21}"/>
                </a:ext>
              </a:extLst>
            </p:cNvPr>
            <p:cNvSpPr/>
            <p:nvPr/>
          </p:nvSpPr>
          <p:spPr>
            <a:xfrm>
              <a:off x="5591351" y="1191050"/>
              <a:ext cx="186722" cy="224066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AB8619-DC9F-42B8-A5F9-EE60E48F80B1}"/>
                </a:ext>
              </a:extLst>
            </p:cNvPr>
            <p:cNvSpPr/>
            <p:nvPr/>
          </p:nvSpPr>
          <p:spPr>
            <a:xfrm>
              <a:off x="6007680" y="1856566"/>
              <a:ext cx="2688798" cy="2016601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rgbClr val="CE9AC8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BB9707-9E3A-E142-A7AD-323FF5D32618}"/>
              </a:ext>
            </a:extLst>
          </p:cNvPr>
          <p:cNvGrpSpPr/>
          <p:nvPr/>
        </p:nvGrpSpPr>
        <p:grpSpPr>
          <a:xfrm flipH="1">
            <a:off x="9016819" y="2291733"/>
            <a:ext cx="2977200" cy="4579200"/>
            <a:chOff x="4409786" y="340007"/>
            <a:chExt cx="4286692" cy="6505251"/>
          </a:xfrm>
        </p:grpSpPr>
        <p:sp>
          <p:nvSpPr>
            <p:cNvPr id="48" name="Freeform: Shape 78">
              <a:extLst>
                <a:ext uri="{FF2B5EF4-FFF2-40B4-BE49-F238E27FC236}">
                  <a16:creationId xmlns:a16="http://schemas.microsoft.com/office/drawing/2014/main" id="{64FF8333-9733-6F4A-BA69-1FA5BD2ACB5B}"/>
                </a:ext>
              </a:extLst>
            </p:cNvPr>
            <p:cNvSpPr/>
            <p:nvPr/>
          </p:nvSpPr>
          <p:spPr>
            <a:xfrm>
              <a:off x="4409786" y="1695857"/>
              <a:ext cx="2838176" cy="250207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79">
              <a:extLst>
                <a:ext uri="{FF2B5EF4-FFF2-40B4-BE49-F238E27FC236}">
                  <a16:creationId xmlns:a16="http://schemas.microsoft.com/office/drawing/2014/main" id="{A4F24E35-6E23-3047-A3B6-DA992259101D}"/>
                </a:ext>
              </a:extLst>
            </p:cNvPr>
            <p:cNvSpPr/>
            <p:nvPr/>
          </p:nvSpPr>
          <p:spPr>
            <a:xfrm>
              <a:off x="5571844" y="927104"/>
              <a:ext cx="1042231" cy="1820896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80">
              <a:extLst>
                <a:ext uri="{FF2B5EF4-FFF2-40B4-BE49-F238E27FC236}">
                  <a16:creationId xmlns:a16="http://schemas.microsoft.com/office/drawing/2014/main" id="{0E77E7D3-5A9E-9A49-9B1E-DA985C703A34}"/>
                </a:ext>
              </a:extLst>
            </p:cNvPr>
            <p:cNvSpPr/>
            <p:nvPr/>
          </p:nvSpPr>
          <p:spPr>
            <a:xfrm>
              <a:off x="7004516" y="3450925"/>
              <a:ext cx="1045644" cy="896267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81">
              <a:extLst>
                <a:ext uri="{FF2B5EF4-FFF2-40B4-BE49-F238E27FC236}">
                  <a16:creationId xmlns:a16="http://schemas.microsoft.com/office/drawing/2014/main" id="{0E5F119C-9011-1A45-A859-0FFD178A1C78}"/>
                </a:ext>
              </a:extLst>
            </p:cNvPr>
            <p:cNvSpPr/>
            <p:nvPr/>
          </p:nvSpPr>
          <p:spPr>
            <a:xfrm>
              <a:off x="5077145" y="3647370"/>
              <a:ext cx="2156846" cy="3197888"/>
            </a:xfrm>
            <a:custGeom>
              <a:avLst/>
              <a:gdLst>
                <a:gd name="connsiteX0" fmla="*/ 1750274 w 1812246"/>
                <a:gd name="connsiteY0" fmla="*/ 91 h 2686959"/>
                <a:gd name="connsiteX1" fmla="*/ 1812246 w 1812246"/>
                <a:gd name="connsiteY1" fmla="*/ 27939 h 2686959"/>
                <a:gd name="connsiteX2" fmla="*/ 1796557 w 1812246"/>
                <a:gd name="connsiteY2" fmla="*/ 40489 h 2686959"/>
                <a:gd name="connsiteX3" fmla="*/ 1758903 w 1812246"/>
                <a:gd name="connsiteY3" fmla="*/ 46765 h 2686959"/>
                <a:gd name="connsiteX4" fmla="*/ 1705560 w 1812246"/>
                <a:gd name="connsiteY4" fmla="*/ 144038 h 2686959"/>
                <a:gd name="connsiteX5" fmla="*/ 1520432 w 1812246"/>
                <a:gd name="connsiteY5" fmla="*/ 260135 h 2686959"/>
                <a:gd name="connsiteX6" fmla="*/ 1511018 w 1812246"/>
                <a:gd name="connsiteY6" fmla="*/ 363682 h 2686959"/>
                <a:gd name="connsiteX7" fmla="*/ 1523569 w 1812246"/>
                <a:gd name="connsiteY7" fmla="*/ 435852 h 2686959"/>
                <a:gd name="connsiteX8" fmla="*/ 1649080 w 1812246"/>
                <a:gd name="connsiteY8" fmla="*/ 526847 h 2686959"/>
                <a:gd name="connsiteX9" fmla="*/ 1677321 w 1812246"/>
                <a:gd name="connsiteY9" fmla="*/ 526847 h 2686959"/>
                <a:gd name="connsiteX10" fmla="*/ 1689871 w 1812246"/>
                <a:gd name="connsiteY10" fmla="*/ 548812 h 2686959"/>
                <a:gd name="connsiteX11" fmla="*/ 1539258 w 1812246"/>
                <a:gd name="connsiteY11" fmla="*/ 580190 h 2686959"/>
                <a:gd name="connsiteX12" fmla="*/ 1554947 w 1812246"/>
                <a:gd name="connsiteY12" fmla="*/ 900245 h 2686959"/>
                <a:gd name="connsiteX13" fmla="*/ 1526707 w 1812246"/>
                <a:gd name="connsiteY13" fmla="*/ 1148129 h 2686959"/>
                <a:gd name="connsiteX14" fmla="*/ 1705560 w 1812246"/>
                <a:gd name="connsiteY14" fmla="*/ 2155360 h 2686959"/>
                <a:gd name="connsiteX15" fmla="*/ 1697717 w 1812246"/>
                <a:gd name="connsiteY15" fmla="*/ 2520521 h 2686959"/>
                <a:gd name="connsiteX16" fmla="*/ 1691154 w 1812246"/>
                <a:gd name="connsiteY16" fmla="*/ 2686959 h 2686959"/>
                <a:gd name="connsiteX17" fmla="*/ 962755 w 1812246"/>
                <a:gd name="connsiteY17" fmla="*/ 2686959 h 2686959"/>
                <a:gd name="connsiteX18" fmla="*/ 960777 w 1812246"/>
                <a:gd name="connsiteY18" fmla="*/ 2668781 h 2686959"/>
                <a:gd name="connsiteX19" fmla="*/ 943078 w 1812246"/>
                <a:gd name="connsiteY19" fmla="*/ 2594651 h 2686959"/>
                <a:gd name="connsiteX20" fmla="*/ 977594 w 1812246"/>
                <a:gd name="connsiteY20" fmla="*/ 2312249 h 2686959"/>
                <a:gd name="connsiteX21" fmla="*/ 1008972 w 1812246"/>
                <a:gd name="connsiteY21" fmla="*/ 2004746 h 2686959"/>
                <a:gd name="connsiteX22" fmla="*/ 877185 w 1812246"/>
                <a:gd name="connsiteY22" fmla="*/ 2632304 h 2686959"/>
                <a:gd name="connsiteX23" fmla="*/ 873291 w 1812246"/>
                <a:gd name="connsiteY23" fmla="*/ 2686959 h 2686959"/>
                <a:gd name="connsiteX24" fmla="*/ 199928 w 1812246"/>
                <a:gd name="connsiteY24" fmla="*/ 2686959 h 2686959"/>
                <a:gd name="connsiteX25" fmla="*/ 193147 w 1812246"/>
                <a:gd name="connsiteY25" fmla="*/ 2654269 h 2686959"/>
                <a:gd name="connsiteX26" fmla="*/ 152356 w 1812246"/>
                <a:gd name="connsiteY26" fmla="*/ 2425211 h 2686959"/>
                <a:gd name="connsiteX27" fmla="*/ 120978 w 1812246"/>
                <a:gd name="connsiteY27" fmla="*/ 2240080 h 2686959"/>
                <a:gd name="connsiteX28" fmla="*/ 89600 w 1812246"/>
                <a:gd name="connsiteY28" fmla="*/ 1960818 h 2686959"/>
                <a:gd name="connsiteX29" fmla="*/ 95876 w 1812246"/>
                <a:gd name="connsiteY29" fmla="*/ 1766275 h 2686959"/>
                <a:gd name="connsiteX30" fmla="*/ 95876 w 1812246"/>
                <a:gd name="connsiteY30" fmla="*/ 1417979 h 2686959"/>
                <a:gd name="connsiteX31" fmla="*/ 99013 w 1812246"/>
                <a:gd name="connsiteY31" fmla="*/ 1399153 h 2686959"/>
                <a:gd name="connsiteX32" fmla="*/ 108426 w 1812246"/>
                <a:gd name="connsiteY32" fmla="*/ 1022618 h 2686959"/>
                <a:gd name="connsiteX33" fmla="*/ 70773 w 1812246"/>
                <a:gd name="connsiteY33" fmla="*/ 934760 h 2686959"/>
                <a:gd name="connsiteX34" fmla="*/ 17431 w 1812246"/>
                <a:gd name="connsiteY34" fmla="*/ 872004 h 2686959"/>
                <a:gd name="connsiteX35" fmla="*/ 42533 w 1812246"/>
                <a:gd name="connsiteY35" fmla="*/ 724528 h 2686959"/>
                <a:gd name="connsiteX36" fmla="*/ 64498 w 1812246"/>
                <a:gd name="connsiteY36" fmla="*/ 646083 h 2686959"/>
                <a:gd name="connsiteX37" fmla="*/ 64498 w 1812246"/>
                <a:gd name="connsiteY37" fmla="*/ 551949 h 2686959"/>
                <a:gd name="connsiteX38" fmla="*/ 89600 w 1812246"/>
                <a:gd name="connsiteY38" fmla="*/ 489193 h 2686959"/>
                <a:gd name="connsiteX39" fmla="*/ 798740 w 1812246"/>
                <a:gd name="connsiteY39" fmla="*/ 134623 h 2686959"/>
                <a:gd name="connsiteX40" fmla="*/ 845807 w 1812246"/>
                <a:gd name="connsiteY40" fmla="*/ 106384 h 2686959"/>
                <a:gd name="connsiteX41" fmla="*/ 1658494 w 1812246"/>
                <a:gd name="connsiteY41" fmla="*/ 59317 h 2686959"/>
                <a:gd name="connsiteX42" fmla="*/ 1693010 w 1812246"/>
                <a:gd name="connsiteY42" fmla="*/ 40489 h 2686959"/>
                <a:gd name="connsiteX43" fmla="*/ 1750274 w 1812246"/>
                <a:gd name="connsiteY43" fmla="*/ 91 h 268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12246" h="2686959">
                  <a:moveTo>
                    <a:pt x="1750274" y="91"/>
                  </a:moveTo>
                  <a:cubicBezTo>
                    <a:pt x="1770670" y="1268"/>
                    <a:pt x="1791850" y="13819"/>
                    <a:pt x="1812246" y="27939"/>
                  </a:cubicBezTo>
                  <a:cubicBezTo>
                    <a:pt x="1809108" y="34215"/>
                    <a:pt x="1802833" y="37352"/>
                    <a:pt x="1796557" y="40489"/>
                  </a:cubicBezTo>
                  <a:cubicBezTo>
                    <a:pt x="1784005" y="43628"/>
                    <a:pt x="1771455" y="37352"/>
                    <a:pt x="1758903" y="46765"/>
                  </a:cubicBezTo>
                  <a:cubicBezTo>
                    <a:pt x="1799694" y="125210"/>
                    <a:pt x="1793420" y="131486"/>
                    <a:pt x="1705560" y="144038"/>
                  </a:cubicBezTo>
                  <a:cubicBezTo>
                    <a:pt x="1627116" y="156588"/>
                    <a:pt x="1570636" y="200518"/>
                    <a:pt x="1520432" y="260135"/>
                  </a:cubicBezTo>
                  <a:cubicBezTo>
                    <a:pt x="1495330" y="291513"/>
                    <a:pt x="1507880" y="329167"/>
                    <a:pt x="1511018" y="363682"/>
                  </a:cubicBezTo>
                  <a:cubicBezTo>
                    <a:pt x="1514156" y="388785"/>
                    <a:pt x="1517293" y="410749"/>
                    <a:pt x="1523569" y="435852"/>
                  </a:cubicBezTo>
                  <a:cubicBezTo>
                    <a:pt x="1545534" y="526847"/>
                    <a:pt x="1558085" y="536260"/>
                    <a:pt x="1649080" y="526847"/>
                  </a:cubicBezTo>
                  <a:cubicBezTo>
                    <a:pt x="1658494" y="523710"/>
                    <a:pt x="1667908" y="523710"/>
                    <a:pt x="1677321" y="526847"/>
                  </a:cubicBezTo>
                  <a:cubicBezTo>
                    <a:pt x="1686734" y="529986"/>
                    <a:pt x="1693010" y="536260"/>
                    <a:pt x="1689871" y="548812"/>
                  </a:cubicBezTo>
                  <a:cubicBezTo>
                    <a:pt x="1649080" y="595879"/>
                    <a:pt x="1592600" y="573914"/>
                    <a:pt x="1539258" y="580190"/>
                  </a:cubicBezTo>
                  <a:cubicBezTo>
                    <a:pt x="1573774" y="686874"/>
                    <a:pt x="1573774" y="799835"/>
                    <a:pt x="1554947" y="900245"/>
                  </a:cubicBezTo>
                  <a:cubicBezTo>
                    <a:pt x="1539258" y="975551"/>
                    <a:pt x="1507880" y="1138716"/>
                    <a:pt x="1526707" y="1148129"/>
                  </a:cubicBezTo>
                  <a:cubicBezTo>
                    <a:pt x="1630254" y="1474460"/>
                    <a:pt x="1696147" y="1810203"/>
                    <a:pt x="1705560" y="2155360"/>
                  </a:cubicBezTo>
                  <a:cubicBezTo>
                    <a:pt x="1708698" y="2277735"/>
                    <a:pt x="1703208" y="2399324"/>
                    <a:pt x="1697717" y="2520521"/>
                  </a:cubicBezTo>
                  <a:lnTo>
                    <a:pt x="1691154" y="2686959"/>
                  </a:lnTo>
                  <a:lnTo>
                    <a:pt x="962755" y="2686959"/>
                  </a:lnTo>
                  <a:lnTo>
                    <a:pt x="960777" y="2668781"/>
                  </a:lnTo>
                  <a:cubicBezTo>
                    <a:pt x="956610" y="2643090"/>
                    <a:pt x="950922" y="2618184"/>
                    <a:pt x="943078" y="2594651"/>
                  </a:cubicBezTo>
                  <a:cubicBezTo>
                    <a:pt x="949354" y="2491104"/>
                    <a:pt x="961905" y="2418935"/>
                    <a:pt x="977594" y="2312249"/>
                  </a:cubicBezTo>
                  <a:cubicBezTo>
                    <a:pt x="993283" y="2221254"/>
                    <a:pt x="1002696" y="2007885"/>
                    <a:pt x="1008972" y="2004746"/>
                  </a:cubicBezTo>
                  <a:cubicBezTo>
                    <a:pt x="949354" y="2145947"/>
                    <a:pt x="886598" y="2475415"/>
                    <a:pt x="877185" y="2632304"/>
                  </a:cubicBezTo>
                  <a:lnTo>
                    <a:pt x="873291" y="2686959"/>
                  </a:lnTo>
                  <a:lnTo>
                    <a:pt x="199928" y="2686959"/>
                  </a:lnTo>
                  <a:lnTo>
                    <a:pt x="193147" y="2654269"/>
                  </a:lnTo>
                  <a:cubicBezTo>
                    <a:pt x="171182" y="2578962"/>
                    <a:pt x="142942" y="2503655"/>
                    <a:pt x="152356" y="2425211"/>
                  </a:cubicBezTo>
                  <a:cubicBezTo>
                    <a:pt x="161769" y="2356179"/>
                    <a:pt x="149217" y="2296560"/>
                    <a:pt x="120978" y="2240080"/>
                  </a:cubicBezTo>
                  <a:cubicBezTo>
                    <a:pt x="77049" y="2149085"/>
                    <a:pt x="67635" y="2058089"/>
                    <a:pt x="89600" y="1960818"/>
                  </a:cubicBezTo>
                  <a:cubicBezTo>
                    <a:pt x="102151" y="1898062"/>
                    <a:pt x="114702" y="1832168"/>
                    <a:pt x="95876" y="1766275"/>
                  </a:cubicBezTo>
                  <a:cubicBezTo>
                    <a:pt x="61360" y="1650176"/>
                    <a:pt x="64498" y="1534079"/>
                    <a:pt x="95876" y="1417979"/>
                  </a:cubicBezTo>
                  <a:cubicBezTo>
                    <a:pt x="99013" y="1411704"/>
                    <a:pt x="102151" y="1405429"/>
                    <a:pt x="99013" y="1399153"/>
                  </a:cubicBezTo>
                  <a:cubicBezTo>
                    <a:pt x="55084" y="1273641"/>
                    <a:pt x="111565" y="1148129"/>
                    <a:pt x="108426" y="1022618"/>
                  </a:cubicBezTo>
                  <a:cubicBezTo>
                    <a:pt x="105289" y="984964"/>
                    <a:pt x="102151" y="959862"/>
                    <a:pt x="70773" y="934760"/>
                  </a:cubicBezTo>
                  <a:cubicBezTo>
                    <a:pt x="51947" y="919071"/>
                    <a:pt x="33120" y="893969"/>
                    <a:pt x="17431" y="872004"/>
                  </a:cubicBezTo>
                  <a:cubicBezTo>
                    <a:pt x="-13947" y="824937"/>
                    <a:pt x="-1396" y="759044"/>
                    <a:pt x="42533" y="724528"/>
                  </a:cubicBezTo>
                  <a:cubicBezTo>
                    <a:pt x="70773" y="702563"/>
                    <a:pt x="92738" y="686874"/>
                    <a:pt x="64498" y="646083"/>
                  </a:cubicBezTo>
                  <a:cubicBezTo>
                    <a:pt x="48809" y="617844"/>
                    <a:pt x="55084" y="583327"/>
                    <a:pt x="64498" y="551949"/>
                  </a:cubicBezTo>
                  <a:cubicBezTo>
                    <a:pt x="73911" y="533123"/>
                    <a:pt x="61360" y="501745"/>
                    <a:pt x="89600" y="489193"/>
                  </a:cubicBezTo>
                  <a:cubicBezTo>
                    <a:pt x="353174" y="423300"/>
                    <a:pt x="572819" y="272687"/>
                    <a:pt x="798740" y="134623"/>
                  </a:cubicBezTo>
                  <a:cubicBezTo>
                    <a:pt x="817566" y="125210"/>
                    <a:pt x="836394" y="112660"/>
                    <a:pt x="845807" y="106384"/>
                  </a:cubicBezTo>
                  <a:cubicBezTo>
                    <a:pt x="855220" y="147175"/>
                    <a:pt x="1520432" y="71867"/>
                    <a:pt x="1658494" y="59317"/>
                  </a:cubicBezTo>
                  <a:cubicBezTo>
                    <a:pt x="1674182" y="56178"/>
                    <a:pt x="1686734" y="53041"/>
                    <a:pt x="1693010" y="40489"/>
                  </a:cubicBezTo>
                  <a:cubicBezTo>
                    <a:pt x="1710268" y="9111"/>
                    <a:pt x="1729879" y="-1086"/>
                    <a:pt x="1750274" y="9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Freeform: Shape 82">
              <a:extLst>
                <a:ext uri="{FF2B5EF4-FFF2-40B4-BE49-F238E27FC236}">
                  <a16:creationId xmlns:a16="http://schemas.microsoft.com/office/drawing/2014/main" id="{5EC86350-78AA-BA43-816E-562655518BF5}"/>
                </a:ext>
              </a:extLst>
            </p:cNvPr>
            <p:cNvSpPr/>
            <p:nvPr/>
          </p:nvSpPr>
          <p:spPr>
            <a:xfrm>
              <a:off x="5508789" y="340007"/>
              <a:ext cx="1232366" cy="1045644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83">
              <a:extLst>
                <a:ext uri="{FF2B5EF4-FFF2-40B4-BE49-F238E27FC236}">
                  <a16:creationId xmlns:a16="http://schemas.microsoft.com/office/drawing/2014/main" id="{16BF56FD-37EA-8443-997B-1EF693457E99}"/>
                </a:ext>
              </a:extLst>
            </p:cNvPr>
            <p:cNvSpPr/>
            <p:nvPr/>
          </p:nvSpPr>
          <p:spPr>
            <a:xfrm>
              <a:off x="5491311" y="1020283"/>
              <a:ext cx="373444" cy="82157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84">
              <a:extLst>
                <a:ext uri="{FF2B5EF4-FFF2-40B4-BE49-F238E27FC236}">
                  <a16:creationId xmlns:a16="http://schemas.microsoft.com/office/drawing/2014/main" id="{C2C7C0A3-5BA8-784C-BDFF-7C1336A0FD53}"/>
                </a:ext>
              </a:extLst>
            </p:cNvPr>
            <p:cNvSpPr/>
            <p:nvPr/>
          </p:nvSpPr>
          <p:spPr>
            <a:xfrm>
              <a:off x="4472825" y="4056387"/>
              <a:ext cx="746889" cy="336100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85">
              <a:extLst>
                <a:ext uri="{FF2B5EF4-FFF2-40B4-BE49-F238E27FC236}">
                  <a16:creationId xmlns:a16="http://schemas.microsoft.com/office/drawing/2014/main" id="{80842EF1-C304-8045-B022-2ED7C0D511F7}"/>
                </a:ext>
              </a:extLst>
            </p:cNvPr>
            <p:cNvSpPr/>
            <p:nvPr/>
          </p:nvSpPr>
          <p:spPr>
            <a:xfrm>
              <a:off x="4502700" y="3324187"/>
              <a:ext cx="2651453" cy="1045644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86">
              <a:extLst>
                <a:ext uri="{FF2B5EF4-FFF2-40B4-BE49-F238E27FC236}">
                  <a16:creationId xmlns:a16="http://schemas.microsoft.com/office/drawing/2014/main" id="{910967F5-0DDA-F048-A5E8-F41CE5E07D89}"/>
                </a:ext>
              </a:extLst>
            </p:cNvPr>
            <p:cNvSpPr/>
            <p:nvPr/>
          </p:nvSpPr>
          <p:spPr>
            <a:xfrm>
              <a:off x="6785263" y="3467371"/>
              <a:ext cx="1232366" cy="896267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87">
              <a:extLst>
                <a:ext uri="{FF2B5EF4-FFF2-40B4-BE49-F238E27FC236}">
                  <a16:creationId xmlns:a16="http://schemas.microsoft.com/office/drawing/2014/main" id="{CA356496-C014-194C-B7F2-682067AB3CD3}"/>
                </a:ext>
              </a:extLst>
            </p:cNvPr>
            <p:cNvSpPr/>
            <p:nvPr/>
          </p:nvSpPr>
          <p:spPr>
            <a:xfrm>
              <a:off x="7150419" y="3593314"/>
              <a:ext cx="261411" cy="224066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88">
              <a:extLst>
                <a:ext uri="{FF2B5EF4-FFF2-40B4-BE49-F238E27FC236}">
                  <a16:creationId xmlns:a16="http://schemas.microsoft.com/office/drawing/2014/main" id="{6CC5E149-F201-2241-B5E6-18556D7353D0}"/>
                </a:ext>
              </a:extLst>
            </p:cNvPr>
            <p:cNvSpPr/>
            <p:nvPr/>
          </p:nvSpPr>
          <p:spPr>
            <a:xfrm>
              <a:off x="7344610" y="3583790"/>
              <a:ext cx="261411" cy="224066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89">
              <a:extLst>
                <a:ext uri="{FF2B5EF4-FFF2-40B4-BE49-F238E27FC236}">
                  <a16:creationId xmlns:a16="http://schemas.microsoft.com/office/drawing/2014/main" id="{E7D48D62-DBB2-024C-A0DC-922696FCFD5F}"/>
                </a:ext>
              </a:extLst>
            </p:cNvPr>
            <p:cNvSpPr/>
            <p:nvPr/>
          </p:nvSpPr>
          <p:spPr>
            <a:xfrm>
              <a:off x="7557475" y="3542619"/>
              <a:ext cx="224066" cy="186723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377F523-E039-7548-BACF-5D6D83DEFD4D}"/>
                </a:ext>
              </a:extLst>
            </p:cNvPr>
            <p:cNvGrpSpPr/>
            <p:nvPr/>
          </p:nvGrpSpPr>
          <p:grpSpPr>
            <a:xfrm>
              <a:off x="5147160" y="4742950"/>
              <a:ext cx="1790813" cy="503792"/>
              <a:chOff x="8963351" y="2835327"/>
              <a:chExt cx="1121835" cy="315595"/>
            </a:xfrm>
          </p:grpSpPr>
          <p:sp>
            <p:nvSpPr>
              <p:cNvPr id="72" name="Freeform: Shape 102">
                <a:extLst>
                  <a:ext uri="{FF2B5EF4-FFF2-40B4-BE49-F238E27FC236}">
                    <a16:creationId xmlns:a16="http://schemas.microsoft.com/office/drawing/2014/main" id="{548408EB-734A-FA49-9578-9FE980582C07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103">
                <a:extLst>
                  <a:ext uri="{FF2B5EF4-FFF2-40B4-BE49-F238E27FC236}">
                    <a16:creationId xmlns:a16="http://schemas.microsoft.com/office/drawing/2014/main" id="{03833DDA-9EEB-684D-A3D8-F77778BD5BBC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104">
                <a:extLst>
                  <a:ext uri="{FF2B5EF4-FFF2-40B4-BE49-F238E27FC236}">
                    <a16:creationId xmlns:a16="http://schemas.microsoft.com/office/drawing/2014/main" id="{69FBCA32-B3BB-D342-83E5-4CBFD932AC76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105">
                <a:extLst>
                  <a:ext uri="{FF2B5EF4-FFF2-40B4-BE49-F238E27FC236}">
                    <a16:creationId xmlns:a16="http://schemas.microsoft.com/office/drawing/2014/main" id="{AF7A829F-946E-A64B-AA9F-970813E1CF8E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106">
                <a:extLst>
                  <a:ext uri="{FF2B5EF4-FFF2-40B4-BE49-F238E27FC236}">
                    <a16:creationId xmlns:a16="http://schemas.microsoft.com/office/drawing/2014/main" id="{1451DF07-D937-274E-90D5-AB087DD8F3A0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107">
                <a:extLst>
                  <a:ext uri="{FF2B5EF4-FFF2-40B4-BE49-F238E27FC236}">
                    <a16:creationId xmlns:a16="http://schemas.microsoft.com/office/drawing/2014/main" id="{361A6CAC-4DDC-2B44-B895-7837C2B6677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Freeform: Shape 91">
              <a:extLst>
                <a:ext uri="{FF2B5EF4-FFF2-40B4-BE49-F238E27FC236}">
                  <a16:creationId xmlns:a16="http://schemas.microsoft.com/office/drawing/2014/main" id="{9FE8BB8C-8D4D-7549-88FF-56EED7A64669}"/>
                </a:ext>
              </a:extLst>
            </p:cNvPr>
            <p:cNvSpPr/>
            <p:nvPr/>
          </p:nvSpPr>
          <p:spPr>
            <a:xfrm>
              <a:off x="6425022" y="4272985"/>
              <a:ext cx="186722" cy="186723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92">
              <a:extLst>
                <a:ext uri="{FF2B5EF4-FFF2-40B4-BE49-F238E27FC236}">
                  <a16:creationId xmlns:a16="http://schemas.microsoft.com/office/drawing/2014/main" id="{F9B18500-A123-1648-8B47-FE4807CBBF0E}"/>
                </a:ext>
              </a:extLst>
            </p:cNvPr>
            <p:cNvSpPr/>
            <p:nvPr/>
          </p:nvSpPr>
          <p:spPr>
            <a:xfrm>
              <a:off x="6455814" y="4780154"/>
              <a:ext cx="186722" cy="186723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93">
              <a:extLst>
                <a:ext uri="{FF2B5EF4-FFF2-40B4-BE49-F238E27FC236}">
                  <a16:creationId xmlns:a16="http://schemas.microsoft.com/office/drawing/2014/main" id="{9F35724A-E6DA-7E49-AC8E-D90DC886023D}"/>
                </a:ext>
              </a:extLst>
            </p:cNvPr>
            <p:cNvSpPr/>
            <p:nvPr/>
          </p:nvSpPr>
          <p:spPr>
            <a:xfrm>
              <a:off x="6324393" y="3790525"/>
              <a:ext cx="186722" cy="186723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94">
              <a:extLst>
                <a:ext uri="{FF2B5EF4-FFF2-40B4-BE49-F238E27FC236}">
                  <a16:creationId xmlns:a16="http://schemas.microsoft.com/office/drawing/2014/main" id="{DE7E9C00-2BDF-5240-8A5B-3A6625BD90D8}"/>
                </a:ext>
              </a:extLst>
            </p:cNvPr>
            <p:cNvSpPr/>
            <p:nvPr/>
          </p:nvSpPr>
          <p:spPr>
            <a:xfrm>
              <a:off x="5798552" y="964266"/>
              <a:ext cx="896266" cy="1157678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95">
              <a:extLst>
                <a:ext uri="{FF2B5EF4-FFF2-40B4-BE49-F238E27FC236}">
                  <a16:creationId xmlns:a16="http://schemas.microsoft.com/office/drawing/2014/main" id="{373756EC-9CFC-EB46-8A3A-3BB3E9F4BB57}"/>
                </a:ext>
              </a:extLst>
            </p:cNvPr>
            <p:cNvSpPr/>
            <p:nvPr/>
          </p:nvSpPr>
          <p:spPr>
            <a:xfrm>
              <a:off x="6455814" y="3487817"/>
              <a:ext cx="336100" cy="186723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96">
              <a:extLst>
                <a:ext uri="{FF2B5EF4-FFF2-40B4-BE49-F238E27FC236}">
                  <a16:creationId xmlns:a16="http://schemas.microsoft.com/office/drawing/2014/main" id="{6A39473C-E4FC-8C46-BB1C-CD9C215B0D1A}"/>
                </a:ext>
              </a:extLst>
            </p:cNvPr>
            <p:cNvSpPr/>
            <p:nvPr/>
          </p:nvSpPr>
          <p:spPr>
            <a:xfrm>
              <a:off x="6294778" y="3772114"/>
              <a:ext cx="261411" cy="1232367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97">
              <a:extLst>
                <a:ext uri="{FF2B5EF4-FFF2-40B4-BE49-F238E27FC236}">
                  <a16:creationId xmlns:a16="http://schemas.microsoft.com/office/drawing/2014/main" id="{40F6CE22-7C77-2745-B002-B6E1F60ADDB4}"/>
                </a:ext>
              </a:extLst>
            </p:cNvPr>
            <p:cNvSpPr/>
            <p:nvPr/>
          </p:nvSpPr>
          <p:spPr>
            <a:xfrm>
              <a:off x="6171542" y="2670453"/>
              <a:ext cx="112034" cy="858923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98">
              <a:extLst>
                <a:ext uri="{FF2B5EF4-FFF2-40B4-BE49-F238E27FC236}">
                  <a16:creationId xmlns:a16="http://schemas.microsoft.com/office/drawing/2014/main" id="{29AADA71-DE12-0247-AE71-1AA172CF2062}"/>
                </a:ext>
              </a:extLst>
            </p:cNvPr>
            <p:cNvSpPr/>
            <p:nvPr/>
          </p:nvSpPr>
          <p:spPr>
            <a:xfrm>
              <a:off x="6190669" y="2842692"/>
              <a:ext cx="186722" cy="186723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99">
              <a:extLst>
                <a:ext uri="{FF2B5EF4-FFF2-40B4-BE49-F238E27FC236}">
                  <a16:creationId xmlns:a16="http://schemas.microsoft.com/office/drawing/2014/main" id="{49B45875-73B1-4D4C-A873-18F4B4B74FF9}"/>
                </a:ext>
              </a:extLst>
            </p:cNvPr>
            <p:cNvSpPr/>
            <p:nvPr/>
          </p:nvSpPr>
          <p:spPr>
            <a:xfrm>
              <a:off x="6612660" y="3406370"/>
              <a:ext cx="298755" cy="149378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100">
              <a:extLst>
                <a:ext uri="{FF2B5EF4-FFF2-40B4-BE49-F238E27FC236}">
                  <a16:creationId xmlns:a16="http://schemas.microsoft.com/office/drawing/2014/main" id="{803A6682-4853-8B4E-B190-CA922C7D6044}"/>
                </a:ext>
              </a:extLst>
            </p:cNvPr>
            <p:cNvSpPr/>
            <p:nvPr/>
          </p:nvSpPr>
          <p:spPr>
            <a:xfrm>
              <a:off x="5591351" y="1191050"/>
              <a:ext cx="186722" cy="224066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101">
              <a:extLst>
                <a:ext uri="{FF2B5EF4-FFF2-40B4-BE49-F238E27FC236}">
                  <a16:creationId xmlns:a16="http://schemas.microsoft.com/office/drawing/2014/main" id="{E3CCB69C-C444-0741-8D21-4E9D86E30385}"/>
                </a:ext>
              </a:extLst>
            </p:cNvPr>
            <p:cNvSpPr/>
            <p:nvPr/>
          </p:nvSpPr>
          <p:spPr>
            <a:xfrm>
              <a:off x="6007680" y="1856566"/>
              <a:ext cx="2688798" cy="2016601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rgbClr val="CE9AC8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ED0C05F-0673-D141-8A63-0FBD94A3B0EF}"/>
              </a:ext>
            </a:extLst>
          </p:cNvPr>
          <p:cNvSpPr txBox="1"/>
          <p:nvPr/>
        </p:nvSpPr>
        <p:spPr>
          <a:xfrm>
            <a:off x="1931613" y="5182199"/>
            <a:ext cx="2007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Transfering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AE18F2-1B76-AB46-A853-0C3F83D6C2D5}"/>
              </a:ext>
            </a:extLst>
          </p:cNvPr>
          <p:cNvSpPr txBox="1"/>
          <p:nvPr/>
        </p:nvSpPr>
        <p:spPr>
          <a:xfrm>
            <a:off x="8240794" y="5176981"/>
            <a:ext cx="2007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Receiver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458AE46-8883-6248-9E60-6368DD8AF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77" y="697974"/>
            <a:ext cx="3186000" cy="31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47774-EFE2-734C-B675-8160B06606C3}"/>
              </a:ext>
            </a:extLst>
          </p:cNvPr>
          <p:cNvSpPr txBox="1"/>
          <p:nvPr/>
        </p:nvSpPr>
        <p:spPr>
          <a:xfrm>
            <a:off x="4178528" y="3711790"/>
            <a:ext cx="3360837" cy="369332"/>
          </a:xfrm>
          <a:prstGeom prst="rect">
            <a:avLst/>
          </a:prstGeom>
          <a:solidFill>
            <a:srgbClr val="A935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 and Client 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 IBI Kesatuan.potx" id="{2179F3B9-82EF-4BBC-BFD0-0CB8BA58EAAA}" vid="{B5C7B603-EAD1-421C-829A-CE87EDF9B1DF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 IBI Kesatuan.potx" id="{2179F3B9-82EF-4BBC-BFD0-0CB8BA58EAAA}" vid="{4FC69789-FF62-4121-AC22-249C7B9C6BF4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 IBI Kesatuan.potx" id="{2179F3B9-82EF-4BBC-BFD0-0CB8BA58EAAA}" vid="{CAAEDD43-29D0-4DE4-B89D-75530C2DB91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 and End Slide Master</Template>
  <TotalTime>708</TotalTime>
  <Words>1052</Words>
  <Application>Microsoft Macintosh PowerPoint</Application>
  <PresentationFormat>Widescreen</PresentationFormat>
  <Paragraphs>239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febryfairuz</dc:creator>
  <cp:lastModifiedBy>febryfairuz</cp:lastModifiedBy>
  <cp:revision>131</cp:revision>
  <dcterms:created xsi:type="dcterms:W3CDTF">2022-03-04T06:41:31Z</dcterms:created>
  <dcterms:modified xsi:type="dcterms:W3CDTF">2022-03-05T02:41:11Z</dcterms:modified>
</cp:coreProperties>
</file>