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9" r:id="rId3"/>
    <p:sldId id="260" r:id="rId4"/>
    <p:sldId id="261" r:id="rId5"/>
    <p:sldId id="258" r:id="rId6"/>
    <p:sldId id="262" r:id="rId7"/>
    <p:sldId id="263" r:id="rId8"/>
    <p:sldId id="266" r:id="rId9"/>
    <p:sldId id="264" r:id="rId10"/>
    <p:sldId id="265" r:id="rId11"/>
    <p:sldId id="267" r:id="rId12"/>
    <p:sldId id="27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6066A3EC-2AC2-4676-A33F-477A72D44B6D}" type="datetimeFigureOut">
              <a:rPr lang="id-ID" smtClean="0"/>
              <a:t>09/05/2013</a:t>
            </a:fld>
            <a:endParaRPr lang="id-ID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11D16DF-54EB-4303-8199-AF391C9396EE}" type="slidenum">
              <a:rPr lang="id-ID" smtClean="0"/>
              <a:t>‹#›</a:t>
            </a:fld>
            <a:endParaRPr lang="id-ID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A3EC-2AC2-4676-A33F-477A72D44B6D}" type="datetimeFigureOut">
              <a:rPr lang="id-ID" smtClean="0"/>
              <a:t>09/05/2013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16DF-54EB-4303-8199-AF391C9396E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A3EC-2AC2-4676-A33F-477A72D44B6D}" type="datetimeFigureOut">
              <a:rPr lang="id-ID" smtClean="0"/>
              <a:t>09/05/2013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16DF-54EB-4303-8199-AF391C9396E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A3EC-2AC2-4676-A33F-477A72D44B6D}" type="datetimeFigureOut">
              <a:rPr lang="id-ID" smtClean="0"/>
              <a:t>09/05/2013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16DF-54EB-4303-8199-AF391C9396E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A3EC-2AC2-4676-A33F-477A72D44B6D}" type="datetimeFigureOut">
              <a:rPr lang="id-ID" smtClean="0"/>
              <a:t>09/05/2013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16DF-54EB-4303-8199-AF391C9396E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A3EC-2AC2-4676-A33F-477A72D44B6D}" type="datetimeFigureOut">
              <a:rPr lang="id-ID" smtClean="0"/>
              <a:t>09/05/2013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16DF-54EB-4303-8199-AF391C9396EE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A3EC-2AC2-4676-A33F-477A72D44B6D}" type="datetimeFigureOut">
              <a:rPr lang="id-ID" smtClean="0"/>
              <a:t>09/05/2013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16DF-54EB-4303-8199-AF391C9396E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A3EC-2AC2-4676-A33F-477A72D44B6D}" type="datetimeFigureOut">
              <a:rPr lang="id-ID" smtClean="0"/>
              <a:t>09/05/2013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16DF-54EB-4303-8199-AF391C9396E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A3EC-2AC2-4676-A33F-477A72D44B6D}" type="datetimeFigureOut">
              <a:rPr lang="id-ID" smtClean="0"/>
              <a:t>09/05/2013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16DF-54EB-4303-8199-AF391C9396E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A3EC-2AC2-4676-A33F-477A72D44B6D}" type="datetimeFigureOut">
              <a:rPr lang="id-ID" smtClean="0"/>
              <a:t>09/05/2013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16DF-54EB-4303-8199-AF391C9396EE}" type="slidenum">
              <a:rPr lang="id-ID" smtClean="0"/>
              <a:t>‹#›</a:t>
            </a:fld>
            <a:endParaRPr lang="id-ID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A3EC-2AC2-4676-A33F-477A72D44B6D}" type="datetimeFigureOut">
              <a:rPr lang="id-ID" smtClean="0"/>
              <a:t>09/05/2013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16DF-54EB-4303-8199-AF391C9396EE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6066A3EC-2AC2-4676-A33F-477A72D44B6D}" type="datetimeFigureOut">
              <a:rPr lang="id-ID" smtClean="0"/>
              <a:t>09/05/2013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11D16DF-54EB-4303-8199-AF391C9396EE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4008" y="1052736"/>
            <a:ext cx="3456384" cy="1053644"/>
          </a:xfrm>
        </p:spPr>
        <p:txBody>
          <a:bodyPr>
            <a:noAutofit/>
          </a:bodyPr>
          <a:lstStyle/>
          <a:p>
            <a:pPr algn="ctr"/>
            <a:r>
              <a:rPr lang="id-ID" sz="3200" b="1" dirty="0" smtClean="0"/>
              <a:t>PEMROGRAMAN 4</a:t>
            </a:r>
            <a:endParaRPr lang="id-ID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2996952"/>
            <a:ext cx="3672408" cy="2304256"/>
          </a:xfrm>
        </p:spPr>
        <p:txBody>
          <a:bodyPr>
            <a:noAutofit/>
          </a:bodyPr>
          <a:lstStyle/>
          <a:p>
            <a:r>
              <a:rPr lang="en-US" sz="2000" dirty="0" smtClean="0"/>
              <a:t>45102100xx </a:t>
            </a:r>
          </a:p>
          <a:p>
            <a:r>
              <a:rPr lang="id-ID" sz="2000" dirty="0" smtClean="0"/>
              <a:t>Lusy Kusuma </a:t>
            </a:r>
          </a:p>
          <a:p>
            <a:r>
              <a:rPr lang="en-US" sz="2000" dirty="0" smtClean="0"/>
              <a:t>		45102100xx </a:t>
            </a:r>
          </a:p>
          <a:p>
            <a:r>
              <a:rPr lang="en-US" sz="2000" dirty="0" smtClean="0"/>
              <a:t>		</a:t>
            </a:r>
            <a:r>
              <a:rPr lang="id-ID" sz="2000" dirty="0" smtClean="0"/>
              <a:t>Rini Andriani</a:t>
            </a:r>
            <a:endParaRPr lang="en-US" sz="2000" dirty="0" smtClean="0"/>
          </a:p>
          <a:p>
            <a:r>
              <a:rPr lang="en-US" sz="2000" dirty="0" smtClean="0"/>
              <a:t>4510210039 </a:t>
            </a:r>
          </a:p>
          <a:p>
            <a:r>
              <a:rPr lang="id-ID" sz="2000" dirty="0" smtClean="0"/>
              <a:t>Febr</a:t>
            </a:r>
            <a:r>
              <a:rPr lang="en-US" sz="2000" dirty="0" smtClean="0"/>
              <a:t>i</a:t>
            </a:r>
            <a:r>
              <a:rPr lang="id-ID" sz="2000" dirty="0" smtClean="0"/>
              <a:t> Damatraseta</a:t>
            </a:r>
            <a:r>
              <a:rPr lang="en-US" sz="2000" dirty="0" smtClean="0"/>
              <a:t> </a:t>
            </a:r>
            <a:r>
              <a:rPr lang="en-US" sz="2000" dirty="0" err="1" smtClean="0"/>
              <a:t>Fairuz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9206726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57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412776"/>
            <a:ext cx="4464614" cy="757888"/>
          </a:xfrm>
        </p:spPr>
        <p:txBody>
          <a:bodyPr/>
          <a:lstStyle/>
          <a:p>
            <a:r>
              <a:rPr lang="en-US" dirty="0" err="1" smtClean="0"/>
              <a:t>Skema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smtClean="0"/>
              <a:t>User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104991"/>
              </p:ext>
            </p:extLst>
          </p:nvPr>
        </p:nvGraphicFramePr>
        <p:xfrm>
          <a:off x="1403648" y="306896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2543944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</a:t>
                      </a:r>
                      <a:r>
                        <a:rPr lang="en-US" dirty="0" smtClean="0"/>
                        <a:t> 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Keterangan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Blogname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r>
                        <a:rPr lang="en-US" baseline="0" dirty="0" smtClean="0"/>
                        <a:t> : 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Key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 : 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 : 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134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412776"/>
            <a:ext cx="4464614" cy="757888"/>
          </a:xfrm>
        </p:spPr>
        <p:txBody>
          <a:bodyPr/>
          <a:lstStyle/>
          <a:p>
            <a:r>
              <a:rPr lang="en-US" dirty="0" err="1" smtClean="0"/>
              <a:t>Skema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Kategori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006864"/>
              </p:ext>
            </p:extLst>
          </p:nvPr>
        </p:nvGraphicFramePr>
        <p:xfrm>
          <a:off x="1403648" y="306896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2543944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</a:t>
                      </a:r>
                      <a:r>
                        <a:rPr lang="en-US" dirty="0" smtClean="0"/>
                        <a:t> 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Keterangan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Id_kategori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: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Key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Nama_kategori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 : 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597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412776"/>
            <a:ext cx="4464614" cy="757888"/>
          </a:xfrm>
        </p:spPr>
        <p:txBody>
          <a:bodyPr/>
          <a:lstStyle/>
          <a:p>
            <a:r>
              <a:rPr lang="en-US" dirty="0" err="1" smtClean="0"/>
              <a:t>Skema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Post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860389"/>
              </p:ext>
            </p:extLst>
          </p:nvPr>
        </p:nvGraphicFramePr>
        <p:xfrm>
          <a:off x="1403648" y="2924944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2232248"/>
                <a:gridCol w="1763688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</a:t>
                      </a:r>
                      <a:r>
                        <a:rPr lang="en-US" dirty="0" smtClean="0"/>
                        <a:t> 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Keterangan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Id_post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baseline="0" dirty="0" smtClean="0"/>
                        <a:t> :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</a:t>
                      </a:r>
                      <a:r>
                        <a:rPr lang="en-US" baseline="0" dirty="0" smtClean="0"/>
                        <a:t> Key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Id_kategori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: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Blogname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 : 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Gambar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 : 100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Tanggal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3847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412776"/>
            <a:ext cx="4464614" cy="757888"/>
          </a:xfrm>
        </p:spPr>
        <p:txBody>
          <a:bodyPr/>
          <a:lstStyle/>
          <a:p>
            <a:r>
              <a:rPr lang="en-US" dirty="0" err="1" smtClean="0"/>
              <a:t>Skema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Komentar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55197"/>
              </p:ext>
            </p:extLst>
          </p:nvPr>
        </p:nvGraphicFramePr>
        <p:xfrm>
          <a:off x="1403648" y="2996952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2543944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</a:t>
                      </a:r>
                      <a:r>
                        <a:rPr lang="en-US" dirty="0" smtClean="0"/>
                        <a:t> 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Keterangan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Id_komentar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: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Key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Id_post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: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Blogname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 : 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Komentar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3993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412776"/>
            <a:ext cx="4464614" cy="757888"/>
          </a:xfrm>
        </p:spPr>
        <p:txBody>
          <a:bodyPr/>
          <a:lstStyle/>
          <a:p>
            <a:r>
              <a:rPr lang="en-US" dirty="0" err="1" smtClean="0"/>
              <a:t>Skema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Rate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747476"/>
              </p:ext>
            </p:extLst>
          </p:nvPr>
        </p:nvGraphicFramePr>
        <p:xfrm>
          <a:off x="1475656" y="299695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2471936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</a:t>
                      </a:r>
                      <a:r>
                        <a:rPr lang="en-US" dirty="0" smtClean="0"/>
                        <a:t> 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Keterangan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Id_rate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: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Key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Id_post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: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Blogname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r>
                        <a:rPr lang="en-US" smtClean="0"/>
                        <a:t> : 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611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0" t="6344" r="19667" b="4615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6034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4" t="3050" r="29722" b="4614"/>
          <a:stretch/>
        </p:blipFill>
        <p:spPr bwMode="auto">
          <a:xfrm>
            <a:off x="0" y="-13074"/>
            <a:ext cx="9144000" cy="6871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4036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4" t="6730" r="27517" b="20769"/>
          <a:stretch/>
        </p:blipFill>
        <p:spPr bwMode="auto">
          <a:xfrm>
            <a:off x="-36512" y="0"/>
            <a:ext cx="918051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4077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9" t="7154" r="24239" b="16726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1360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Pendahuluan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Tema yang diusung tentang memposting tulisan layaknya Blog.</a:t>
            </a:r>
          </a:p>
          <a:p>
            <a:r>
              <a:rPr lang="id-ID" dirty="0" smtClean="0"/>
              <a:t>Judul Website : </a:t>
            </a:r>
            <a:r>
              <a:rPr lang="en-US" dirty="0" smtClean="0"/>
              <a:t>Y</a:t>
            </a:r>
            <a:r>
              <a:rPr lang="id-ID" dirty="0" smtClean="0"/>
              <a:t>ouSay.com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37465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99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Proses Bisnis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912884" cy="3508977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Pada situs ini proses yang kami buat adalah : </a:t>
            </a:r>
          </a:p>
          <a:p>
            <a:pPr marL="514350" indent="-514350">
              <a:buAutoNum type="arabicPeriod"/>
            </a:pPr>
            <a:r>
              <a:rPr lang="en-US" dirty="0" smtClean="0"/>
              <a:t>M</a:t>
            </a:r>
            <a:r>
              <a:rPr lang="id-ID" dirty="0" smtClean="0"/>
              <a:t>emposting tulisan</a:t>
            </a:r>
          </a:p>
          <a:p>
            <a:pPr marL="514350" indent="-514350">
              <a:buAutoNum type="arabicPeriod"/>
            </a:pPr>
            <a:r>
              <a:rPr lang="id-ID" dirty="0" smtClean="0"/>
              <a:t>Tulisan yang sudah diposting dapat diberikan </a:t>
            </a:r>
            <a:r>
              <a:rPr lang="id-ID" dirty="0" smtClean="0"/>
              <a:t>: </a:t>
            </a:r>
            <a:r>
              <a:rPr lang="id-ID" dirty="0" smtClean="0"/>
              <a:t>Rate dan </a:t>
            </a:r>
            <a:r>
              <a:rPr lang="id-ID" dirty="0" smtClean="0"/>
              <a:t>Komentar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Memposisikan</a:t>
            </a:r>
            <a:r>
              <a:rPr lang="en-US" dirty="0" smtClean="0"/>
              <a:t> </a:t>
            </a:r>
            <a:r>
              <a:rPr lang="en-US" dirty="0" err="1" smtClean="0"/>
              <a:t>postingan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rate </a:t>
            </a:r>
            <a:r>
              <a:rPr lang="en-US" dirty="0" err="1" smtClean="0"/>
              <a:t>tinggi</a:t>
            </a:r>
            <a:endParaRPr lang="id-ID" dirty="0" smtClean="0"/>
          </a:p>
          <a:p>
            <a:pPr marL="0" indent="0">
              <a:buNone/>
            </a:pP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2022628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Nama Tabel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Tabel yang digunakan sebanyak 5 buah, yaitu :</a:t>
            </a:r>
          </a:p>
          <a:p>
            <a:pPr marL="514350" indent="-514350">
              <a:buAutoNum type="arabicPeriod"/>
            </a:pPr>
            <a:r>
              <a:rPr lang="id-ID" dirty="0" smtClean="0"/>
              <a:t>User</a:t>
            </a:r>
          </a:p>
          <a:p>
            <a:pPr marL="514350" indent="-514350">
              <a:buAutoNum type="arabicPeriod"/>
            </a:pPr>
            <a:r>
              <a:rPr lang="id-ID" dirty="0" smtClean="0">
                <a:solidFill>
                  <a:schemeClr val="accent6">
                    <a:lumMod val="75000"/>
                  </a:schemeClr>
                </a:solidFill>
              </a:rPr>
              <a:t>Post</a:t>
            </a:r>
          </a:p>
          <a:p>
            <a:pPr marL="514350" indent="-514350">
              <a:buAutoNum type="arabicPeriod"/>
            </a:pPr>
            <a:r>
              <a:rPr lang="id-ID" dirty="0" smtClean="0">
                <a:solidFill>
                  <a:schemeClr val="accent6">
                    <a:lumMod val="75000"/>
                  </a:schemeClr>
                </a:solidFill>
              </a:rPr>
              <a:t>Kategori</a:t>
            </a:r>
          </a:p>
          <a:p>
            <a:pPr marL="514350" indent="-514350">
              <a:buAutoNum type="arabicPeriod"/>
            </a:pPr>
            <a:r>
              <a:rPr lang="id-ID" dirty="0" smtClean="0">
                <a:solidFill>
                  <a:schemeClr val="accent6">
                    <a:lumMod val="75000"/>
                  </a:schemeClr>
                </a:solidFill>
              </a:rPr>
              <a:t>Komen</a:t>
            </a:r>
          </a:p>
          <a:p>
            <a:pPr marL="514350" indent="-514350">
              <a:buAutoNum type="arabicPeriod"/>
            </a:pPr>
            <a:r>
              <a:rPr lang="id-ID" dirty="0" smtClean="0">
                <a:solidFill>
                  <a:schemeClr val="accent6">
                    <a:lumMod val="75000"/>
                  </a:schemeClr>
                </a:solidFill>
              </a:rPr>
              <a:t>Rate</a:t>
            </a:r>
            <a:endParaRPr lang="id-ID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517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056" y="-137200"/>
            <a:ext cx="2736304" cy="685880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UI Mockup</a:t>
            </a:r>
            <a:endParaRPr lang="id-ID" dirty="0"/>
          </a:p>
        </p:txBody>
      </p:sp>
      <p:pic>
        <p:nvPicPr>
          <p:cNvPr id="1026" name="Picture 2" descr="E:\Universitas Pancasila\Pemograman\P4\Proyek\Rancangan\index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4" r="4485"/>
          <a:stretch/>
        </p:blipFill>
        <p:spPr bwMode="auto">
          <a:xfrm>
            <a:off x="755576" y="1043005"/>
            <a:ext cx="7632848" cy="4690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11760" y="5896006"/>
            <a:ext cx="4324763" cy="485322"/>
          </a:xfrm>
        </p:spPr>
        <p:txBody>
          <a:bodyPr/>
          <a:lstStyle/>
          <a:p>
            <a:pPr marL="68580" indent="0">
              <a:buNone/>
            </a:pP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737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UI Mockup</a:t>
            </a:r>
          </a:p>
        </p:txBody>
      </p:sp>
      <p:pic>
        <p:nvPicPr>
          <p:cNvPr id="4" name="Picture 2" descr="E:\Universitas Pancasila\Pemograman\P4\Proyek\Rancangan\hom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6" r="4683"/>
          <a:stretch/>
        </p:blipFill>
        <p:spPr bwMode="auto">
          <a:xfrm>
            <a:off x="683568" y="980728"/>
            <a:ext cx="7716702" cy="4741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076056" y="-137200"/>
            <a:ext cx="2736304" cy="6858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d-ID" dirty="0" smtClean="0"/>
              <a:t>UI Mockup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3728" y="5877272"/>
            <a:ext cx="4226883" cy="529284"/>
          </a:xfrm>
        </p:spPr>
        <p:txBody>
          <a:bodyPr/>
          <a:lstStyle/>
          <a:p>
            <a:pPr marL="68580" indent="0">
              <a:buNone/>
            </a:pP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Reader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448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UI Mockup</a:t>
            </a:r>
          </a:p>
        </p:txBody>
      </p:sp>
      <p:pic>
        <p:nvPicPr>
          <p:cNvPr id="4" name="Picture 2" descr="E:\Universitas Pancasila\Pemograman\P4\Proyek\Rancangan\tren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6" r="4536"/>
          <a:stretch/>
        </p:blipFill>
        <p:spPr bwMode="auto">
          <a:xfrm>
            <a:off x="716186" y="1004629"/>
            <a:ext cx="7707734" cy="47286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076056" y="-137200"/>
            <a:ext cx="2736304" cy="6858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d-ID" dirty="0" smtClean="0"/>
              <a:t>UI Mockup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50714" y="5922270"/>
            <a:ext cx="4038678" cy="531066"/>
          </a:xfrm>
        </p:spPr>
        <p:txBody>
          <a:bodyPr/>
          <a:lstStyle/>
          <a:p>
            <a:pPr marL="68580" indent="0">
              <a:buNone/>
            </a:pP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Trend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21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141" y="5805264"/>
            <a:ext cx="4340420" cy="504056"/>
          </a:xfrm>
        </p:spPr>
        <p:txBody>
          <a:bodyPr/>
          <a:lstStyle/>
          <a:p>
            <a:pPr marL="68580" indent="0">
              <a:buNone/>
            </a:pP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My Blog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076056" y="-137200"/>
            <a:ext cx="2736304" cy="6858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d-ID" dirty="0" smtClean="0"/>
              <a:t>UI Mockup</a:t>
            </a:r>
            <a:endParaRPr lang="id-ID" dirty="0"/>
          </a:p>
        </p:txBody>
      </p:sp>
      <p:pic>
        <p:nvPicPr>
          <p:cNvPr id="5122" name="Picture 2" descr="E:\Universitas Pancasila\Pemograman\P4\Proyek\Rancangan\myBlo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3" r="4829"/>
          <a:stretch/>
        </p:blipFill>
        <p:spPr bwMode="auto">
          <a:xfrm>
            <a:off x="899592" y="980728"/>
            <a:ext cx="7457518" cy="4597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718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E:\Universitas Pancasila\Pemograman\P4\Proyek\Rancangan\newPostin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6" r="4391"/>
          <a:stretch/>
        </p:blipFill>
        <p:spPr bwMode="auto">
          <a:xfrm>
            <a:off x="685639" y="1140940"/>
            <a:ext cx="7615182" cy="4664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08896" y="5877272"/>
            <a:ext cx="4968668" cy="457276"/>
          </a:xfrm>
        </p:spPr>
        <p:txBody>
          <a:bodyPr/>
          <a:lstStyle/>
          <a:p>
            <a:pPr marL="68580" indent="0">
              <a:buNone/>
            </a:pP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New Posting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076056" y="-137200"/>
            <a:ext cx="2736304" cy="6858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d-ID" dirty="0" smtClean="0"/>
              <a:t>UI Mockup</a:t>
            </a:r>
            <a:endParaRPr lang="id-ID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187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203</TotalTime>
  <Words>248</Words>
  <Application>Microsoft Office PowerPoint</Application>
  <PresentationFormat>On-screen Show (4:3)</PresentationFormat>
  <Paragraphs>129</Paragraphs>
  <Slides>20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Austin</vt:lpstr>
      <vt:lpstr>PEMROGRAMAN 4</vt:lpstr>
      <vt:lpstr>Pendahuluan</vt:lpstr>
      <vt:lpstr>Proses Bisnis</vt:lpstr>
      <vt:lpstr>Nama Tabel</vt:lpstr>
      <vt:lpstr>UI Mockup</vt:lpstr>
      <vt:lpstr>UI Mockup</vt:lpstr>
      <vt:lpstr>UI Mockup</vt:lpstr>
      <vt:lpstr>PowerPoint Presentation</vt:lpstr>
      <vt:lpstr>PowerPoint Presentation</vt:lpstr>
      <vt:lpstr>Terima Kasih</vt:lpstr>
      <vt:lpstr>Skema Database</vt:lpstr>
      <vt:lpstr>Skema Database</vt:lpstr>
      <vt:lpstr>Skema Database</vt:lpstr>
      <vt:lpstr>Skema Database</vt:lpstr>
      <vt:lpstr>Skema Database</vt:lpstr>
      <vt:lpstr>Class Diagram</vt:lpstr>
      <vt:lpstr>Sequential Diagram</vt:lpstr>
      <vt:lpstr>Sequential Diagram</vt:lpstr>
      <vt:lpstr>Sequential Diagram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4</dc:title>
  <dc:creator>RINI HANDRIANI</dc:creator>
  <cp:lastModifiedBy>Febry Fairuz</cp:lastModifiedBy>
  <cp:revision>54</cp:revision>
  <dcterms:created xsi:type="dcterms:W3CDTF">2013-05-01T09:33:46Z</dcterms:created>
  <dcterms:modified xsi:type="dcterms:W3CDTF">2013-05-09T11:48:21Z</dcterms:modified>
</cp:coreProperties>
</file>