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9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DBDF99F-4018-410A-9555-1F69A28BCBB3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8923EA5-D476-4C9B-A2A7-EF1933A7A250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99F-4018-410A-9555-1F69A28BCBB3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3EA5-D476-4C9B-A2A7-EF1933A7A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99F-4018-410A-9555-1F69A28BCBB3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3EA5-D476-4C9B-A2A7-EF1933A7A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99F-4018-410A-9555-1F69A28BCBB3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3EA5-D476-4C9B-A2A7-EF1933A7A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99F-4018-410A-9555-1F69A28BCBB3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3EA5-D476-4C9B-A2A7-EF1933A7A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99F-4018-410A-9555-1F69A28BCBB3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3EA5-D476-4C9B-A2A7-EF1933A7A2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99F-4018-410A-9555-1F69A28BCBB3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3EA5-D476-4C9B-A2A7-EF1933A7A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99F-4018-410A-9555-1F69A28BCBB3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3EA5-D476-4C9B-A2A7-EF1933A7A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99F-4018-410A-9555-1F69A28BCBB3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3EA5-D476-4C9B-A2A7-EF1933A7A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99F-4018-410A-9555-1F69A28BCBB3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3EA5-D476-4C9B-A2A7-EF1933A7A250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99F-4018-410A-9555-1F69A28BCBB3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3EA5-D476-4C9B-A2A7-EF1933A7A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DBDF99F-4018-410A-9555-1F69A28BCBB3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8923EA5-D476-4C9B-A2A7-EF1933A7A2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286000"/>
            <a:ext cx="3313355" cy="170216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Pemrograman</a:t>
            </a:r>
            <a:r>
              <a:rPr lang="en-US" sz="3200" dirty="0" smtClean="0"/>
              <a:t> 3	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4419600"/>
            <a:ext cx="3124200" cy="1447800"/>
          </a:xfrm>
        </p:spPr>
        <p:txBody>
          <a:bodyPr>
            <a:noAutofit/>
          </a:bodyPr>
          <a:lstStyle/>
          <a:p>
            <a:r>
              <a:rPr lang="en-US" dirty="0" smtClean="0"/>
              <a:t>4510210039</a:t>
            </a:r>
          </a:p>
          <a:p>
            <a:r>
              <a:rPr lang="en-US" dirty="0" err="1" smtClean="0"/>
              <a:t>Febry</a:t>
            </a:r>
            <a:r>
              <a:rPr lang="en-US" dirty="0" smtClean="0"/>
              <a:t> </a:t>
            </a:r>
            <a:r>
              <a:rPr lang="en-US" dirty="0" err="1" smtClean="0"/>
              <a:t>Damatraseta</a:t>
            </a:r>
            <a:r>
              <a:rPr lang="en-US" dirty="0" smtClean="0"/>
              <a:t> </a:t>
            </a:r>
            <a:r>
              <a:rPr lang="en-US" dirty="0" err="1" smtClean="0"/>
              <a:t>Fairuz</a:t>
            </a:r>
            <a:endParaRPr lang="en-US" dirty="0" smtClean="0"/>
          </a:p>
          <a:p>
            <a:r>
              <a:rPr lang="en-US" dirty="0" smtClean="0"/>
              <a:t>4510210038</a:t>
            </a:r>
          </a:p>
          <a:p>
            <a:r>
              <a:rPr lang="en-US" dirty="0" smtClean="0"/>
              <a:t>M. </a:t>
            </a:r>
            <a:r>
              <a:rPr lang="en-US" dirty="0" err="1" smtClean="0"/>
              <a:t>Rafii</a:t>
            </a:r>
            <a:r>
              <a:rPr lang="en-US" dirty="0" smtClean="0"/>
              <a:t> </a:t>
            </a:r>
            <a:r>
              <a:rPr lang="en-US" dirty="0" err="1" smtClean="0"/>
              <a:t>Pratama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16245" y="838200"/>
            <a:ext cx="2932355" cy="7115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UI MOCK - UP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639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57719" y="2546866"/>
            <a:ext cx="28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endParaRPr lang="en-US" dirty="0" smtClean="0"/>
          </a:p>
        </p:txBody>
      </p:sp>
      <p:pic>
        <p:nvPicPr>
          <p:cNvPr id="6146" name="Picture 2" descr="C:\Users\ASUS\Documents\p3-proyek\6 - tambah buk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4219575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168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1800" y="5181600"/>
            <a:ext cx="2994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endParaRPr lang="en-US" dirty="0" smtClean="0"/>
          </a:p>
        </p:txBody>
      </p:sp>
      <p:pic>
        <p:nvPicPr>
          <p:cNvPr id="7170" name="Picture 2" descr="C:\Users\ASUS\Documents\p3-proyek\7 - Se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81100"/>
            <a:ext cx="469582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591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:\Universitas Pancasila\Pemograman\P3\Tugas\p3-proyek\Images\untitled_p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0320"/>
          <a:stretch/>
        </p:blipFill>
        <p:spPr bwMode="auto">
          <a:xfrm>
            <a:off x="899615" y="1371600"/>
            <a:ext cx="7431962" cy="261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4600" y="4278868"/>
            <a:ext cx="2959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User</a:t>
            </a:r>
          </a:p>
        </p:txBody>
      </p:sp>
      <p:pic>
        <p:nvPicPr>
          <p:cNvPr id="6" name="Picture 2" descr="C:\Users\ASUS\Documents\p3-proyek\7 - Searc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2" t="81009" r="75562" b="8717"/>
          <a:stretch/>
        </p:blipFill>
        <p:spPr bwMode="auto">
          <a:xfrm>
            <a:off x="1143000" y="3513876"/>
            <a:ext cx="982639" cy="41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163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TERIMA KASIH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86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Tema</a:t>
            </a:r>
            <a:r>
              <a:rPr lang="en-US" dirty="0" smtClean="0"/>
              <a:t> : </a:t>
            </a:r>
            <a:r>
              <a:rPr lang="en-US" dirty="0" err="1" smtClean="0"/>
              <a:t>Perpustakaan</a:t>
            </a:r>
            <a:endParaRPr lang="en-US" dirty="0"/>
          </a:p>
          <a:p>
            <a:r>
              <a:rPr lang="en-US" dirty="0" err="1" smtClean="0"/>
              <a:t>Fasilitas</a:t>
            </a:r>
            <a:r>
              <a:rPr lang="en-US" dirty="0" smtClean="0"/>
              <a:t>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Input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user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Edit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hapus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8625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User</a:t>
            </a:r>
          </a:p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(master)</a:t>
            </a:r>
          </a:p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31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Sekejul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" t="27308" r="55022" b="49038"/>
          <a:stretch/>
        </p:blipFill>
        <p:spPr bwMode="auto">
          <a:xfrm>
            <a:off x="1371600" y="2251036"/>
            <a:ext cx="6324600" cy="193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5" t="27192" r="1015" b="48927"/>
          <a:stretch/>
        </p:blipFill>
        <p:spPr bwMode="auto">
          <a:xfrm>
            <a:off x="1064525" y="4267200"/>
            <a:ext cx="7083189" cy="1746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307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200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Rancangan</a:t>
            </a:r>
            <a:endParaRPr lang="en-US" dirty="0"/>
          </a:p>
        </p:txBody>
      </p:sp>
      <p:pic>
        <p:nvPicPr>
          <p:cNvPr id="1026" name="Picture 2" descr="C:\Users\ASUS\Documents\p3-proyek\1 - Halaman Logi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98" y="2057400"/>
            <a:ext cx="459560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43846" y="5879068"/>
            <a:ext cx="2161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5166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0" y="5181600"/>
            <a:ext cx="2161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endParaRPr lang="en-US" dirty="0" smtClean="0"/>
          </a:p>
        </p:txBody>
      </p:sp>
      <p:pic>
        <p:nvPicPr>
          <p:cNvPr id="2050" name="Picture 2" descr="C:\Users\ASUS\Documents\p3-proyek\2 - registra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952500"/>
            <a:ext cx="5686425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95600" y="5955268"/>
            <a:ext cx="2679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Pendaftaran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2506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24863" y="5334000"/>
            <a:ext cx="20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err="1" smtClean="0"/>
              <a:t>Halaman</a:t>
            </a:r>
            <a:r>
              <a:rPr lang="en-US" dirty="0" smtClean="0"/>
              <a:t> Login</a:t>
            </a:r>
          </a:p>
        </p:txBody>
      </p:sp>
      <p:pic>
        <p:nvPicPr>
          <p:cNvPr id="3074" name="Picture 2" descr="C:\Users\ASUS\Documents\p3-proyek\3 - 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875" y="1371600"/>
            <a:ext cx="4337711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659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1800" y="5029200"/>
            <a:ext cx="2715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err="1" smtClean="0"/>
              <a:t>Halaman</a:t>
            </a:r>
            <a:r>
              <a:rPr lang="en-US" dirty="0" smtClean="0"/>
              <a:t> Admin Panel</a:t>
            </a:r>
          </a:p>
        </p:txBody>
      </p:sp>
      <p:pic>
        <p:nvPicPr>
          <p:cNvPr id="1026" name="Picture 2" descr="L:\Universitas Pancasila\Pemograman\P3\Tugas\p3-proyek\Images\4 - Halaman Utama Adm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390650"/>
            <a:ext cx="6619875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928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67000" y="5257800"/>
            <a:ext cx="3029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endParaRPr lang="en-US" dirty="0" smtClean="0"/>
          </a:p>
        </p:txBody>
      </p:sp>
      <p:pic>
        <p:nvPicPr>
          <p:cNvPr id="5122" name="Picture 2" descr="C:\Users\ASUS\Documents\p3-proyek\5 - Daftar Buk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038225"/>
            <a:ext cx="481965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340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141</TotalTime>
  <Words>70</Words>
  <Application>Microsoft Office PowerPoint</Application>
  <PresentationFormat>On-screen Show (4:3)</PresentationFormat>
  <Paragraphs>28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Austin</vt:lpstr>
      <vt:lpstr>Pemrograman 3 </vt:lpstr>
      <vt:lpstr>Pendahuluan</vt:lpstr>
      <vt:lpstr>Tabel yang digunakan</vt:lpstr>
      <vt:lpstr>Sekejul</vt:lpstr>
      <vt:lpstr>Rancangan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27</cp:revision>
  <dcterms:created xsi:type="dcterms:W3CDTF">2012-11-29T06:28:52Z</dcterms:created>
  <dcterms:modified xsi:type="dcterms:W3CDTF">2012-11-30T02:43:43Z</dcterms:modified>
</cp:coreProperties>
</file>