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30"/>
  </p:notesMasterIdLst>
  <p:sldIdLst>
    <p:sldId id="256" r:id="rId2"/>
    <p:sldId id="349" r:id="rId3"/>
    <p:sldId id="257" r:id="rId4"/>
    <p:sldId id="605" r:id="rId5"/>
    <p:sldId id="618" r:id="rId6"/>
    <p:sldId id="627" r:id="rId7"/>
    <p:sldId id="560" r:id="rId8"/>
    <p:sldId id="521" r:id="rId9"/>
    <p:sldId id="554" r:id="rId10"/>
    <p:sldId id="619" r:id="rId11"/>
    <p:sldId id="556" r:id="rId12"/>
    <p:sldId id="561" r:id="rId13"/>
    <p:sldId id="553" r:id="rId14"/>
    <p:sldId id="562" r:id="rId15"/>
    <p:sldId id="558" r:id="rId16"/>
    <p:sldId id="563" r:id="rId17"/>
    <p:sldId id="598" r:id="rId18"/>
    <p:sldId id="566" r:id="rId19"/>
    <p:sldId id="568" r:id="rId20"/>
    <p:sldId id="621" r:id="rId21"/>
    <p:sldId id="622" r:id="rId22"/>
    <p:sldId id="623" r:id="rId23"/>
    <p:sldId id="570" r:id="rId24"/>
    <p:sldId id="569" r:id="rId25"/>
    <p:sldId id="624" r:id="rId26"/>
    <p:sldId id="625" r:id="rId27"/>
    <p:sldId id="626" r:id="rId28"/>
    <p:sldId id="628" r:id="rId29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612" userDrawn="1">
          <p15:clr>
            <a:srgbClr val="A4A3A4"/>
          </p15:clr>
        </p15:guide>
        <p15:guide id="3" pos="4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100"/>
    <a:srgbClr val="009EF3"/>
    <a:srgbClr val="FFB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>
      <p:cViewPr varScale="1">
        <p:scale>
          <a:sx n="65" d="100"/>
          <a:sy n="65" d="100"/>
        </p:scale>
        <p:origin x="852" y="90"/>
      </p:cViewPr>
      <p:guideLst>
        <p:guide orient="horz" pos="344"/>
        <p:guide pos="612"/>
        <p:guide pos="4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27.05.2025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054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30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9f7573e938_1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9f7573e938_1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665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1862986" y="4125696"/>
            <a:ext cx="7187495" cy="26862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732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732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732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732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732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732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732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8732"/>
            </a:lvl9pPr>
          </a:lstStyle>
          <a:p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3421867" y="1087583"/>
            <a:ext cx="3477116" cy="2619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1669535" y="1101201"/>
            <a:ext cx="1724525" cy="154553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135551"/>
            <a:ext cx="1655918" cy="24698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1038249" y="1995176"/>
            <a:ext cx="1209558" cy="1210713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3119322" y="806866"/>
            <a:ext cx="607118" cy="608267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6582676" y="1034584"/>
            <a:ext cx="600027" cy="599456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072" tIns="190072" rIns="190072" bIns="19007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42"/>
          </a:p>
        </p:txBody>
      </p:sp>
      <p:sp>
        <p:nvSpPr>
          <p:cNvPr id="1244" name="Google Shape;1244;p25"/>
          <p:cNvSpPr/>
          <p:nvPr/>
        </p:nvSpPr>
        <p:spPr>
          <a:xfrm flipH="1">
            <a:off x="6578016" y="1029319"/>
            <a:ext cx="609376" cy="609957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90072" tIns="190072" rIns="190072" bIns="19007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42"/>
          </a:p>
        </p:txBody>
      </p:sp>
      <p:sp>
        <p:nvSpPr>
          <p:cNvPr id="1245" name="Google Shape;1245;p25"/>
          <p:cNvSpPr/>
          <p:nvPr/>
        </p:nvSpPr>
        <p:spPr>
          <a:xfrm flipH="1">
            <a:off x="6658558" y="1110472"/>
            <a:ext cx="448285" cy="447688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90072" tIns="190072" rIns="190072" bIns="19007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42"/>
          </a:p>
        </p:txBody>
      </p:sp>
      <p:sp>
        <p:nvSpPr>
          <p:cNvPr id="1246" name="Google Shape;1246;p25"/>
          <p:cNvSpPr/>
          <p:nvPr/>
        </p:nvSpPr>
        <p:spPr>
          <a:xfrm flipH="1">
            <a:off x="6653871" y="1105207"/>
            <a:ext cx="457634" cy="458214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90072" tIns="190072" rIns="190072" bIns="19007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42"/>
          </a:p>
        </p:txBody>
      </p:sp>
      <p:sp>
        <p:nvSpPr>
          <p:cNvPr id="1247" name="Google Shape;1247;p25"/>
          <p:cNvSpPr/>
          <p:nvPr/>
        </p:nvSpPr>
        <p:spPr>
          <a:xfrm flipH="1">
            <a:off x="6741429" y="1192749"/>
            <a:ext cx="283111" cy="283114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90072" tIns="190072" rIns="190072" bIns="19007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42"/>
          </a:p>
        </p:txBody>
      </p:sp>
      <p:sp>
        <p:nvSpPr>
          <p:cNvPr id="1248" name="Google Shape;1248;p25"/>
          <p:cNvSpPr/>
          <p:nvPr/>
        </p:nvSpPr>
        <p:spPr>
          <a:xfrm flipH="1">
            <a:off x="6736165" y="1188087"/>
            <a:ext cx="293036" cy="292463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90072" tIns="190072" rIns="190072" bIns="190072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742"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7332842" y="750732"/>
            <a:ext cx="363851" cy="56133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998774" y="504576"/>
            <a:ext cx="363851" cy="56133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1874654" y="3437907"/>
            <a:ext cx="363851" cy="56133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1645315" y="8757632"/>
            <a:ext cx="2405603" cy="112828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8774316"/>
            <a:ext cx="1645315" cy="173888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1038249" y="8193232"/>
            <a:ext cx="1209558" cy="1210713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3782885" y="9535911"/>
            <a:ext cx="607118" cy="608267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441838" y="9658156"/>
            <a:ext cx="363824" cy="363827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998774" y="10088044"/>
            <a:ext cx="363851" cy="56133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2191493" y="8105238"/>
            <a:ext cx="363851" cy="56133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742"/>
            </a:p>
          </p:txBody>
        </p:sp>
      </p:grpSp>
    </p:spTree>
    <p:extLst>
      <p:ext uri="{BB962C8B-B14F-4D97-AF65-F5344CB8AC3E}">
        <p14:creationId xmlns:p14="http://schemas.microsoft.com/office/powerpoint/2010/main" val="276066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firebase.google.com/docs/firestore/quickstart#androi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11130842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" name="object 3"/>
            <p:cNvSpPr/>
            <p:nvPr/>
          </p:nvSpPr>
          <p:spPr>
            <a:xfrm>
              <a:off x="10806198" y="2222500"/>
              <a:ext cx="11130843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3600500" y="303424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spc="-10" dirty="0" err="1">
                <a:solidFill>
                  <a:srgbClr val="FFFFFF"/>
                </a:solidFill>
                <a:latin typeface="Source Sans Pro Light"/>
                <a:cs typeface="Source Sans Pro Light"/>
              </a:rPr>
              <a:t>Firestore</a:t>
            </a:r>
            <a:endParaRPr sz="3200" b="1" dirty="0">
              <a:latin typeface="Source Sans Pro Light"/>
              <a:cs typeface="Source Sans Pr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930726" y="303425"/>
            <a:ext cx="438146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b="1" spc="-15" dirty="0">
                <a:solidFill>
                  <a:srgbClr val="FFFFFF"/>
                </a:solidFill>
                <a:latin typeface="Source Sans Pro Light"/>
                <a:cs typeface="Source Sans Pro Light"/>
              </a:rPr>
              <a:t>CRUD</a:t>
            </a:r>
            <a:endParaRPr sz="3200" b="1" dirty="0">
              <a:latin typeface="Source Sans Pro Light"/>
              <a:cs typeface="Source Sans Pro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651949"/>
            <a:ext cx="19010313" cy="69455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461793" y="4138017"/>
            <a:ext cx="7345241" cy="137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2700" algn="ctr">
              <a:lnSpc>
                <a:spcPct val="100000"/>
              </a:lnSpc>
              <a:spcBef>
                <a:spcPts val="100"/>
              </a:spcBef>
            </a:pPr>
            <a:r>
              <a:rPr lang="en-US" sz="4400" spc="-5" dirty="0">
                <a:solidFill>
                  <a:srgbClr val="00318B"/>
                </a:solidFill>
                <a:latin typeface="Source Sans Pro"/>
                <a:cs typeface="Source Sans Pro"/>
              </a:rPr>
              <a:t>PERTEMUAN 12 MOBILE PROGRAMMING 1</a:t>
            </a:r>
            <a:endParaRPr lang="cs-CZ" sz="4400" dirty="0">
              <a:latin typeface="Source Sans Pro"/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437356" y="5346699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339066" y="5632723"/>
            <a:ext cx="788837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4000" spc="-5" dirty="0">
                <a:solidFill>
                  <a:srgbClr val="00A0EF"/>
                </a:solidFill>
                <a:latin typeface="Source Sans Pro Light"/>
                <a:cs typeface="Source Sans Pro Light"/>
              </a:rPr>
              <a:t>Nova Agustina, </a:t>
            </a:r>
            <a:r>
              <a:rPr lang="en-US" sz="4000" spc="-5" dirty="0" err="1">
                <a:solidFill>
                  <a:srgbClr val="00A0EF"/>
                </a:solidFill>
                <a:latin typeface="Source Sans Pro Light"/>
                <a:cs typeface="Source Sans Pro Light"/>
              </a:rPr>
              <a:t>M.Kom</a:t>
            </a:r>
            <a:r>
              <a:rPr lang="en-US" sz="4000" spc="-5" dirty="0">
                <a:solidFill>
                  <a:srgbClr val="00A0EF"/>
                </a:solidFill>
                <a:latin typeface="Source Sans Pro Light"/>
                <a:cs typeface="Source Sans Pro Light"/>
              </a:rPr>
              <a:t>.</a:t>
            </a:r>
            <a:endParaRPr lang="cs-CZ" sz="4000" dirty="0">
              <a:latin typeface="Source Sans Pro Light"/>
              <a:cs typeface="Source Sans Pro Light"/>
            </a:endParaRPr>
          </a:p>
        </p:txBody>
      </p:sp>
      <p:pic>
        <p:nvPicPr>
          <p:cNvPr id="7170" name="Picture 2" descr="Mobile Development - GB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827" y="2343510"/>
            <a:ext cx="9935557" cy="657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75234" y="8723883"/>
            <a:ext cx="12665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Tools :</a:t>
            </a:r>
          </a:p>
        </p:txBody>
      </p:sp>
      <p:pic>
        <p:nvPicPr>
          <p:cNvPr id="1026" name="Picture 2" descr="Android Studio Logo / Software / Logonoid.c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17" y="9320494"/>
            <a:ext cx="1181164" cy="118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222EF-FFC7-3E07-825A-10A920A53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A27F365C-8FAE-7603-0BE0-AF0FE7D71B60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FBEA069-0F5C-D966-81F3-63BBE8A01D56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Read Data</a:t>
            </a:r>
            <a:endParaRPr lang="en-US" sz="4800" b="1" dirty="0">
              <a:cs typeface="Source Sans Pro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241F8D-96A3-B508-FF1B-F01D55D0928A}"/>
              </a:ext>
            </a:extLst>
          </p:cNvPr>
          <p:cNvSpPr/>
          <p:nvPr/>
        </p:nvSpPr>
        <p:spPr>
          <a:xfrm>
            <a:off x="365717" y="1818308"/>
            <a:ext cx="10363575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Pada </a:t>
            </a:r>
            <a:r>
              <a:rPr lang="en-US" sz="4400" dirty="0" err="1"/>
              <a:t>News,tambahkan</a:t>
            </a:r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274DBE00-F564-0471-34F9-C72007F04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67" y="3186460"/>
            <a:ext cx="9808004" cy="532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3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Create Data</a:t>
            </a:r>
            <a:endParaRPr sz="4800" b="1" dirty="0">
              <a:cs typeface="Source Sans Pro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85895E-55AE-4E04-85F7-77063B0FEEB4}"/>
              </a:ext>
            </a:extLst>
          </p:cNvPr>
          <p:cNvSpPr/>
          <p:nvPr/>
        </p:nvSpPr>
        <p:spPr>
          <a:xfrm>
            <a:off x="208860" y="1618709"/>
            <a:ext cx="5845552" cy="5065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Pada activity_main.xml </a:t>
            </a:r>
            <a:r>
              <a:rPr lang="en-US" sz="4400" dirty="0" err="1"/>
              <a:t>tambahkan</a:t>
            </a:r>
            <a:r>
              <a:rPr lang="en-US" sz="4400" dirty="0"/>
              <a:t> </a:t>
            </a:r>
            <a:r>
              <a:rPr lang="en-US" sz="4400" dirty="0" err="1"/>
              <a:t>recycleriew</a:t>
            </a:r>
            <a:r>
              <a:rPr lang="en-US" sz="4400" dirty="0"/>
              <a:t> dan floating button. </a:t>
            </a:r>
            <a:r>
              <a:rPr lang="en-US" sz="4400" dirty="0" err="1"/>
              <a:t>Dapat</a:t>
            </a:r>
            <a:r>
              <a:rPr lang="en-US" sz="4400" dirty="0"/>
              <a:t> copy source di </a:t>
            </a:r>
            <a:r>
              <a:rPr lang="en-US" sz="4400" dirty="0" err="1"/>
              <a:t>bawah</a:t>
            </a:r>
            <a:r>
              <a:rPr lang="en-US" sz="4400" dirty="0"/>
              <a:t> </a:t>
            </a:r>
            <a:r>
              <a:rPr lang="en-US" sz="4400" dirty="0" err="1"/>
              <a:t>ini</a:t>
            </a:r>
            <a:r>
              <a:rPr lang="en-US" sz="44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EC6CBA-7369-DD15-38EB-BB085EC2A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934" y="7453832"/>
            <a:ext cx="6032648" cy="21698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&lt;?xml version="1.0" encoding="utf-8"?&gt;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xmlns:android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apk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/res/android"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xmlns:app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apk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/res-auto"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xmlns:tools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="http://schemas.android.com/tools"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android:layout_width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android:layout_height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android:layout_margin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="10dp"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tools:context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=".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MainActivity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1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androidx.recyclerview.widget.RecyclerView</a:t>
            </a:r>
            <a:endParaRPr kumimoji="0" lang="en-US" altLang="en-US" sz="500" b="0" i="1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android:id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="@+id/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rcvNews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android:layout_width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android:layout_height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app:layout_constraintTop_toTopOf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="parent"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tools:ignore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MissingConstraints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"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1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&lt;com.google.android.material.floatingactionbutton.FloatingActionButton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android:id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="@+id/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floatAddNews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android:layout_width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android:layout_height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app:layout_constraintBottom_toBottomOf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="parent"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app:layout_constraintEnd_toEndOf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="parent"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android:layout_margin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="16dp"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app:srcCompat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="@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android:drawable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ic_input_add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tools:ignore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="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MissingConstraints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"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00" b="0" i="1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kumimoji="0" lang="en-US" altLang="en-US" sz="5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en-US" altLang="en-US" sz="5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</p:txBody>
      </p:sp>
      <p:pic>
        <p:nvPicPr>
          <p:cNvPr id="4" name="Gambar 3">
            <a:extLst>
              <a:ext uri="{FF2B5EF4-FFF2-40B4-BE49-F238E27FC236}">
                <a16:creationId xmlns:a16="http://schemas.microsoft.com/office/drawing/2014/main" id="{40013496-74C3-9637-1B60-7AEA57AB7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582" y="2213931"/>
            <a:ext cx="11608649" cy="62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79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Create Data</a:t>
            </a:r>
            <a:endParaRPr sz="4800" b="1" dirty="0">
              <a:cs typeface="Source Sans Pro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85895E-55AE-4E04-85F7-77063B0FEEB4}"/>
              </a:ext>
            </a:extLst>
          </p:cNvPr>
          <p:cNvSpPr/>
          <p:nvPr/>
        </p:nvSpPr>
        <p:spPr>
          <a:xfrm>
            <a:off x="365718" y="1818308"/>
            <a:ext cx="5845551" cy="2499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Pada activity_add_edit_news.xml source </a:t>
            </a:r>
            <a:r>
              <a:rPr lang="en-US" sz="3600" dirty="0" err="1"/>
              <a:t>berikut</a:t>
            </a:r>
            <a:endParaRPr lang="en-US" sz="3600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0AD5588-8F1B-B077-850A-D480C3454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746" y="5898649"/>
            <a:ext cx="7344762" cy="421653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&lt;?xml version="1.0" encoding="utf-8"?&gt;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&lt;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androidx.constraintlayout.widget.ConstraintLayout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xmlns:android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="http://schemas.android.com/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apk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/res/android"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xmlns:app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="http://schemas.android.com/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apk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/res-auto"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xmlns:tools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="http://schemas.android.com/tools"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android:id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="@+id/main"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android:layout_width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match_parent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android:layout_height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match_parent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android:layout_margin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="10dp"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tools:context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=".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AddEditNewsActivity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&lt;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ScrollView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android:layout_margin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="8dp"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android:layout_width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match_parent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android:layout_height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match_parent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&lt;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LinearLayout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android:orientation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="vertical"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android:layout_width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match_parent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android:layout_height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wrap_content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&lt;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EditText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android:layout_height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wrap_content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android:layout_width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match_parent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android:layout_margin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="4dp"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android:inputType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textMultiLine|textNoSuggestions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android:minHeight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="48dp"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android:id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="@+id/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titleEdit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android:hint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="Title"/&gt;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&lt;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EditText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android:layout_height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wrap_content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android:layout_width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match_parent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android:id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="@+id/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shortDescEdit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android:minHeight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="48dp"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android:inputType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textMultiLine|textNoSuggestions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android:layout_margin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="4dp"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android:hint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="Short Desc"/&gt;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&lt;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EditText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android:layout_height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wrap_content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android:layout_width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match_parent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android:id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="@+id/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descEdit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android:inputType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textMultiLine|textNoSuggestions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android:minHeight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="48dp"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android:layout_margin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="4dp"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android:hint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="Desc"/&gt;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&lt;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EditText</a:t>
            </a: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android:layout_height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wrap_content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android:layout_width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match_parent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android:id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="@+id/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imgEdit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android:minHeight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="48dp"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android:inputType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textMultiLine|textNoSuggestions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android:layout_margin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="4dp"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android:hint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="Image URL"/&gt;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&lt;Button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android:layout_height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wrap_content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android:layout_width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match_parent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android:id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="@+id/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saveButton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android:layout_margin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="4dp"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        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android:text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="Save"/&gt;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    &lt;/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LinearLayout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    &lt;/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ScrollView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solidFill>
                <a:srgbClr val="E8BF6A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&lt;/</a:t>
            </a:r>
            <a:r>
              <a:rPr kumimoji="0" lang="en-US" altLang="en-US" sz="4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androidx.constraintlayout.widget.ConstraintLayout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</a:rPr>
              <a:t>&gt;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EDD6A950-D635-1189-88C1-BD2957A5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5310" y="1512352"/>
            <a:ext cx="6039693" cy="7668695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E920D697-23CA-65F4-69FC-AFE4D515F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9044" y="2754412"/>
            <a:ext cx="6039693" cy="593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35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5">
            <a:extLst>
              <a:ext uri="{FF2B5EF4-FFF2-40B4-BE49-F238E27FC236}">
                <a16:creationId xmlns:a16="http://schemas.microsoft.com/office/drawing/2014/main" id="{DCACDC2A-B1A7-10BF-F373-8CEBB0A8179C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C0A919DE-7EF7-3BC1-D20D-AFD5CA5743F8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Create Data</a:t>
            </a:r>
            <a:endParaRPr lang="en-US" sz="4800" b="1" dirty="0">
              <a:cs typeface="Source Sans Pro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A6B53-628D-CD4F-41AA-8D69823CA22C}"/>
              </a:ext>
            </a:extLst>
          </p:cNvPr>
          <p:cNvSpPr/>
          <p:nvPr/>
        </p:nvSpPr>
        <p:spPr>
          <a:xfrm>
            <a:off x="6840860" y="406817"/>
            <a:ext cx="10788556" cy="2018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Pada </a:t>
            </a:r>
            <a:r>
              <a:rPr lang="en-US" sz="4400" dirty="0" err="1"/>
              <a:t>MainActivity</a:t>
            </a:r>
            <a:r>
              <a:rPr lang="en-US" sz="4400" dirty="0"/>
              <a:t> import </a:t>
            </a:r>
            <a:r>
              <a:rPr lang="en-US" sz="4400" dirty="0" err="1"/>
              <a:t>beberapa</a:t>
            </a:r>
            <a:r>
              <a:rPr lang="en-US" sz="4400" dirty="0"/>
              <a:t> library yang </a:t>
            </a:r>
            <a:r>
              <a:rPr lang="en-US" sz="4400" dirty="0" err="1"/>
              <a:t>akan</a:t>
            </a:r>
            <a:r>
              <a:rPr lang="en-US" sz="4400" dirty="0"/>
              <a:t> </a:t>
            </a:r>
            <a:r>
              <a:rPr lang="en-US" sz="4400" dirty="0" err="1"/>
              <a:t>digunakan</a:t>
            </a:r>
            <a:endParaRPr lang="en-US" sz="4400" dirty="0"/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6A14C27D-266C-FD73-0E00-8C2CE83AF4CD}"/>
              </a:ext>
            </a:extLst>
          </p:cNvPr>
          <p:cNvSpPr txBox="1"/>
          <p:nvPr/>
        </p:nvSpPr>
        <p:spPr>
          <a:xfrm>
            <a:off x="573772" y="3186460"/>
            <a:ext cx="1505206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import </a:t>
            </a:r>
            <a:r>
              <a:rPr lang="en-US" sz="2800" dirty="0" err="1"/>
              <a:t>android.content.Intent</a:t>
            </a:r>
            <a:endParaRPr lang="en-US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android.os.Bundle</a:t>
            </a:r>
            <a:endParaRPr lang="en-US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android.util.Log</a:t>
            </a:r>
            <a:endParaRPr lang="en-US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android.widget.Toast</a:t>
            </a:r>
            <a:endParaRPr lang="en-US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androidx.appcompat.app.AppCompatActivity</a:t>
            </a:r>
            <a:endParaRPr lang="en-US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androidx.recyclerview.widget.LinearLayoutManager</a:t>
            </a:r>
            <a:endParaRPr lang="en-US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androidx.recyclerview.widget.RecyclerView</a:t>
            </a:r>
            <a:endParaRPr lang="en-US" sz="2800" dirty="0"/>
          </a:p>
          <a:p>
            <a:r>
              <a:rPr lang="en-US" sz="2800" dirty="0"/>
              <a:t>import com.google.android.material.floatingactionbutton.FloatingActionButton</a:t>
            </a:r>
          </a:p>
          <a:p>
            <a:r>
              <a:rPr lang="en-US" sz="2800" dirty="0"/>
              <a:t>import </a:t>
            </a:r>
            <a:r>
              <a:rPr lang="en-US" sz="2800" dirty="0" err="1"/>
              <a:t>com.google.firebase.firestore.ktx.firestore</a:t>
            </a:r>
            <a:endParaRPr lang="en-US" sz="2800" dirty="0"/>
          </a:p>
          <a:p>
            <a:r>
              <a:rPr lang="en-US" sz="2800" dirty="0"/>
              <a:t>import </a:t>
            </a:r>
            <a:r>
              <a:rPr lang="en-US" sz="2800" dirty="0" err="1"/>
              <a:t>com.google.firebase.ktx.Firebase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620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5">
            <a:extLst>
              <a:ext uri="{FF2B5EF4-FFF2-40B4-BE49-F238E27FC236}">
                <a16:creationId xmlns:a16="http://schemas.microsoft.com/office/drawing/2014/main" id="{DCACDC2A-B1A7-10BF-F373-8CEBB0A8179C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C0A919DE-7EF7-3BC1-D20D-AFD5CA5743F8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Create Data</a:t>
            </a:r>
            <a:endParaRPr lang="en-US" sz="4800" b="1" dirty="0">
              <a:cs typeface="Source Sans Pro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6A6B53-628D-CD4F-41AA-8D69823CA22C}"/>
              </a:ext>
            </a:extLst>
          </p:cNvPr>
          <p:cNvSpPr/>
          <p:nvPr/>
        </p:nvSpPr>
        <p:spPr>
          <a:xfrm>
            <a:off x="12745516" y="2250356"/>
            <a:ext cx="5400600" cy="7097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Pada </a:t>
            </a:r>
            <a:r>
              <a:rPr lang="en-US" sz="4400" dirty="0" err="1"/>
              <a:t>MainActivity</a:t>
            </a:r>
            <a:r>
              <a:rPr lang="en-US" sz="4400" dirty="0"/>
              <a:t> </a:t>
            </a:r>
            <a:r>
              <a:rPr lang="en-US" sz="4400" dirty="0" err="1"/>
              <a:t>identifikasi</a:t>
            </a:r>
            <a:r>
              <a:rPr lang="en-US" sz="4400" dirty="0"/>
              <a:t> </a:t>
            </a:r>
            <a:r>
              <a:rPr lang="en-US" sz="4400" dirty="0" err="1"/>
              <a:t>RecyclerView</a:t>
            </a:r>
            <a:r>
              <a:rPr lang="en-US" sz="4400" dirty="0"/>
              <a:t> dan </a:t>
            </a:r>
            <a:r>
              <a:rPr lang="en-US" sz="4400" dirty="0" err="1"/>
              <a:t>FloatingButton</a:t>
            </a:r>
            <a:r>
              <a:rPr lang="en-US" sz="4400" dirty="0"/>
              <a:t>. </a:t>
            </a:r>
            <a:r>
              <a:rPr lang="en-US" sz="4400" dirty="0" err="1"/>
              <a:t>Tambahkan</a:t>
            </a:r>
            <a:r>
              <a:rPr lang="en-US" sz="4400" dirty="0"/>
              <a:t> method </a:t>
            </a:r>
            <a:r>
              <a:rPr lang="en-US" sz="4400" dirty="0" err="1"/>
              <a:t>onClick</a:t>
            </a:r>
            <a:r>
              <a:rPr lang="en-US" sz="4400" dirty="0"/>
              <a:t> pada </a:t>
            </a:r>
            <a:r>
              <a:rPr lang="en-US" sz="4400" dirty="0" err="1"/>
              <a:t>floatingbutton</a:t>
            </a:r>
            <a:endParaRPr lang="en-US" sz="4400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5281B8A4-E952-8385-D123-46B0ABDB5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64" y="1971324"/>
            <a:ext cx="8928992" cy="84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16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5">
            <a:extLst>
              <a:ext uri="{FF2B5EF4-FFF2-40B4-BE49-F238E27FC236}">
                <a16:creationId xmlns:a16="http://schemas.microsoft.com/office/drawing/2014/main" id="{DCACDC2A-B1A7-10BF-F373-8CEBB0A8179C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C0A919DE-7EF7-3BC1-D20D-AFD5CA5743F8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Create Data</a:t>
            </a:r>
            <a:endParaRPr lang="en-US" sz="4800" b="1" dirty="0">
              <a:cs typeface="Source Sans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68FC40-0508-C2BB-82E2-7C8204EE89A5}"/>
              </a:ext>
            </a:extLst>
          </p:cNvPr>
          <p:cNvSpPr/>
          <p:nvPr/>
        </p:nvSpPr>
        <p:spPr>
          <a:xfrm>
            <a:off x="376164" y="1991819"/>
            <a:ext cx="15177664" cy="2018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Pada </a:t>
            </a:r>
            <a:r>
              <a:rPr lang="en-US" sz="4400" dirty="0" err="1"/>
              <a:t>AddEditNewsActivity</a:t>
            </a:r>
            <a:r>
              <a:rPr lang="en-US" sz="4400" dirty="0"/>
              <a:t> </a:t>
            </a:r>
            <a:r>
              <a:rPr lang="en-US" sz="4400" dirty="0" err="1"/>
              <a:t>tambahkan</a:t>
            </a:r>
            <a:r>
              <a:rPr lang="en-US" sz="4400" dirty="0"/>
              <a:t> library </a:t>
            </a:r>
            <a:r>
              <a:rPr lang="en-US" sz="4400" dirty="0" err="1"/>
              <a:t>berikut</a:t>
            </a:r>
            <a:r>
              <a:rPr lang="en-US" sz="4400" dirty="0"/>
              <a:t>. </a:t>
            </a:r>
            <a:r>
              <a:rPr lang="en-US" sz="4400" dirty="0" err="1"/>
              <a:t>Dapat</a:t>
            </a:r>
            <a:r>
              <a:rPr lang="en-US" sz="4400" dirty="0"/>
              <a:t> copy source di </a:t>
            </a:r>
            <a:r>
              <a:rPr lang="en-US" sz="4400" dirty="0" err="1"/>
              <a:t>bawah</a:t>
            </a:r>
            <a:r>
              <a:rPr lang="en-US" sz="4400" dirty="0"/>
              <a:t> </a:t>
            </a:r>
            <a:r>
              <a:rPr lang="en-US" sz="4400" dirty="0" err="1"/>
              <a:t>ini</a:t>
            </a:r>
            <a:r>
              <a:rPr lang="en-US" sz="4400" dirty="0"/>
              <a:t>: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1B3F890-E2B5-A6B2-1EBC-7D69303C8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79" y="5878049"/>
            <a:ext cx="7175669" cy="116955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android.os.Bundle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android.widget.Button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android.widget.EditText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android.widget.Toast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androidx.appcompat.app.AppCompatActivity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com.google.firebase.firestore.ktx.firestore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CC7832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com.google.firebase.ktx.Firebase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ABF27935-4405-7405-4C08-3CAB2B39C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836" y="5013585"/>
            <a:ext cx="11625793" cy="40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52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5">
            <a:extLst>
              <a:ext uri="{FF2B5EF4-FFF2-40B4-BE49-F238E27FC236}">
                <a16:creationId xmlns:a16="http://schemas.microsoft.com/office/drawing/2014/main" id="{DCACDC2A-B1A7-10BF-F373-8CEBB0A8179C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C0A919DE-7EF7-3BC1-D20D-AFD5CA5743F8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Create Data</a:t>
            </a:r>
            <a:endParaRPr lang="en-US" sz="4800" b="1" dirty="0">
              <a:cs typeface="Source Sans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68FC40-0508-C2BB-82E2-7C8204EE89A5}"/>
              </a:ext>
            </a:extLst>
          </p:cNvPr>
          <p:cNvSpPr/>
          <p:nvPr/>
        </p:nvSpPr>
        <p:spPr>
          <a:xfrm>
            <a:off x="38668" y="1565122"/>
            <a:ext cx="14579056" cy="2018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Pada </a:t>
            </a:r>
            <a:r>
              <a:rPr lang="en-US" sz="4400" dirty="0" err="1"/>
              <a:t>AddEditNewsActivity</a:t>
            </a:r>
            <a:r>
              <a:rPr lang="en-US" sz="4400" dirty="0"/>
              <a:t> </a:t>
            </a:r>
            <a:r>
              <a:rPr lang="en-US" sz="4400" dirty="0" err="1"/>
              <a:t>Identifikasi</a:t>
            </a:r>
            <a:r>
              <a:rPr lang="en-US" sz="4400" dirty="0"/>
              <a:t> Firebase dan News (Data Class)</a:t>
            </a: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52E2D126-7210-9571-5F05-6ACEAD9D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12" y="4553542"/>
            <a:ext cx="10878520" cy="255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86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5">
            <a:extLst>
              <a:ext uri="{FF2B5EF4-FFF2-40B4-BE49-F238E27FC236}">
                <a16:creationId xmlns:a16="http://schemas.microsoft.com/office/drawing/2014/main" id="{DCACDC2A-B1A7-10BF-F373-8CEBB0A8179C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C0A919DE-7EF7-3BC1-D20D-AFD5CA5743F8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Create Data</a:t>
            </a:r>
            <a:endParaRPr lang="en-US" sz="4800" b="1" dirty="0">
              <a:cs typeface="Source Sans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68FC40-0508-C2BB-82E2-7C8204EE89A5}"/>
              </a:ext>
            </a:extLst>
          </p:cNvPr>
          <p:cNvSpPr/>
          <p:nvPr/>
        </p:nvSpPr>
        <p:spPr>
          <a:xfrm>
            <a:off x="782575" y="1618709"/>
            <a:ext cx="7666288" cy="6654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 err="1"/>
              <a:t>Inisialisasi</a:t>
            </a:r>
            <a:r>
              <a:rPr lang="en-US" sz="3600" dirty="0"/>
              <a:t> view yang </a:t>
            </a:r>
            <a:r>
              <a:rPr lang="en-US" sz="3600" dirty="0" err="1"/>
              <a:t>ada</a:t>
            </a:r>
            <a:r>
              <a:rPr lang="en-US" sz="3600" dirty="0"/>
              <a:t> pada </a:t>
            </a:r>
            <a:r>
              <a:rPr lang="en-US" sz="3600" dirty="0" err="1"/>
              <a:t>AddEditNewsActivity</a:t>
            </a:r>
            <a:r>
              <a:rPr lang="en-US" sz="3600" dirty="0"/>
              <a:t>. </a:t>
            </a:r>
          </a:p>
          <a:p>
            <a:pPr>
              <a:lnSpc>
                <a:spcPct val="150000"/>
              </a:lnSpc>
            </a:pPr>
            <a:r>
              <a:rPr lang="en-US" sz="3600" dirty="0" err="1"/>
              <a:t>Kemudian</a:t>
            </a:r>
            <a:r>
              <a:rPr lang="en-US" sz="3600" dirty="0"/>
              <a:t>: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600" dirty="0" err="1"/>
              <a:t>Terima</a:t>
            </a:r>
            <a:r>
              <a:rPr lang="en-US" sz="3600" dirty="0"/>
              <a:t> intent yang </a:t>
            </a:r>
            <a:r>
              <a:rPr lang="en-US" sz="3600" dirty="0" err="1"/>
              <a:t>diterima</a:t>
            </a:r>
            <a:r>
              <a:rPr lang="en-US" sz="3600" dirty="0"/>
              <a:t> </a:t>
            </a:r>
            <a:r>
              <a:rPr lang="en-US" sz="3600" dirty="0" err="1"/>
              <a:t>MainActivity</a:t>
            </a:r>
            <a:r>
              <a:rPr lang="en-US" sz="3600" dirty="0"/>
              <a:t> </a:t>
            </a:r>
            <a:r>
              <a:rPr lang="en-US" sz="3600" dirty="0" err="1"/>
              <a:t>dengan</a:t>
            </a:r>
            <a:r>
              <a:rPr lang="en-US" sz="3600" dirty="0"/>
              <a:t> nama news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3600" dirty="0"/>
              <a:t>Beri event pada </a:t>
            </a:r>
            <a:r>
              <a:rPr lang="en-US" sz="3600" dirty="0" err="1"/>
              <a:t>saveButton</a:t>
            </a:r>
            <a:r>
              <a:rPr lang="en-US" sz="3600" dirty="0"/>
              <a:t> (</a:t>
            </a:r>
            <a:r>
              <a:rPr lang="en-US" sz="3600" dirty="0" err="1"/>
              <a:t>untuk</a:t>
            </a:r>
            <a:r>
              <a:rPr lang="en-US" sz="3600" dirty="0"/>
              <a:t> </a:t>
            </a:r>
            <a:r>
              <a:rPr lang="en-US" sz="3600" dirty="0" err="1"/>
              <a:t>menyimpan</a:t>
            </a:r>
            <a:r>
              <a:rPr lang="en-US" sz="3600" dirty="0"/>
              <a:t> data </a:t>
            </a:r>
            <a:r>
              <a:rPr lang="en-US" sz="3600" dirty="0" err="1"/>
              <a:t>atau</a:t>
            </a:r>
            <a:r>
              <a:rPr lang="en-US" sz="3600" dirty="0"/>
              <a:t> </a:t>
            </a:r>
            <a:r>
              <a:rPr lang="en-US" sz="3600" dirty="0" err="1"/>
              <a:t>perubahan</a:t>
            </a:r>
            <a:r>
              <a:rPr lang="en-US" sz="3600" dirty="0"/>
              <a:t> data)</a:t>
            </a: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007D2E1F-9629-12EB-EB1D-17D8EDCBF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8912" y="162124"/>
            <a:ext cx="10051191" cy="9505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0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5">
            <a:extLst>
              <a:ext uri="{FF2B5EF4-FFF2-40B4-BE49-F238E27FC236}">
                <a16:creationId xmlns:a16="http://schemas.microsoft.com/office/drawing/2014/main" id="{DCACDC2A-B1A7-10BF-F373-8CEBB0A8179C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C0A919DE-7EF7-3BC1-D20D-AFD5CA5743F8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Create Data</a:t>
            </a:r>
            <a:endParaRPr lang="en-US" sz="4800" b="1" dirty="0">
              <a:cs typeface="Source Sans Pro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68FC40-0508-C2BB-82E2-7C8204EE89A5}"/>
              </a:ext>
            </a:extLst>
          </p:cNvPr>
          <p:cNvSpPr/>
          <p:nvPr/>
        </p:nvSpPr>
        <p:spPr>
          <a:xfrm>
            <a:off x="38668" y="1565122"/>
            <a:ext cx="18395480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 err="1"/>
              <a:t>Jalankan</a:t>
            </a:r>
            <a:r>
              <a:rPr lang="en-US" sz="4400" dirty="0"/>
              <a:t> </a:t>
            </a:r>
            <a:r>
              <a:rPr lang="en-US" sz="4400" dirty="0" err="1"/>
              <a:t>aplikasi</a:t>
            </a:r>
            <a:r>
              <a:rPr lang="en-US" sz="4400" dirty="0"/>
              <a:t>. Jika </a:t>
            </a:r>
            <a:r>
              <a:rPr lang="en-US" sz="4400" dirty="0" err="1"/>
              <a:t>berhasil</a:t>
            </a:r>
            <a:r>
              <a:rPr lang="en-US" sz="4400" dirty="0"/>
              <a:t>, data </a:t>
            </a:r>
            <a:r>
              <a:rPr lang="en-US" sz="4400" dirty="0" err="1"/>
              <a:t>akan</a:t>
            </a:r>
            <a:r>
              <a:rPr lang="en-US" sz="4400" dirty="0"/>
              <a:t> </a:t>
            </a:r>
            <a:r>
              <a:rPr lang="en-US" sz="4400" dirty="0" err="1"/>
              <a:t>bertambah</a:t>
            </a:r>
            <a:r>
              <a:rPr lang="en-US" sz="4400" dirty="0"/>
              <a:t> pada database </a:t>
            </a:r>
            <a:r>
              <a:rPr lang="en-US" sz="4400" dirty="0" err="1"/>
              <a:t>Firestore</a:t>
            </a:r>
            <a:endParaRPr lang="en-US" sz="4400" dirty="0"/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6BB71A8B-357E-B262-66BA-B020F9708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68" y="4194572"/>
            <a:ext cx="17142050" cy="511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68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58"/>
          <p:cNvSpPr txBox="1">
            <a:spLocks noGrp="1"/>
          </p:cNvSpPr>
          <p:nvPr>
            <p:ph type="title"/>
          </p:nvPr>
        </p:nvSpPr>
        <p:spPr>
          <a:xfrm>
            <a:off x="2139689" y="4740126"/>
            <a:ext cx="7187495" cy="1350495"/>
          </a:xfrm>
          <a:prstGeom prst="rect">
            <a:avLst/>
          </a:prstGeom>
        </p:spPr>
        <p:txBody>
          <a:bodyPr spcFirstLastPara="1" vert="horz" wrap="square" lIns="190072" tIns="190072" rIns="190072" bIns="190072" rtlCol="0" anchor="b" anchorCtr="0">
            <a:noAutofit/>
          </a:bodyPr>
          <a:lstStyle/>
          <a:p>
            <a:r>
              <a:rPr lang="en-US" sz="7200" b="1" dirty="0"/>
              <a:t>CRUD </a:t>
            </a:r>
            <a:r>
              <a:rPr lang="en-US" sz="7200" b="1" dirty="0" err="1"/>
              <a:t>Firestore</a:t>
            </a:r>
            <a:br>
              <a:rPr lang="en-US" sz="7200" b="1" dirty="0"/>
            </a:br>
            <a:r>
              <a:rPr lang="en-US" sz="7200" b="1" dirty="0"/>
              <a:t>(READ DATA)</a:t>
            </a:r>
            <a:endParaRPr sz="7200" b="1" dirty="0"/>
          </a:p>
        </p:txBody>
      </p:sp>
      <p:grpSp>
        <p:nvGrpSpPr>
          <p:cNvPr id="3" name="Google Shape;3815;p64"/>
          <p:cNvGrpSpPr/>
          <p:nvPr/>
        </p:nvGrpSpPr>
        <p:grpSpPr>
          <a:xfrm>
            <a:off x="9556966" y="1993915"/>
            <a:ext cx="7969614" cy="6189842"/>
            <a:chOff x="1171725" y="542675"/>
            <a:chExt cx="5016950" cy="4578200"/>
          </a:xfrm>
        </p:grpSpPr>
        <p:sp>
          <p:nvSpPr>
            <p:cNvPr id="4" name="Google Shape;3816;p64"/>
            <p:cNvSpPr/>
            <p:nvPr/>
          </p:nvSpPr>
          <p:spPr>
            <a:xfrm>
              <a:off x="1171725" y="542775"/>
              <a:ext cx="5016950" cy="4577925"/>
            </a:xfrm>
            <a:custGeom>
              <a:avLst/>
              <a:gdLst/>
              <a:ahLst/>
              <a:cxnLst/>
              <a:rect l="l" t="t" r="r" b="b"/>
              <a:pathLst>
                <a:path w="200678" h="183117" extrusionOk="0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" name="Google Shape;3817;p64"/>
            <p:cNvSpPr/>
            <p:nvPr/>
          </p:nvSpPr>
          <p:spPr>
            <a:xfrm>
              <a:off x="1388700" y="542675"/>
              <a:ext cx="4672200" cy="4578200"/>
            </a:xfrm>
            <a:custGeom>
              <a:avLst/>
              <a:gdLst/>
              <a:ahLst/>
              <a:cxnLst/>
              <a:rect l="l" t="t" r="r" b="b"/>
              <a:pathLst>
                <a:path w="186888" h="183128" extrusionOk="0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" name="Google Shape;3818;p64"/>
            <p:cNvSpPr/>
            <p:nvPr/>
          </p:nvSpPr>
          <p:spPr>
            <a:xfrm>
              <a:off x="1698100" y="4799425"/>
              <a:ext cx="3900725" cy="255575"/>
            </a:xfrm>
            <a:custGeom>
              <a:avLst/>
              <a:gdLst/>
              <a:ahLst/>
              <a:cxnLst/>
              <a:rect l="l" t="t" r="r" b="b"/>
              <a:pathLst>
                <a:path w="156029" h="10223" extrusionOk="0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" name="Google Shape;3819;p64"/>
            <p:cNvSpPr/>
            <p:nvPr/>
          </p:nvSpPr>
          <p:spPr>
            <a:xfrm>
              <a:off x="2634300" y="1148600"/>
              <a:ext cx="3007925" cy="1915850"/>
            </a:xfrm>
            <a:custGeom>
              <a:avLst/>
              <a:gdLst/>
              <a:ahLst/>
              <a:cxnLst/>
              <a:rect l="l" t="t" r="r" b="b"/>
              <a:pathLst>
                <a:path w="120317" h="76634" extrusionOk="0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" name="Google Shape;3820;p64"/>
            <p:cNvSpPr/>
            <p:nvPr/>
          </p:nvSpPr>
          <p:spPr>
            <a:xfrm>
              <a:off x="4008475" y="962975"/>
              <a:ext cx="286100" cy="383350"/>
            </a:xfrm>
            <a:custGeom>
              <a:avLst/>
              <a:gdLst/>
              <a:ahLst/>
              <a:cxnLst/>
              <a:rect l="l" t="t" r="r" b="b"/>
              <a:pathLst>
                <a:path w="11444" h="15334" extrusionOk="0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" name="Google Shape;3821;p64"/>
            <p:cNvSpPr/>
            <p:nvPr/>
          </p:nvSpPr>
          <p:spPr>
            <a:xfrm>
              <a:off x="4002850" y="957350"/>
              <a:ext cx="297350" cy="394000"/>
            </a:xfrm>
            <a:custGeom>
              <a:avLst/>
              <a:gdLst/>
              <a:ahLst/>
              <a:cxnLst/>
              <a:rect l="l" t="t" r="r" b="b"/>
              <a:pathLst>
                <a:path w="11894" h="15760" extrusionOk="0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" name="Google Shape;3822;p64"/>
            <p:cNvSpPr/>
            <p:nvPr/>
          </p:nvSpPr>
          <p:spPr>
            <a:xfrm>
              <a:off x="4039000" y="977425"/>
              <a:ext cx="182450" cy="368900"/>
            </a:xfrm>
            <a:custGeom>
              <a:avLst/>
              <a:gdLst/>
              <a:ahLst/>
              <a:cxnLst/>
              <a:rect l="l" t="t" r="r" b="b"/>
              <a:pathLst>
                <a:path w="7298" h="14756" extrusionOk="0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" name="Google Shape;3823;p64"/>
            <p:cNvSpPr/>
            <p:nvPr/>
          </p:nvSpPr>
          <p:spPr>
            <a:xfrm>
              <a:off x="4033375" y="971800"/>
              <a:ext cx="192900" cy="379550"/>
            </a:xfrm>
            <a:custGeom>
              <a:avLst/>
              <a:gdLst/>
              <a:ahLst/>
              <a:cxnLst/>
              <a:rect l="l" t="t" r="r" b="b"/>
              <a:pathLst>
                <a:path w="7716" h="15182" extrusionOk="0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" name="Google Shape;3824;p64"/>
            <p:cNvSpPr/>
            <p:nvPr/>
          </p:nvSpPr>
          <p:spPr>
            <a:xfrm>
              <a:off x="3998825" y="948500"/>
              <a:ext cx="201725" cy="397825"/>
            </a:xfrm>
            <a:custGeom>
              <a:avLst/>
              <a:gdLst/>
              <a:ahLst/>
              <a:cxnLst/>
              <a:rect l="l" t="t" r="r" b="b"/>
              <a:pathLst>
                <a:path w="8069" h="15913" extrusionOk="0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" name="Google Shape;3825;p64"/>
            <p:cNvSpPr/>
            <p:nvPr/>
          </p:nvSpPr>
          <p:spPr>
            <a:xfrm>
              <a:off x="3993200" y="943675"/>
              <a:ext cx="212175" cy="407675"/>
            </a:xfrm>
            <a:custGeom>
              <a:avLst/>
              <a:gdLst/>
              <a:ahLst/>
              <a:cxnLst/>
              <a:rect l="l" t="t" r="r" b="b"/>
              <a:pathLst>
                <a:path w="8487" h="16307" extrusionOk="0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" name="Google Shape;3826;p64"/>
            <p:cNvSpPr/>
            <p:nvPr/>
          </p:nvSpPr>
          <p:spPr>
            <a:xfrm>
              <a:off x="3567275" y="876975"/>
              <a:ext cx="633275" cy="469350"/>
            </a:xfrm>
            <a:custGeom>
              <a:avLst/>
              <a:gdLst/>
              <a:ahLst/>
              <a:cxnLst/>
              <a:rect l="l" t="t" r="r" b="b"/>
              <a:pathLst>
                <a:path w="25331" h="18774" extrusionOk="0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" name="Google Shape;3827;p64"/>
            <p:cNvSpPr/>
            <p:nvPr/>
          </p:nvSpPr>
          <p:spPr>
            <a:xfrm>
              <a:off x="3561650" y="872175"/>
              <a:ext cx="643725" cy="478975"/>
            </a:xfrm>
            <a:custGeom>
              <a:avLst/>
              <a:gdLst/>
              <a:ahLst/>
              <a:cxnLst/>
              <a:rect l="l" t="t" r="r" b="b"/>
              <a:pathLst>
                <a:path w="25749" h="19159" extrusionOk="0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" name="Google Shape;3828;p64"/>
            <p:cNvSpPr/>
            <p:nvPr/>
          </p:nvSpPr>
          <p:spPr>
            <a:xfrm>
              <a:off x="4486625" y="1409775"/>
              <a:ext cx="694325" cy="411475"/>
            </a:xfrm>
            <a:custGeom>
              <a:avLst/>
              <a:gdLst/>
              <a:ahLst/>
              <a:cxnLst/>
              <a:rect l="l" t="t" r="r" b="b"/>
              <a:pathLst>
                <a:path w="27773" h="16459" extrusionOk="0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" name="Google Shape;3829;p64"/>
            <p:cNvSpPr/>
            <p:nvPr/>
          </p:nvSpPr>
          <p:spPr>
            <a:xfrm>
              <a:off x="4481000" y="1404950"/>
              <a:ext cx="704775" cy="421125"/>
            </a:xfrm>
            <a:custGeom>
              <a:avLst/>
              <a:gdLst/>
              <a:ahLst/>
              <a:cxnLst/>
              <a:rect l="l" t="t" r="r" b="b"/>
              <a:pathLst>
                <a:path w="28191" h="16845" extrusionOk="0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" name="Google Shape;3830;p64"/>
            <p:cNvSpPr/>
            <p:nvPr/>
          </p:nvSpPr>
          <p:spPr>
            <a:xfrm>
              <a:off x="4486625" y="1487725"/>
              <a:ext cx="694325" cy="149500"/>
            </a:xfrm>
            <a:custGeom>
              <a:avLst/>
              <a:gdLst/>
              <a:ahLst/>
              <a:cxnLst/>
              <a:rect l="l" t="t" r="r" b="b"/>
              <a:pathLst>
                <a:path w="27773" h="5980" extrusionOk="0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" name="Google Shape;3831;p64"/>
            <p:cNvSpPr/>
            <p:nvPr/>
          </p:nvSpPr>
          <p:spPr>
            <a:xfrm>
              <a:off x="4481000" y="1482900"/>
              <a:ext cx="704775" cy="159150"/>
            </a:xfrm>
            <a:custGeom>
              <a:avLst/>
              <a:gdLst/>
              <a:ahLst/>
              <a:cxnLst/>
              <a:rect l="l" t="t" r="r" b="b"/>
              <a:pathLst>
                <a:path w="28191" h="6366" extrusionOk="0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" name="Google Shape;3832;p64"/>
            <p:cNvSpPr/>
            <p:nvPr/>
          </p:nvSpPr>
          <p:spPr>
            <a:xfrm>
              <a:off x="4976025" y="1726400"/>
              <a:ext cx="57875" cy="57900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1" name="Google Shape;3833;p64"/>
            <p:cNvSpPr/>
            <p:nvPr/>
          </p:nvSpPr>
          <p:spPr>
            <a:xfrm>
              <a:off x="4970375" y="1720775"/>
              <a:ext cx="69150" cy="69150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2" name="Google Shape;3834;p64"/>
            <p:cNvSpPr/>
            <p:nvPr/>
          </p:nvSpPr>
          <p:spPr>
            <a:xfrm>
              <a:off x="5056375" y="1726400"/>
              <a:ext cx="58675" cy="57900"/>
            </a:xfrm>
            <a:custGeom>
              <a:avLst/>
              <a:gdLst/>
              <a:ahLst/>
              <a:cxnLst/>
              <a:rect l="l" t="t" r="r" b="b"/>
              <a:pathLst>
                <a:path w="2347" h="2316" extrusionOk="0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3" name="Google Shape;3835;p64"/>
            <p:cNvSpPr/>
            <p:nvPr/>
          </p:nvSpPr>
          <p:spPr>
            <a:xfrm>
              <a:off x="5051550" y="1720775"/>
              <a:ext cx="68325" cy="69150"/>
            </a:xfrm>
            <a:custGeom>
              <a:avLst/>
              <a:gdLst/>
              <a:ahLst/>
              <a:cxnLst/>
              <a:rect l="l" t="t" r="r" b="b"/>
              <a:pathLst>
                <a:path w="2733" h="2766" extrusionOk="0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4" name="Google Shape;3836;p64"/>
            <p:cNvSpPr/>
            <p:nvPr/>
          </p:nvSpPr>
          <p:spPr>
            <a:xfrm>
              <a:off x="2203550" y="1434700"/>
              <a:ext cx="830975" cy="432350"/>
            </a:xfrm>
            <a:custGeom>
              <a:avLst/>
              <a:gdLst/>
              <a:ahLst/>
              <a:cxnLst/>
              <a:rect l="l" t="t" r="r" b="b"/>
              <a:pathLst>
                <a:path w="33239" h="17294" extrusionOk="0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5" name="Google Shape;3837;p64"/>
            <p:cNvSpPr/>
            <p:nvPr/>
          </p:nvSpPr>
          <p:spPr>
            <a:xfrm>
              <a:off x="2198750" y="1429075"/>
              <a:ext cx="841400" cy="443600"/>
            </a:xfrm>
            <a:custGeom>
              <a:avLst/>
              <a:gdLst/>
              <a:ahLst/>
              <a:cxnLst/>
              <a:rect l="l" t="t" r="r" b="b"/>
              <a:pathLst>
                <a:path w="33656" h="17744" extrusionOk="0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6" name="Google Shape;3838;p64"/>
            <p:cNvSpPr/>
            <p:nvPr/>
          </p:nvSpPr>
          <p:spPr>
            <a:xfrm>
              <a:off x="2203550" y="1434700"/>
              <a:ext cx="830975" cy="76350"/>
            </a:xfrm>
            <a:custGeom>
              <a:avLst/>
              <a:gdLst/>
              <a:ahLst/>
              <a:cxnLst/>
              <a:rect l="l" t="t" r="r" b="b"/>
              <a:pathLst>
                <a:path w="33239" h="3054" extrusionOk="0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7" name="Google Shape;3839;p64"/>
            <p:cNvSpPr/>
            <p:nvPr/>
          </p:nvSpPr>
          <p:spPr>
            <a:xfrm>
              <a:off x="2198750" y="1429075"/>
              <a:ext cx="841400" cy="87600"/>
            </a:xfrm>
            <a:custGeom>
              <a:avLst/>
              <a:gdLst/>
              <a:ahLst/>
              <a:cxnLst/>
              <a:rect l="l" t="t" r="r" b="b"/>
              <a:pathLst>
                <a:path w="33656" h="3504" extrusionOk="0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8" name="Google Shape;3840;p64"/>
            <p:cNvSpPr/>
            <p:nvPr/>
          </p:nvSpPr>
          <p:spPr>
            <a:xfrm>
              <a:off x="2328925" y="1603450"/>
              <a:ext cx="580225" cy="123775"/>
            </a:xfrm>
            <a:custGeom>
              <a:avLst/>
              <a:gdLst/>
              <a:ahLst/>
              <a:cxnLst/>
              <a:rect l="l" t="t" r="r" b="b"/>
              <a:pathLst>
                <a:path w="23209" h="4951" extrusionOk="0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9" name="Google Shape;3841;p64"/>
            <p:cNvSpPr/>
            <p:nvPr/>
          </p:nvSpPr>
          <p:spPr>
            <a:xfrm>
              <a:off x="2323300" y="1597825"/>
              <a:ext cx="591475" cy="135025"/>
            </a:xfrm>
            <a:custGeom>
              <a:avLst/>
              <a:gdLst/>
              <a:ahLst/>
              <a:cxnLst/>
              <a:rect l="l" t="t" r="r" b="b"/>
              <a:pathLst>
                <a:path w="23659" h="5401" extrusionOk="0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0" name="Google Shape;3842;p64"/>
            <p:cNvSpPr/>
            <p:nvPr/>
          </p:nvSpPr>
          <p:spPr>
            <a:xfrm>
              <a:off x="235705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1" name="Google Shape;3843;p64"/>
            <p:cNvSpPr/>
            <p:nvPr/>
          </p:nvSpPr>
          <p:spPr>
            <a:xfrm>
              <a:off x="24173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2" name="Google Shape;3844;p64"/>
            <p:cNvSpPr/>
            <p:nvPr/>
          </p:nvSpPr>
          <p:spPr>
            <a:xfrm>
              <a:off x="2476775" y="1644425"/>
              <a:ext cx="45050" cy="46650"/>
            </a:xfrm>
            <a:custGeom>
              <a:avLst/>
              <a:gdLst/>
              <a:ahLst/>
              <a:cxnLst/>
              <a:rect l="l" t="t" r="r" b="b"/>
              <a:pathLst>
                <a:path w="1802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3" name="Google Shape;3845;p64"/>
            <p:cNvSpPr/>
            <p:nvPr/>
          </p:nvSpPr>
          <p:spPr>
            <a:xfrm>
              <a:off x="253705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4" name="Google Shape;3846;p64"/>
            <p:cNvSpPr/>
            <p:nvPr/>
          </p:nvSpPr>
          <p:spPr>
            <a:xfrm>
              <a:off x="25965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5" name="Google Shape;3847;p64"/>
            <p:cNvSpPr/>
            <p:nvPr/>
          </p:nvSpPr>
          <p:spPr>
            <a:xfrm>
              <a:off x="265600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6" name="Google Shape;3848;p64"/>
            <p:cNvSpPr/>
            <p:nvPr/>
          </p:nvSpPr>
          <p:spPr>
            <a:xfrm>
              <a:off x="271627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7" name="Google Shape;3849;p64"/>
            <p:cNvSpPr/>
            <p:nvPr/>
          </p:nvSpPr>
          <p:spPr>
            <a:xfrm>
              <a:off x="27757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8" name="Google Shape;3850;p64"/>
            <p:cNvSpPr/>
            <p:nvPr/>
          </p:nvSpPr>
          <p:spPr>
            <a:xfrm>
              <a:off x="283600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9" name="Google Shape;3851;p64"/>
            <p:cNvSpPr/>
            <p:nvPr/>
          </p:nvSpPr>
          <p:spPr>
            <a:xfrm>
              <a:off x="3166275" y="1069850"/>
              <a:ext cx="190500" cy="167175"/>
            </a:xfrm>
            <a:custGeom>
              <a:avLst/>
              <a:gdLst/>
              <a:ahLst/>
              <a:cxnLst/>
              <a:rect l="l" t="t" r="r" b="b"/>
              <a:pathLst>
                <a:path w="7620" h="6687" extrusionOk="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0" name="Google Shape;3852;p64"/>
            <p:cNvSpPr/>
            <p:nvPr/>
          </p:nvSpPr>
          <p:spPr>
            <a:xfrm>
              <a:off x="5470225" y="24070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1" name="Google Shape;3853;p64"/>
            <p:cNvSpPr/>
            <p:nvPr/>
          </p:nvSpPr>
          <p:spPr>
            <a:xfrm>
              <a:off x="5464600" y="2401425"/>
              <a:ext cx="352025" cy="352025"/>
            </a:xfrm>
            <a:custGeom>
              <a:avLst/>
              <a:gdLst/>
              <a:ahLst/>
              <a:cxnLst/>
              <a:rect l="l" t="t" r="r" b="b"/>
              <a:pathLst>
                <a:path w="14081" h="14081" extrusionOk="0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2" name="Google Shape;3854;p64"/>
            <p:cNvSpPr/>
            <p:nvPr/>
          </p:nvSpPr>
          <p:spPr>
            <a:xfrm>
              <a:off x="5514425" y="2451250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3" name="Google Shape;3855;p64"/>
            <p:cNvSpPr/>
            <p:nvPr/>
          </p:nvSpPr>
          <p:spPr>
            <a:xfrm>
              <a:off x="5508800" y="2445625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4" name="Google Shape;3856;p64"/>
            <p:cNvSpPr/>
            <p:nvPr/>
          </p:nvSpPr>
          <p:spPr>
            <a:xfrm>
              <a:off x="5589175" y="24802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5" name="Google Shape;3857;p64"/>
            <p:cNvSpPr/>
            <p:nvPr/>
          </p:nvSpPr>
          <p:spPr>
            <a:xfrm>
              <a:off x="5470225" y="2280900"/>
              <a:ext cx="341575" cy="340750"/>
            </a:xfrm>
            <a:custGeom>
              <a:avLst/>
              <a:gdLst/>
              <a:ahLst/>
              <a:cxnLst/>
              <a:rect l="l" t="t" r="r" b="b"/>
              <a:pathLst>
                <a:path w="13663" h="13630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6" name="Google Shape;3858;p64"/>
            <p:cNvSpPr/>
            <p:nvPr/>
          </p:nvSpPr>
          <p:spPr>
            <a:xfrm>
              <a:off x="5464600" y="2275275"/>
              <a:ext cx="352025" cy="352000"/>
            </a:xfrm>
            <a:custGeom>
              <a:avLst/>
              <a:gdLst/>
              <a:ahLst/>
              <a:cxnLst/>
              <a:rect l="l" t="t" r="r" b="b"/>
              <a:pathLst>
                <a:path w="14081" h="14080" extrusionOk="0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7" name="Google Shape;3859;p64"/>
            <p:cNvSpPr/>
            <p:nvPr/>
          </p:nvSpPr>
          <p:spPr>
            <a:xfrm>
              <a:off x="5514425" y="2324300"/>
              <a:ext cx="253175" cy="253950"/>
            </a:xfrm>
            <a:custGeom>
              <a:avLst/>
              <a:gdLst/>
              <a:ahLst/>
              <a:cxnLst/>
              <a:rect l="l" t="t" r="r" b="b"/>
              <a:pathLst>
                <a:path w="10127" h="10158" extrusionOk="0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8" name="Google Shape;3860;p64"/>
            <p:cNvSpPr/>
            <p:nvPr/>
          </p:nvSpPr>
          <p:spPr>
            <a:xfrm>
              <a:off x="5508800" y="2319475"/>
              <a:ext cx="264425" cy="263600"/>
            </a:xfrm>
            <a:custGeom>
              <a:avLst/>
              <a:gdLst/>
              <a:ahLst/>
              <a:cxnLst/>
              <a:rect l="l" t="t" r="r" b="b"/>
              <a:pathLst>
                <a:path w="10577" h="10544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9" name="Google Shape;3861;p64"/>
            <p:cNvSpPr/>
            <p:nvPr/>
          </p:nvSpPr>
          <p:spPr>
            <a:xfrm>
              <a:off x="5589175" y="2354025"/>
              <a:ext cx="103675" cy="189275"/>
            </a:xfrm>
            <a:custGeom>
              <a:avLst/>
              <a:gdLst/>
              <a:ahLst/>
              <a:cxnLst/>
              <a:rect l="l" t="t" r="r" b="b"/>
              <a:pathLst>
                <a:path w="4147" h="7571" extrusionOk="0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0" name="Google Shape;3862;p64"/>
            <p:cNvSpPr/>
            <p:nvPr/>
          </p:nvSpPr>
          <p:spPr>
            <a:xfrm>
              <a:off x="5470225" y="20542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1" name="Google Shape;3863;p64"/>
            <p:cNvSpPr/>
            <p:nvPr/>
          </p:nvSpPr>
          <p:spPr>
            <a:xfrm>
              <a:off x="5464600" y="2049450"/>
              <a:ext cx="352025" cy="351200"/>
            </a:xfrm>
            <a:custGeom>
              <a:avLst/>
              <a:gdLst/>
              <a:ahLst/>
              <a:cxnLst/>
              <a:rect l="l" t="t" r="r" b="b"/>
              <a:pathLst>
                <a:path w="14081" h="14048" extrusionOk="0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2" name="Google Shape;3864;p64"/>
            <p:cNvSpPr/>
            <p:nvPr/>
          </p:nvSpPr>
          <p:spPr>
            <a:xfrm>
              <a:off x="5514425" y="2098475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3" name="Google Shape;3865;p64"/>
            <p:cNvSpPr/>
            <p:nvPr/>
          </p:nvSpPr>
          <p:spPr>
            <a:xfrm>
              <a:off x="5508800" y="2092850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4" name="Google Shape;3866;p64"/>
            <p:cNvSpPr/>
            <p:nvPr/>
          </p:nvSpPr>
          <p:spPr>
            <a:xfrm>
              <a:off x="5589175" y="21274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5" name="Google Shape;3867;p64"/>
            <p:cNvSpPr/>
            <p:nvPr/>
          </p:nvSpPr>
          <p:spPr>
            <a:xfrm>
              <a:off x="5070850" y="2818525"/>
              <a:ext cx="197700" cy="144500"/>
            </a:xfrm>
            <a:custGeom>
              <a:avLst/>
              <a:gdLst/>
              <a:ahLst/>
              <a:cxnLst/>
              <a:rect l="l" t="t" r="r" b="b"/>
              <a:pathLst>
                <a:path w="7908" h="5780" extrusionOk="0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6" name="Google Shape;3868;p64"/>
            <p:cNvSpPr/>
            <p:nvPr/>
          </p:nvSpPr>
          <p:spPr>
            <a:xfrm>
              <a:off x="5063600" y="2813700"/>
              <a:ext cx="210575" cy="154300"/>
            </a:xfrm>
            <a:custGeom>
              <a:avLst/>
              <a:gdLst/>
              <a:ahLst/>
              <a:cxnLst/>
              <a:rect l="l" t="t" r="r" b="b"/>
              <a:pathLst>
                <a:path w="8423" h="6172" extrusionOk="0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7" name="Google Shape;3869;p64"/>
            <p:cNvSpPr/>
            <p:nvPr/>
          </p:nvSpPr>
          <p:spPr>
            <a:xfrm>
              <a:off x="5134325" y="3466225"/>
              <a:ext cx="366475" cy="166375"/>
            </a:xfrm>
            <a:custGeom>
              <a:avLst/>
              <a:gdLst/>
              <a:ahLst/>
              <a:cxnLst/>
              <a:rect l="l" t="t" r="r" b="b"/>
              <a:pathLst>
                <a:path w="14659" h="6655" extrusionOk="0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8" name="Google Shape;3870;p64"/>
            <p:cNvSpPr/>
            <p:nvPr/>
          </p:nvSpPr>
          <p:spPr>
            <a:xfrm>
              <a:off x="5128700" y="3457375"/>
              <a:ext cx="387375" cy="180850"/>
            </a:xfrm>
            <a:custGeom>
              <a:avLst/>
              <a:gdLst/>
              <a:ahLst/>
              <a:cxnLst/>
              <a:rect l="l" t="t" r="r" b="b"/>
              <a:pathLst>
                <a:path w="15495" h="7234" extrusionOk="0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9" name="Google Shape;3871;p64"/>
            <p:cNvSpPr/>
            <p:nvPr/>
          </p:nvSpPr>
          <p:spPr>
            <a:xfrm>
              <a:off x="5301475" y="3568275"/>
              <a:ext cx="199325" cy="64325"/>
            </a:xfrm>
            <a:custGeom>
              <a:avLst/>
              <a:gdLst/>
              <a:ahLst/>
              <a:cxnLst/>
              <a:rect l="l" t="t" r="r" b="b"/>
              <a:pathLst>
                <a:path w="7973" h="2573" extrusionOk="0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0" name="Google Shape;3872;p64"/>
            <p:cNvSpPr/>
            <p:nvPr/>
          </p:nvSpPr>
          <p:spPr>
            <a:xfrm>
              <a:off x="5298250" y="3562650"/>
              <a:ext cx="217825" cy="75575"/>
            </a:xfrm>
            <a:custGeom>
              <a:avLst/>
              <a:gdLst/>
              <a:ahLst/>
              <a:cxnLst/>
              <a:rect l="l" t="t" r="r" b="b"/>
              <a:pathLst>
                <a:path w="8713" h="3023" extrusionOk="0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1" name="Google Shape;3873;p64"/>
            <p:cNvSpPr/>
            <p:nvPr/>
          </p:nvSpPr>
          <p:spPr>
            <a:xfrm>
              <a:off x="4830550" y="3803825"/>
              <a:ext cx="219425" cy="1071950"/>
            </a:xfrm>
            <a:custGeom>
              <a:avLst/>
              <a:gdLst/>
              <a:ahLst/>
              <a:cxnLst/>
              <a:rect l="l" t="t" r="r" b="b"/>
              <a:pathLst>
                <a:path w="8777" h="42878" extrusionOk="0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2" name="Google Shape;3874;p64"/>
            <p:cNvSpPr/>
            <p:nvPr/>
          </p:nvSpPr>
          <p:spPr>
            <a:xfrm>
              <a:off x="4832175" y="3798125"/>
              <a:ext cx="204125" cy="1083275"/>
            </a:xfrm>
            <a:custGeom>
              <a:avLst/>
              <a:gdLst/>
              <a:ahLst/>
              <a:cxnLst/>
              <a:rect l="l" t="t" r="r" b="b"/>
              <a:pathLst>
                <a:path w="8165" h="43331" extrusionOk="0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3" name="Google Shape;3875;p64"/>
            <p:cNvSpPr/>
            <p:nvPr/>
          </p:nvSpPr>
          <p:spPr>
            <a:xfrm>
              <a:off x="4814475" y="3655075"/>
              <a:ext cx="331925" cy="1231150"/>
            </a:xfrm>
            <a:custGeom>
              <a:avLst/>
              <a:gdLst/>
              <a:ahLst/>
              <a:cxnLst/>
              <a:rect l="l" t="t" r="r" b="b"/>
              <a:pathLst>
                <a:path w="13277" h="49246" extrusionOk="0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4" name="Google Shape;3876;p64"/>
            <p:cNvSpPr/>
            <p:nvPr/>
          </p:nvSpPr>
          <p:spPr>
            <a:xfrm>
              <a:off x="4821725" y="3649450"/>
              <a:ext cx="327900" cy="1242400"/>
            </a:xfrm>
            <a:custGeom>
              <a:avLst/>
              <a:gdLst/>
              <a:ahLst/>
              <a:cxnLst/>
              <a:rect l="l" t="t" r="r" b="b"/>
              <a:pathLst>
                <a:path w="13116" h="49696" extrusionOk="0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5" name="Google Shape;3877;p64"/>
            <p:cNvSpPr/>
            <p:nvPr/>
          </p:nvSpPr>
          <p:spPr>
            <a:xfrm>
              <a:off x="4835375" y="4872550"/>
              <a:ext cx="217000" cy="65925"/>
            </a:xfrm>
            <a:custGeom>
              <a:avLst/>
              <a:gdLst/>
              <a:ahLst/>
              <a:cxnLst/>
              <a:rect l="l" t="t" r="r" b="b"/>
              <a:pathLst>
                <a:path w="8680" h="2637" extrusionOk="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6" name="Google Shape;3878;p64"/>
            <p:cNvSpPr/>
            <p:nvPr/>
          </p:nvSpPr>
          <p:spPr>
            <a:xfrm>
              <a:off x="4835375" y="4867725"/>
              <a:ext cx="222625" cy="76375"/>
            </a:xfrm>
            <a:custGeom>
              <a:avLst/>
              <a:gdLst/>
              <a:ahLst/>
              <a:cxnLst/>
              <a:rect l="l" t="t" r="r" b="b"/>
              <a:pathLst>
                <a:path w="8905" h="3055" extrusionOk="0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7" name="Google Shape;3879;p64"/>
            <p:cNvSpPr/>
            <p:nvPr/>
          </p:nvSpPr>
          <p:spPr>
            <a:xfrm>
              <a:off x="4841000" y="4927200"/>
              <a:ext cx="211375" cy="11275"/>
            </a:xfrm>
            <a:custGeom>
              <a:avLst/>
              <a:gdLst/>
              <a:ahLst/>
              <a:cxnLst/>
              <a:rect l="l" t="t" r="r" b="b"/>
              <a:pathLst>
                <a:path w="8455" h="451" extrusionOk="0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8" name="Google Shape;3880;p64"/>
            <p:cNvSpPr/>
            <p:nvPr/>
          </p:nvSpPr>
          <p:spPr>
            <a:xfrm>
              <a:off x="4835375" y="4921575"/>
              <a:ext cx="222625" cy="22525"/>
            </a:xfrm>
            <a:custGeom>
              <a:avLst/>
              <a:gdLst/>
              <a:ahLst/>
              <a:cxnLst/>
              <a:rect l="l" t="t" r="r" b="b"/>
              <a:pathLst>
                <a:path w="8905" h="901" extrusionOk="0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9" name="Google Shape;3881;p64"/>
            <p:cNvSpPr/>
            <p:nvPr/>
          </p:nvSpPr>
          <p:spPr>
            <a:xfrm>
              <a:off x="4983250" y="4884600"/>
              <a:ext cx="230400" cy="70475"/>
            </a:xfrm>
            <a:custGeom>
              <a:avLst/>
              <a:gdLst/>
              <a:ahLst/>
              <a:cxnLst/>
              <a:rect l="l" t="t" r="r" b="b"/>
              <a:pathLst>
                <a:path w="9216" h="2819" extrusionOk="0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0" name="Google Shape;3882;p64"/>
            <p:cNvSpPr/>
            <p:nvPr/>
          </p:nvSpPr>
          <p:spPr>
            <a:xfrm>
              <a:off x="4977625" y="4879775"/>
              <a:ext cx="241100" cy="80400"/>
            </a:xfrm>
            <a:custGeom>
              <a:avLst/>
              <a:gdLst/>
              <a:ahLst/>
              <a:cxnLst/>
              <a:rect l="l" t="t" r="r" b="b"/>
              <a:pathLst>
                <a:path w="9644" h="3216" extrusionOk="0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1" name="Google Shape;3883;p64"/>
            <p:cNvSpPr/>
            <p:nvPr/>
          </p:nvSpPr>
          <p:spPr>
            <a:xfrm>
              <a:off x="4984050" y="4940850"/>
              <a:ext cx="229600" cy="14225"/>
            </a:xfrm>
            <a:custGeom>
              <a:avLst/>
              <a:gdLst/>
              <a:ahLst/>
              <a:cxnLst/>
              <a:rect l="l" t="t" r="r" b="b"/>
              <a:pathLst>
                <a:path w="9184" h="569" extrusionOk="0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2" name="Google Shape;3884;p64"/>
            <p:cNvSpPr/>
            <p:nvPr/>
          </p:nvSpPr>
          <p:spPr>
            <a:xfrm>
              <a:off x="4977625" y="4935225"/>
              <a:ext cx="241100" cy="24950"/>
            </a:xfrm>
            <a:custGeom>
              <a:avLst/>
              <a:gdLst/>
              <a:ahLst/>
              <a:cxnLst/>
              <a:rect l="l" t="t" r="r" b="b"/>
              <a:pathLst>
                <a:path w="9644" h="998" extrusionOk="0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3" name="Google Shape;3885;p64"/>
            <p:cNvSpPr/>
            <p:nvPr/>
          </p:nvSpPr>
          <p:spPr>
            <a:xfrm>
              <a:off x="4779925" y="2559250"/>
              <a:ext cx="598725" cy="1158975"/>
            </a:xfrm>
            <a:custGeom>
              <a:avLst/>
              <a:gdLst/>
              <a:ahLst/>
              <a:cxnLst/>
              <a:rect l="l" t="t" r="r" b="b"/>
              <a:pathLst>
                <a:path w="23949" h="46359" extrusionOk="0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4" name="Google Shape;3886;p64"/>
            <p:cNvSpPr/>
            <p:nvPr/>
          </p:nvSpPr>
          <p:spPr>
            <a:xfrm>
              <a:off x="4779925" y="2554125"/>
              <a:ext cx="587475" cy="1169275"/>
            </a:xfrm>
            <a:custGeom>
              <a:avLst/>
              <a:gdLst/>
              <a:ahLst/>
              <a:cxnLst/>
              <a:rect l="l" t="t" r="r" b="b"/>
              <a:pathLst>
                <a:path w="23499" h="46771" extrusionOk="0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5" name="Google Shape;3887;p64"/>
            <p:cNvSpPr/>
            <p:nvPr/>
          </p:nvSpPr>
          <p:spPr>
            <a:xfrm>
              <a:off x="4852250" y="3131925"/>
              <a:ext cx="629250" cy="449325"/>
            </a:xfrm>
            <a:custGeom>
              <a:avLst/>
              <a:gdLst/>
              <a:ahLst/>
              <a:cxnLst/>
              <a:rect l="l" t="t" r="r" b="b"/>
              <a:pathLst>
                <a:path w="25170" h="17973" extrusionOk="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6" name="Google Shape;3888;p64"/>
            <p:cNvSpPr/>
            <p:nvPr/>
          </p:nvSpPr>
          <p:spPr>
            <a:xfrm>
              <a:off x="4848250" y="3127100"/>
              <a:ext cx="637275" cy="459700"/>
            </a:xfrm>
            <a:custGeom>
              <a:avLst/>
              <a:gdLst/>
              <a:ahLst/>
              <a:cxnLst/>
              <a:rect l="l" t="t" r="r" b="b"/>
              <a:pathLst>
                <a:path w="25491" h="18388" extrusionOk="0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7" name="Google Shape;3889;p64"/>
            <p:cNvSpPr/>
            <p:nvPr/>
          </p:nvSpPr>
          <p:spPr>
            <a:xfrm>
              <a:off x="4853050" y="3111825"/>
              <a:ext cx="245950" cy="480600"/>
            </a:xfrm>
            <a:custGeom>
              <a:avLst/>
              <a:gdLst/>
              <a:ahLst/>
              <a:cxnLst/>
              <a:rect l="l" t="t" r="r" b="b"/>
              <a:pathLst>
                <a:path w="9838" h="19224" extrusionOk="0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8" name="Google Shape;3890;p64"/>
            <p:cNvSpPr/>
            <p:nvPr/>
          </p:nvSpPr>
          <p:spPr>
            <a:xfrm>
              <a:off x="5006550" y="3155225"/>
              <a:ext cx="124575" cy="303800"/>
            </a:xfrm>
            <a:custGeom>
              <a:avLst/>
              <a:gdLst/>
              <a:ahLst/>
              <a:cxnLst/>
              <a:rect l="l" t="t" r="r" b="b"/>
              <a:pathLst>
                <a:path w="4983" h="12152" extrusionOk="0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9" name="Google Shape;3891;p64"/>
            <p:cNvSpPr/>
            <p:nvPr/>
          </p:nvSpPr>
          <p:spPr>
            <a:xfrm>
              <a:off x="5276575" y="3402800"/>
              <a:ext cx="204925" cy="104425"/>
            </a:xfrm>
            <a:custGeom>
              <a:avLst/>
              <a:gdLst/>
              <a:ahLst/>
              <a:cxnLst/>
              <a:rect l="l" t="t" r="r" b="b"/>
              <a:pathLst>
                <a:path w="8197" h="4177" extrusionOk="0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0" name="Google Shape;3892;p64"/>
            <p:cNvSpPr/>
            <p:nvPr/>
          </p:nvSpPr>
          <p:spPr>
            <a:xfrm>
              <a:off x="5270125" y="3397925"/>
              <a:ext cx="215400" cy="114925"/>
            </a:xfrm>
            <a:custGeom>
              <a:avLst/>
              <a:gdLst/>
              <a:ahLst/>
              <a:cxnLst/>
              <a:rect l="l" t="t" r="r" b="b"/>
              <a:pathLst>
                <a:path w="8616" h="4597" extrusionOk="0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1" name="Google Shape;3893;p64"/>
            <p:cNvSpPr/>
            <p:nvPr/>
          </p:nvSpPr>
          <p:spPr>
            <a:xfrm>
              <a:off x="5526475" y="3239600"/>
              <a:ext cx="90850" cy="322275"/>
            </a:xfrm>
            <a:custGeom>
              <a:avLst/>
              <a:gdLst/>
              <a:ahLst/>
              <a:cxnLst/>
              <a:rect l="l" t="t" r="r" b="b"/>
              <a:pathLst>
                <a:path w="3634" h="12891" extrusionOk="0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2" name="Google Shape;3894;p64"/>
            <p:cNvSpPr/>
            <p:nvPr/>
          </p:nvSpPr>
          <p:spPr>
            <a:xfrm>
              <a:off x="5520050" y="3233175"/>
              <a:ext cx="103700" cy="335125"/>
            </a:xfrm>
            <a:custGeom>
              <a:avLst/>
              <a:gdLst/>
              <a:ahLst/>
              <a:cxnLst/>
              <a:rect l="l" t="t" r="r" b="b"/>
              <a:pathLst>
                <a:path w="4148" h="13405" extrusionOk="0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3" name="Google Shape;3895;p64"/>
            <p:cNvSpPr/>
            <p:nvPr/>
          </p:nvSpPr>
          <p:spPr>
            <a:xfrm>
              <a:off x="5156825" y="3548200"/>
              <a:ext cx="391375" cy="27350"/>
            </a:xfrm>
            <a:custGeom>
              <a:avLst/>
              <a:gdLst/>
              <a:ahLst/>
              <a:cxnLst/>
              <a:rect l="l" t="t" r="r" b="b"/>
              <a:pathLst>
                <a:path w="15655" h="1094" extrusionOk="0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4" name="Google Shape;3896;p64"/>
            <p:cNvSpPr/>
            <p:nvPr/>
          </p:nvSpPr>
          <p:spPr>
            <a:xfrm>
              <a:off x="5152000" y="3542575"/>
              <a:ext cx="401025" cy="38600"/>
            </a:xfrm>
            <a:custGeom>
              <a:avLst/>
              <a:gdLst/>
              <a:ahLst/>
              <a:cxnLst/>
              <a:rect l="l" t="t" r="r" b="b"/>
              <a:pathLst>
                <a:path w="16041" h="1544" extrusionOk="0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5" name="Google Shape;3897;p64"/>
            <p:cNvSpPr/>
            <p:nvPr/>
          </p:nvSpPr>
          <p:spPr>
            <a:xfrm>
              <a:off x="5553000" y="2925400"/>
              <a:ext cx="167175" cy="190475"/>
            </a:xfrm>
            <a:custGeom>
              <a:avLst/>
              <a:gdLst/>
              <a:ahLst/>
              <a:cxnLst/>
              <a:rect l="l" t="t" r="r" b="b"/>
              <a:pathLst>
                <a:path w="6687" h="7619" extrusionOk="0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6" name="Google Shape;3898;p64"/>
            <p:cNvSpPr/>
            <p:nvPr/>
          </p:nvSpPr>
          <p:spPr>
            <a:xfrm>
              <a:off x="2940475" y="4391175"/>
              <a:ext cx="989275" cy="520775"/>
            </a:xfrm>
            <a:custGeom>
              <a:avLst/>
              <a:gdLst/>
              <a:ahLst/>
              <a:cxnLst/>
              <a:rect l="l" t="t" r="r" b="b"/>
              <a:pathLst>
                <a:path w="39571" h="20831" extrusionOk="0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7" name="Google Shape;3899;p64"/>
            <p:cNvSpPr/>
            <p:nvPr/>
          </p:nvSpPr>
          <p:spPr>
            <a:xfrm>
              <a:off x="3007975" y="4124375"/>
              <a:ext cx="854250" cy="429975"/>
            </a:xfrm>
            <a:custGeom>
              <a:avLst/>
              <a:gdLst/>
              <a:ahLst/>
              <a:cxnLst/>
              <a:rect l="l" t="t" r="r" b="b"/>
              <a:pathLst>
                <a:path w="34170" h="17199" extrusionOk="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8" name="Google Shape;3900;p64"/>
            <p:cNvSpPr/>
            <p:nvPr/>
          </p:nvSpPr>
          <p:spPr>
            <a:xfrm>
              <a:off x="2934850" y="4385550"/>
              <a:ext cx="1000525" cy="532025"/>
            </a:xfrm>
            <a:custGeom>
              <a:avLst/>
              <a:gdLst/>
              <a:ahLst/>
              <a:cxnLst/>
              <a:rect l="l" t="t" r="r" b="b"/>
              <a:pathLst>
                <a:path w="40021" h="21281" extrusionOk="0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9" name="Google Shape;3901;p64"/>
            <p:cNvSpPr/>
            <p:nvPr/>
          </p:nvSpPr>
          <p:spPr>
            <a:xfrm>
              <a:off x="1906225" y="2226250"/>
              <a:ext cx="3057750" cy="2244525"/>
            </a:xfrm>
            <a:custGeom>
              <a:avLst/>
              <a:gdLst/>
              <a:ahLst/>
              <a:cxnLst/>
              <a:rect l="l" t="t" r="r" b="b"/>
              <a:pathLst>
                <a:path w="122310" h="89781" extrusionOk="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0" name="Google Shape;3902;p64"/>
            <p:cNvSpPr/>
            <p:nvPr/>
          </p:nvSpPr>
          <p:spPr>
            <a:xfrm>
              <a:off x="1901400" y="2220625"/>
              <a:ext cx="3067400" cy="2254950"/>
            </a:xfrm>
            <a:custGeom>
              <a:avLst/>
              <a:gdLst/>
              <a:ahLst/>
              <a:cxnLst/>
              <a:rect l="l" t="t" r="r" b="b"/>
              <a:pathLst>
                <a:path w="122696" h="90198" extrusionOk="0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1" name="Google Shape;3903;p64"/>
            <p:cNvSpPr/>
            <p:nvPr/>
          </p:nvSpPr>
          <p:spPr>
            <a:xfrm>
              <a:off x="1906225" y="4121975"/>
              <a:ext cx="3057750" cy="348800"/>
            </a:xfrm>
            <a:custGeom>
              <a:avLst/>
              <a:gdLst/>
              <a:ahLst/>
              <a:cxnLst/>
              <a:rect l="l" t="t" r="r" b="b"/>
              <a:pathLst>
                <a:path w="122310" h="13952" extrusionOk="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2" name="Google Shape;3904;p64"/>
            <p:cNvSpPr/>
            <p:nvPr/>
          </p:nvSpPr>
          <p:spPr>
            <a:xfrm>
              <a:off x="1901400" y="4116350"/>
              <a:ext cx="3067400" cy="359225"/>
            </a:xfrm>
            <a:custGeom>
              <a:avLst/>
              <a:gdLst/>
              <a:ahLst/>
              <a:cxnLst/>
              <a:rect l="l" t="t" r="r" b="b"/>
              <a:pathLst>
                <a:path w="122696" h="14369" extrusionOk="0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3" name="Google Shape;3905;p64"/>
            <p:cNvSpPr/>
            <p:nvPr/>
          </p:nvSpPr>
          <p:spPr>
            <a:xfrm>
              <a:off x="2060525" y="2365275"/>
              <a:ext cx="2749175" cy="1586350"/>
            </a:xfrm>
            <a:custGeom>
              <a:avLst/>
              <a:gdLst/>
              <a:ahLst/>
              <a:cxnLst/>
              <a:rect l="l" t="t" r="r" b="b"/>
              <a:pathLst>
                <a:path w="109967" h="63454" extrusionOk="0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4" name="Google Shape;3906;p64"/>
            <p:cNvSpPr/>
            <p:nvPr/>
          </p:nvSpPr>
          <p:spPr>
            <a:xfrm>
              <a:off x="2054900" y="2360450"/>
              <a:ext cx="2760425" cy="1596000"/>
            </a:xfrm>
            <a:custGeom>
              <a:avLst/>
              <a:gdLst/>
              <a:ahLst/>
              <a:cxnLst/>
              <a:rect l="l" t="t" r="r" b="b"/>
              <a:pathLst>
                <a:path w="110417" h="63840" extrusionOk="0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5" name="Google Shape;3907;p64"/>
            <p:cNvSpPr/>
            <p:nvPr/>
          </p:nvSpPr>
          <p:spPr>
            <a:xfrm>
              <a:off x="2940475" y="4911925"/>
              <a:ext cx="989275" cy="45025"/>
            </a:xfrm>
            <a:custGeom>
              <a:avLst/>
              <a:gdLst/>
              <a:ahLst/>
              <a:cxnLst/>
              <a:rect l="l" t="t" r="r" b="b"/>
              <a:pathLst>
                <a:path w="39571" h="1801" extrusionOk="0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6" name="Google Shape;3908;p64"/>
            <p:cNvSpPr/>
            <p:nvPr/>
          </p:nvSpPr>
          <p:spPr>
            <a:xfrm>
              <a:off x="2935650" y="4907100"/>
              <a:ext cx="999725" cy="55475"/>
            </a:xfrm>
            <a:custGeom>
              <a:avLst/>
              <a:gdLst/>
              <a:ahLst/>
              <a:cxnLst/>
              <a:rect l="l" t="t" r="r" b="b"/>
              <a:pathLst>
                <a:path w="39989" h="2219" extrusionOk="0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7" name="Google Shape;3909;p64"/>
            <p:cNvSpPr/>
            <p:nvPr/>
          </p:nvSpPr>
          <p:spPr>
            <a:xfrm>
              <a:off x="2383575" y="249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8" name="Google Shape;3910;p64"/>
            <p:cNvSpPr/>
            <p:nvPr/>
          </p:nvSpPr>
          <p:spPr>
            <a:xfrm>
              <a:off x="2377950" y="2491450"/>
              <a:ext cx="159125" cy="209975"/>
            </a:xfrm>
            <a:custGeom>
              <a:avLst/>
              <a:gdLst/>
              <a:ahLst/>
              <a:cxnLst/>
              <a:rect l="l" t="t" r="r" b="b"/>
              <a:pathLst>
                <a:path w="6365" h="8399" extrusionOk="0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9" name="Google Shape;3911;p64"/>
            <p:cNvSpPr/>
            <p:nvPr/>
          </p:nvSpPr>
          <p:spPr>
            <a:xfrm>
              <a:off x="2398825" y="2504300"/>
              <a:ext cx="94875" cy="192100"/>
            </a:xfrm>
            <a:custGeom>
              <a:avLst/>
              <a:gdLst/>
              <a:ahLst/>
              <a:cxnLst/>
              <a:rect l="l" t="t" r="r" b="b"/>
              <a:pathLst>
                <a:path w="3795" h="7684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0" name="Google Shape;3912;p64"/>
            <p:cNvSpPr/>
            <p:nvPr/>
          </p:nvSpPr>
          <p:spPr>
            <a:xfrm>
              <a:off x="2393200" y="2499475"/>
              <a:ext cx="106125" cy="201950"/>
            </a:xfrm>
            <a:custGeom>
              <a:avLst/>
              <a:gdLst/>
              <a:ahLst/>
              <a:cxnLst/>
              <a:rect l="l" t="t" r="r" b="b"/>
              <a:pathLst>
                <a:path w="4245" h="8078" extrusionOk="0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1" name="Google Shape;3913;p64"/>
            <p:cNvSpPr/>
            <p:nvPr/>
          </p:nvSpPr>
          <p:spPr>
            <a:xfrm>
              <a:off x="2377950" y="2489825"/>
              <a:ext cx="104475" cy="206575"/>
            </a:xfrm>
            <a:custGeom>
              <a:avLst/>
              <a:gdLst/>
              <a:ahLst/>
              <a:cxnLst/>
              <a:rect l="l" t="t" r="r" b="b"/>
              <a:pathLst>
                <a:path w="4179" h="8263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2" name="Google Shape;3914;p64"/>
            <p:cNvSpPr/>
            <p:nvPr/>
          </p:nvSpPr>
          <p:spPr>
            <a:xfrm>
              <a:off x="2372325" y="248420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3" name="Google Shape;3915;p64"/>
            <p:cNvSpPr/>
            <p:nvPr/>
          </p:nvSpPr>
          <p:spPr>
            <a:xfrm>
              <a:off x="2153725" y="2452075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4" name="Google Shape;3916;p64"/>
            <p:cNvSpPr/>
            <p:nvPr/>
          </p:nvSpPr>
          <p:spPr>
            <a:xfrm>
              <a:off x="2148100" y="2447250"/>
              <a:ext cx="339950" cy="253950"/>
            </a:xfrm>
            <a:custGeom>
              <a:avLst/>
              <a:gdLst/>
              <a:ahLst/>
              <a:cxnLst/>
              <a:rect l="l" t="t" r="r" b="b"/>
              <a:pathLst>
                <a:path w="13598" h="10158" extrusionOk="0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5" name="Google Shape;3917;p64"/>
            <p:cNvSpPr/>
            <p:nvPr/>
          </p:nvSpPr>
          <p:spPr>
            <a:xfrm>
              <a:off x="2383575" y="285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6" name="Google Shape;3918;p64"/>
            <p:cNvSpPr/>
            <p:nvPr/>
          </p:nvSpPr>
          <p:spPr>
            <a:xfrm>
              <a:off x="2377950" y="2852275"/>
              <a:ext cx="159125" cy="209750"/>
            </a:xfrm>
            <a:custGeom>
              <a:avLst/>
              <a:gdLst/>
              <a:ahLst/>
              <a:cxnLst/>
              <a:rect l="l" t="t" r="r" b="b"/>
              <a:pathLst>
                <a:path w="6365" h="8390" extrusionOk="0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7" name="Google Shape;3919;p64"/>
            <p:cNvSpPr/>
            <p:nvPr/>
          </p:nvSpPr>
          <p:spPr>
            <a:xfrm>
              <a:off x="2398825" y="2865125"/>
              <a:ext cx="94875" cy="191275"/>
            </a:xfrm>
            <a:custGeom>
              <a:avLst/>
              <a:gdLst/>
              <a:ahLst/>
              <a:cxnLst/>
              <a:rect l="l" t="t" r="r" b="b"/>
              <a:pathLst>
                <a:path w="3795" h="7651" extrusionOk="0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8" name="Google Shape;3920;p64"/>
            <p:cNvSpPr/>
            <p:nvPr/>
          </p:nvSpPr>
          <p:spPr>
            <a:xfrm>
              <a:off x="2393200" y="2859500"/>
              <a:ext cx="106125" cy="202525"/>
            </a:xfrm>
            <a:custGeom>
              <a:avLst/>
              <a:gdLst/>
              <a:ahLst/>
              <a:cxnLst/>
              <a:rect l="l" t="t" r="r" b="b"/>
              <a:pathLst>
                <a:path w="4245" h="8101" extrusionOk="0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9" name="Google Shape;3921;p64"/>
            <p:cNvSpPr/>
            <p:nvPr/>
          </p:nvSpPr>
          <p:spPr>
            <a:xfrm>
              <a:off x="2377950" y="2849850"/>
              <a:ext cx="104475" cy="206550"/>
            </a:xfrm>
            <a:custGeom>
              <a:avLst/>
              <a:gdLst/>
              <a:ahLst/>
              <a:cxnLst/>
              <a:rect l="l" t="t" r="r" b="b"/>
              <a:pathLst>
                <a:path w="4179" h="8262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0" name="Google Shape;3922;p64"/>
            <p:cNvSpPr/>
            <p:nvPr/>
          </p:nvSpPr>
          <p:spPr>
            <a:xfrm>
              <a:off x="2372325" y="2844225"/>
              <a:ext cx="115725" cy="217300"/>
            </a:xfrm>
            <a:custGeom>
              <a:avLst/>
              <a:gdLst/>
              <a:ahLst/>
              <a:cxnLst/>
              <a:rect l="l" t="t" r="r" b="b"/>
              <a:pathLst>
                <a:path w="4629" h="8692" extrusionOk="0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1" name="Google Shape;3923;p64"/>
            <p:cNvSpPr/>
            <p:nvPr/>
          </p:nvSpPr>
          <p:spPr>
            <a:xfrm>
              <a:off x="2153725" y="2812875"/>
              <a:ext cx="328700" cy="243525"/>
            </a:xfrm>
            <a:custGeom>
              <a:avLst/>
              <a:gdLst/>
              <a:ahLst/>
              <a:cxnLst/>
              <a:rect l="l" t="t" r="r" b="b"/>
              <a:pathLst>
                <a:path w="13148" h="9741" extrusionOk="0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2" name="Google Shape;3924;p64"/>
            <p:cNvSpPr/>
            <p:nvPr/>
          </p:nvSpPr>
          <p:spPr>
            <a:xfrm>
              <a:off x="2148100" y="2807250"/>
              <a:ext cx="339950" cy="254775"/>
            </a:xfrm>
            <a:custGeom>
              <a:avLst/>
              <a:gdLst/>
              <a:ahLst/>
              <a:cxnLst/>
              <a:rect l="l" t="t" r="r" b="b"/>
              <a:pathLst>
                <a:path w="13598" h="10191" extrusionOk="0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3" name="Google Shape;3925;p64"/>
            <p:cNvSpPr/>
            <p:nvPr/>
          </p:nvSpPr>
          <p:spPr>
            <a:xfrm>
              <a:off x="2383575" y="3217900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4" name="Google Shape;3926;p64"/>
            <p:cNvSpPr/>
            <p:nvPr/>
          </p:nvSpPr>
          <p:spPr>
            <a:xfrm>
              <a:off x="2377950" y="3212275"/>
              <a:ext cx="159125" cy="209775"/>
            </a:xfrm>
            <a:custGeom>
              <a:avLst/>
              <a:gdLst/>
              <a:ahLst/>
              <a:cxnLst/>
              <a:rect l="l" t="t" r="r" b="b"/>
              <a:pathLst>
                <a:path w="6365" h="8391" extrusionOk="0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5" name="Google Shape;3927;p64"/>
            <p:cNvSpPr/>
            <p:nvPr/>
          </p:nvSpPr>
          <p:spPr>
            <a:xfrm>
              <a:off x="2398825" y="3225150"/>
              <a:ext cx="94875" cy="192075"/>
            </a:xfrm>
            <a:custGeom>
              <a:avLst/>
              <a:gdLst/>
              <a:ahLst/>
              <a:cxnLst/>
              <a:rect l="l" t="t" r="r" b="b"/>
              <a:pathLst>
                <a:path w="3795" h="7683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6" name="Google Shape;3928;p64"/>
            <p:cNvSpPr/>
            <p:nvPr/>
          </p:nvSpPr>
          <p:spPr>
            <a:xfrm>
              <a:off x="2393200" y="3219525"/>
              <a:ext cx="106125" cy="202725"/>
            </a:xfrm>
            <a:custGeom>
              <a:avLst/>
              <a:gdLst/>
              <a:ahLst/>
              <a:cxnLst/>
              <a:rect l="l" t="t" r="r" b="b"/>
              <a:pathLst>
                <a:path w="4245" h="8109" extrusionOk="0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7" name="Google Shape;3929;p64"/>
            <p:cNvSpPr/>
            <p:nvPr/>
          </p:nvSpPr>
          <p:spPr>
            <a:xfrm>
              <a:off x="2377950" y="3209875"/>
              <a:ext cx="104475" cy="207350"/>
            </a:xfrm>
            <a:custGeom>
              <a:avLst/>
              <a:gdLst/>
              <a:ahLst/>
              <a:cxnLst/>
              <a:rect l="l" t="t" r="r" b="b"/>
              <a:pathLst>
                <a:path w="4179" h="8294" extrusionOk="0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8" name="Google Shape;3930;p64"/>
            <p:cNvSpPr/>
            <p:nvPr/>
          </p:nvSpPr>
          <p:spPr>
            <a:xfrm>
              <a:off x="2372325" y="320505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9" name="Google Shape;3931;p64"/>
            <p:cNvSpPr/>
            <p:nvPr/>
          </p:nvSpPr>
          <p:spPr>
            <a:xfrm>
              <a:off x="2153725" y="3172900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0" name="Google Shape;3932;p64"/>
            <p:cNvSpPr/>
            <p:nvPr/>
          </p:nvSpPr>
          <p:spPr>
            <a:xfrm>
              <a:off x="2148100" y="3168075"/>
              <a:ext cx="339950" cy="253975"/>
            </a:xfrm>
            <a:custGeom>
              <a:avLst/>
              <a:gdLst/>
              <a:ahLst/>
              <a:cxnLst/>
              <a:rect l="l" t="t" r="r" b="b"/>
              <a:pathLst>
                <a:path w="13598" h="10159" extrusionOk="0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1" name="Google Shape;3933;p64"/>
            <p:cNvSpPr/>
            <p:nvPr/>
          </p:nvSpPr>
          <p:spPr>
            <a:xfrm>
              <a:off x="4591075" y="334890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2" name="Google Shape;3934;p64"/>
            <p:cNvSpPr/>
            <p:nvPr/>
          </p:nvSpPr>
          <p:spPr>
            <a:xfrm>
              <a:off x="4585450" y="334407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3" name="Google Shape;3935;p64"/>
            <p:cNvSpPr/>
            <p:nvPr/>
          </p:nvSpPr>
          <p:spPr>
            <a:xfrm>
              <a:off x="4607150" y="3356925"/>
              <a:ext cx="94050" cy="191300"/>
            </a:xfrm>
            <a:custGeom>
              <a:avLst/>
              <a:gdLst/>
              <a:ahLst/>
              <a:cxnLst/>
              <a:rect l="l" t="t" r="r" b="b"/>
              <a:pathLst>
                <a:path w="3762" h="7652" extrusionOk="0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4" name="Google Shape;3936;p64"/>
            <p:cNvSpPr/>
            <p:nvPr/>
          </p:nvSpPr>
          <p:spPr>
            <a:xfrm>
              <a:off x="4601525" y="3351300"/>
              <a:ext cx="105300" cy="202550"/>
            </a:xfrm>
            <a:custGeom>
              <a:avLst/>
              <a:gdLst/>
              <a:ahLst/>
              <a:cxnLst/>
              <a:rect l="l" t="t" r="r" b="b"/>
              <a:pathLst>
                <a:path w="4212" h="8102" extrusionOk="0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5" name="Google Shape;3937;p64"/>
            <p:cNvSpPr/>
            <p:nvPr/>
          </p:nvSpPr>
          <p:spPr>
            <a:xfrm>
              <a:off x="4586250" y="334167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6" name="Google Shape;3938;p64"/>
            <p:cNvSpPr/>
            <p:nvPr/>
          </p:nvSpPr>
          <p:spPr>
            <a:xfrm>
              <a:off x="4580625" y="3336050"/>
              <a:ext cx="115750" cy="217800"/>
            </a:xfrm>
            <a:custGeom>
              <a:avLst/>
              <a:gdLst/>
              <a:ahLst/>
              <a:cxnLst/>
              <a:rect l="l" t="t" r="r" b="b"/>
              <a:pathLst>
                <a:path w="4630" h="8712" extrusionOk="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7" name="Google Shape;3939;p64"/>
            <p:cNvSpPr/>
            <p:nvPr/>
          </p:nvSpPr>
          <p:spPr>
            <a:xfrm>
              <a:off x="4361250" y="330470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8" name="Google Shape;3940;p64"/>
            <p:cNvSpPr/>
            <p:nvPr/>
          </p:nvSpPr>
          <p:spPr>
            <a:xfrm>
              <a:off x="4355625" y="329907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9" name="Google Shape;3941;p64"/>
            <p:cNvSpPr/>
            <p:nvPr/>
          </p:nvSpPr>
          <p:spPr>
            <a:xfrm>
              <a:off x="4591075" y="2493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0" name="Google Shape;3942;p64"/>
            <p:cNvSpPr/>
            <p:nvPr/>
          </p:nvSpPr>
          <p:spPr>
            <a:xfrm>
              <a:off x="4585450" y="248902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1" name="Google Shape;3943;p64"/>
            <p:cNvSpPr/>
            <p:nvPr/>
          </p:nvSpPr>
          <p:spPr>
            <a:xfrm>
              <a:off x="4607150" y="2501900"/>
              <a:ext cx="94050" cy="191275"/>
            </a:xfrm>
            <a:custGeom>
              <a:avLst/>
              <a:gdLst/>
              <a:ahLst/>
              <a:cxnLst/>
              <a:rect l="l" t="t" r="r" b="b"/>
              <a:pathLst>
                <a:path w="3762" h="7651" extrusionOk="0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2" name="Google Shape;3944;p64"/>
            <p:cNvSpPr/>
            <p:nvPr/>
          </p:nvSpPr>
          <p:spPr>
            <a:xfrm>
              <a:off x="4601525" y="2496275"/>
              <a:ext cx="105300" cy="202525"/>
            </a:xfrm>
            <a:custGeom>
              <a:avLst/>
              <a:gdLst/>
              <a:ahLst/>
              <a:cxnLst/>
              <a:rect l="l" t="t" r="r" b="b"/>
              <a:pathLst>
                <a:path w="4212" h="8101" extrusionOk="0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3" name="Google Shape;3945;p64"/>
            <p:cNvSpPr/>
            <p:nvPr/>
          </p:nvSpPr>
          <p:spPr>
            <a:xfrm>
              <a:off x="4586250" y="248662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4" name="Google Shape;3946;p64"/>
            <p:cNvSpPr/>
            <p:nvPr/>
          </p:nvSpPr>
          <p:spPr>
            <a:xfrm>
              <a:off x="4580625" y="2481800"/>
              <a:ext cx="115750" cy="217200"/>
            </a:xfrm>
            <a:custGeom>
              <a:avLst/>
              <a:gdLst/>
              <a:ahLst/>
              <a:cxnLst/>
              <a:rect l="l" t="t" r="r" b="b"/>
              <a:pathLst>
                <a:path w="4630" h="8688" extrusionOk="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5" name="Google Shape;3947;p64"/>
            <p:cNvSpPr/>
            <p:nvPr/>
          </p:nvSpPr>
          <p:spPr>
            <a:xfrm>
              <a:off x="4361250" y="244965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6" name="Google Shape;3948;p64"/>
            <p:cNvSpPr/>
            <p:nvPr/>
          </p:nvSpPr>
          <p:spPr>
            <a:xfrm>
              <a:off x="4355625" y="244402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7" name="Google Shape;3949;p64"/>
            <p:cNvSpPr/>
            <p:nvPr/>
          </p:nvSpPr>
          <p:spPr>
            <a:xfrm>
              <a:off x="4591075" y="3692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8" name="Google Shape;3950;p64"/>
            <p:cNvSpPr/>
            <p:nvPr/>
          </p:nvSpPr>
          <p:spPr>
            <a:xfrm>
              <a:off x="4585450" y="3687225"/>
              <a:ext cx="159950" cy="209975"/>
            </a:xfrm>
            <a:custGeom>
              <a:avLst/>
              <a:gdLst/>
              <a:ahLst/>
              <a:cxnLst/>
              <a:rect l="l" t="t" r="r" b="b"/>
              <a:pathLst>
                <a:path w="6398" h="8399" extrusionOk="0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9" name="Google Shape;3951;p64"/>
            <p:cNvSpPr/>
            <p:nvPr/>
          </p:nvSpPr>
          <p:spPr>
            <a:xfrm>
              <a:off x="4607150" y="3700075"/>
              <a:ext cx="94050" cy="192100"/>
            </a:xfrm>
            <a:custGeom>
              <a:avLst/>
              <a:gdLst/>
              <a:ahLst/>
              <a:cxnLst/>
              <a:rect l="l" t="t" r="r" b="b"/>
              <a:pathLst>
                <a:path w="3762" h="7684" extrusionOk="0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0" name="Google Shape;3952;p64"/>
            <p:cNvSpPr/>
            <p:nvPr/>
          </p:nvSpPr>
          <p:spPr>
            <a:xfrm>
              <a:off x="4601525" y="3695250"/>
              <a:ext cx="105300" cy="201950"/>
            </a:xfrm>
            <a:custGeom>
              <a:avLst/>
              <a:gdLst/>
              <a:ahLst/>
              <a:cxnLst/>
              <a:rect l="l" t="t" r="r" b="b"/>
              <a:pathLst>
                <a:path w="4212" h="8078" extrusionOk="0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1" name="Google Shape;3953;p64"/>
            <p:cNvSpPr/>
            <p:nvPr/>
          </p:nvSpPr>
          <p:spPr>
            <a:xfrm>
              <a:off x="4586250" y="3685600"/>
              <a:ext cx="104500" cy="206575"/>
            </a:xfrm>
            <a:custGeom>
              <a:avLst/>
              <a:gdLst/>
              <a:ahLst/>
              <a:cxnLst/>
              <a:rect l="l" t="t" r="r" b="b"/>
              <a:pathLst>
                <a:path w="4180" h="8263" extrusionOk="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2" name="Google Shape;3954;p64"/>
            <p:cNvSpPr/>
            <p:nvPr/>
          </p:nvSpPr>
          <p:spPr>
            <a:xfrm>
              <a:off x="4580625" y="3679975"/>
              <a:ext cx="115750" cy="217300"/>
            </a:xfrm>
            <a:custGeom>
              <a:avLst/>
              <a:gdLst/>
              <a:ahLst/>
              <a:cxnLst/>
              <a:rect l="l" t="t" r="r" b="b"/>
              <a:pathLst>
                <a:path w="4630" h="8692" extrusionOk="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3" name="Google Shape;3955;p64"/>
            <p:cNvSpPr/>
            <p:nvPr/>
          </p:nvSpPr>
          <p:spPr>
            <a:xfrm>
              <a:off x="4361250" y="3647850"/>
              <a:ext cx="329500" cy="244325"/>
            </a:xfrm>
            <a:custGeom>
              <a:avLst/>
              <a:gdLst/>
              <a:ahLst/>
              <a:cxnLst/>
              <a:rect l="l" t="t" r="r" b="b"/>
              <a:pathLst>
                <a:path w="13180" h="9773" extrusionOk="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4" name="Google Shape;3956;p64"/>
            <p:cNvSpPr/>
            <p:nvPr/>
          </p:nvSpPr>
          <p:spPr>
            <a:xfrm>
              <a:off x="4355625" y="3643025"/>
              <a:ext cx="340750" cy="253950"/>
            </a:xfrm>
            <a:custGeom>
              <a:avLst/>
              <a:gdLst/>
              <a:ahLst/>
              <a:cxnLst/>
              <a:rect l="l" t="t" r="r" b="b"/>
              <a:pathLst>
                <a:path w="13630" h="10158" extrusionOk="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5" name="Google Shape;3957;p64"/>
            <p:cNvSpPr/>
            <p:nvPr/>
          </p:nvSpPr>
          <p:spPr>
            <a:xfrm>
              <a:off x="3617100" y="2493050"/>
              <a:ext cx="253975" cy="908100"/>
            </a:xfrm>
            <a:custGeom>
              <a:avLst/>
              <a:gdLst/>
              <a:ahLst/>
              <a:cxnLst/>
              <a:rect l="l" t="t" r="r" b="b"/>
              <a:pathLst>
                <a:path w="10159" h="36324" extrusionOk="0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6" name="Google Shape;3958;p64"/>
            <p:cNvSpPr/>
            <p:nvPr/>
          </p:nvSpPr>
          <p:spPr>
            <a:xfrm>
              <a:off x="3711925" y="2493050"/>
              <a:ext cx="11275" cy="266025"/>
            </a:xfrm>
            <a:custGeom>
              <a:avLst/>
              <a:gdLst/>
              <a:ahLst/>
              <a:cxnLst/>
              <a:rect l="l" t="t" r="r" b="b"/>
              <a:pathLst>
                <a:path w="451" h="10641" extrusionOk="0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7" name="Google Shape;3959;p64"/>
            <p:cNvSpPr/>
            <p:nvPr/>
          </p:nvSpPr>
          <p:spPr>
            <a:xfrm>
              <a:off x="3850150" y="24769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8" name="Google Shape;3960;p64"/>
            <p:cNvSpPr/>
            <p:nvPr/>
          </p:nvSpPr>
          <p:spPr>
            <a:xfrm>
              <a:off x="3844525" y="2472150"/>
              <a:ext cx="42625" cy="41825"/>
            </a:xfrm>
            <a:custGeom>
              <a:avLst/>
              <a:gdLst/>
              <a:ahLst/>
              <a:cxnLst/>
              <a:rect l="l" t="t" r="r" b="b"/>
              <a:pathLst>
                <a:path w="1705" h="1673" extrusionOk="0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9" name="Google Shape;3961;p64"/>
            <p:cNvSpPr/>
            <p:nvPr/>
          </p:nvSpPr>
          <p:spPr>
            <a:xfrm>
              <a:off x="3702300" y="247697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0" name="Google Shape;3962;p64"/>
            <p:cNvSpPr/>
            <p:nvPr/>
          </p:nvSpPr>
          <p:spPr>
            <a:xfrm>
              <a:off x="3697475" y="24721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1" name="Google Shape;3963;p64"/>
            <p:cNvSpPr/>
            <p:nvPr/>
          </p:nvSpPr>
          <p:spPr>
            <a:xfrm>
              <a:off x="3163075" y="2504300"/>
              <a:ext cx="87625" cy="532825"/>
            </a:xfrm>
            <a:custGeom>
              <a:avLst/>
              <a:gdLst/>
              <a:ahLst/>
              <a:cxnLst/>
              <a:rect l="l" t="t" r="r" b="b"/>
              <a:pathLst>
                <a:path w="3505" h="21313" extrusionOk="0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2" name="Google Shape;3964;p64"/>
            <p:cNvSpPr/>
            <p:nvPr/>
          </p:nvSpPr>
          <p:spPr>
            <a:xfrm>
              <a:off x="3153425" y="24810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3" name="Google Shape;3965;p64"/>
            <p:cNvSpPr/>
            <p:nvPr/>
          </p:nvSpPr>
          <p:spPr>
            <a:xfrm>
              <a:off x="3147800" y="2475375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4" name="Google Shape;3966;p64"/>
            <p:cNvSpPr/>
            <p:nvPr/>
          </p:nvSpPr>
          <p:spPr>
            <a:xfrm>
              <a:off x="2753225" y="2987275"/>
              <a:ext cx="488625" cy="170375"/>
            </a:xfrm>
            <a:custGeom>
              <a:avLst/>
              <a:gdLst/>
              <a:ahLst/>
              <a:cxnLst/>
              <a:rect l="l" t="t" r="r" b="b"/>
              <a:pathLst>
                <a:path w="19545" h="6815" extrusionOk="0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5" name="Google Shape;3967;p64"/>
            <p:cNvSpPr/>
            <p:nvPr/>
          </p:nvSpPr>
          <p:spPr>
            <a:xfrm>
              <a:off x="2737150" y="29768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6" name="Google Shape;3968;p64"/>
            <p:cNvSpPr/>
            <p:nvPr/>
          </p:nvSpPr>
          <p:spPr>
            <a:xfrm>
              <a:off x="2732325" y="29720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7" name="Google Shape;3969;p64"/>
            <p:cNvSpPr/>
            <p:nvPr/>
          </p:nvSpPr>
          <p:spPr>
            <a:xfrm>
              <a:off x="2463125" y="3198625"/>
              <a:ext cx="1296250" cy="180825"/>
            </a:xfrm>
            <a:custGeom>
              <a:avLst/>
              <a:gdLst/>
              <a:ahLst/>
              <a:cxnLst/>
              <a:rect l="l" t="t" r="r" b="b"/>
              <a:pathLst>
                <a:path w="51850" h="7233" extrusionOk="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8" name="Google Shape;3970;p64"/>
            <p:cNvSpPr/>
            <p:nvPr/>
          </p:nvSpPr>
          <p:spPr>
            <a:xfrm>
              <a:off x="2447850" y="31881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9" name="Google Shape;3971;p64"/>
            <p:cNvSpPr/>
            <p:nvPr/>
          </p:nvSpPr>
          <p:spPr>
            <a:xfrm>
              <a:off x="2443025" y="3182550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0" name="Google Shape;3972;p64"/>
            <p:cNvSpPr/>
            <p:nvPr/>
          </p:nvSpPr>
          <p:spPr>
            <a:xfrm>
              <a:off x="2906725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1" name="Google Shape;3973;p64"/>
            <p:cNvSpPr/>
            <p:nvPr/>
          </p:nvSpPr>
          <p:spPr>
            <a:xfrm>
              <a:off x="2892250" y="3755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2" name="Google Shape;3974;p64"/>
            <p:cNvSpPr/>
            <p:nvPr/>
          </p:nvSpPr>
          <p:spPr>
            <a:xfrm>
              <a:off x="2887425" y="37507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3" name="Google Shape;3975;p64"/>
            <p:cNvSpPr/>
            <p:nvPr/>
          </p:nvSpPr>
          <p:spPr>
            <a:xfrm>
              <a:off x="3579350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4" name="Google Shape;3976;p64"/>
            <p:cNvSpPr/>
            <p:nvPr/>
          </p:nvSpPr>
          <p:spPr>
            <a:xfrm>
              <a:off x="3930525" y="375552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5" name="Google Shape;3977;p64"/>
            <p:cNvSpPr/>
            <p:nvPr/>
          </p:nvSpPr>
          <p:spPr>
            <a:xfrm>
              <a:off x="3924900" y="375070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6" name="Google Shape;3978;p64"/>
            <p:cNvSpPr/>
            <p:nvPr/>
          </p:nvSpPr>
          <p:spPr>
            <a:xfrm>
              <a:off x="3717550" y="3065225"/>
              <a:ext cx="429150" cy="208150"/>
            </a:xfrm>
            <a:custGeom>
              <a:avLst/>
              <a:gdLst/>
              <a:ahLst/>
              <a:cxnLst/>
              <a:rect l="l" t="t" r="r" b="b"/>
              <a:pathLst>
                <a:path w="17166" h="8326" extrusionOk="0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7" name="Google Shape;3979;p64"/>
            <p:cNvSpPr/>
            <p:nvPr/>
          </p:nvSpPr>
          <p:spPr>
            <a:xfrm>
              <a:off x="4137850" y="30507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8" name="Google Shape;3980;p64"/>
            <p:cNvSpPr/>
            <p:nvPr/>
          </p:nvSpPr>
          <p:spPr>
            <a:xfrm>
              <a:off x="4133025" y="30459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9" name="Google Shape;3981;p64"/>
            <p:cNvSpPr/>
            <p:nvPr/>
          </p:nvSpPr>
          <p:spPr>
            <a:xfrm>
              <a:off x="3828450" y="3381050"/>
              <a:ext cx="499875" cy="175200"/>
            </a:xfrm>
            <a:custGeom>
              <a:avLst/>
              <a:gdLst/>
              <a:ahLst/>
              <a:cxnLst/>
              <a:rect l="l" t="t" r="r" b="b"/>
              <a:pathLst>
                <a:path w="19995" h="7008" extrusionOk="0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0" name="Google Shape;3982;p64"/>
            <p:cNvSpPr/>
            <p:nvPr/>
          </p:nvSpPr>
          <p:spPr>
            <a:xfrm>
              <a:off x="4307400" y="35506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1" name="Google Shape;3983;p64"/>
            <p:cNvSpPr/>
            <p:nvPr/>
          </p:nvSpPr>
          <p:spPr>
            <a:xfrm>
              <a:off x="4302600" y="3545775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2" name="Google Shape;3984;p64"/>
            <p:cNvSpPr/>
            <p:nvPr/>
          </p:nvSpPr>
          <p:spPr>
            <a:xfrm>
              <a:off x="2974225" y="2715850"/>
              <a:ext cx="920950" cy="791375"/>
            </a:xfrm>
            <a:custGeom>
              <a:avLst/>
              <a:gdLst/>
              <a:ahLst/>
              <a:cxnLst/>
              <a:rect l="l" t="t" r="r" b="b"/>
              <a:pathLst>
                <a:path w="36838" h="31655" extrusionOk="0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3" name="Google Shape;3985;p64"/>
            <p:cNvSpPr/>
            <p:nvPr/>
          </p:nvSpPr>
          <p:spPr>
            <a:xfrm>
              <a:off x="2977425" y="2710025"/>
              <a:ext cx="914550" cy="802825"/>
            </a:xfrm>
            <a:custGeom>
              <a:avLst/>
              <a:gdLst/>
              <a:ahLst/>
              <a:cxnLst/>
              <a:rect l="l" t="t" r="r" b="b"/>
              <a:pathLst>
                <a:path w="36582" h="32113" extrusionOk="0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4" name="Google Shape;3986;p64"/>
            <p:cNvSpPr/>
            <p:nvPr/>
          </p:nvSpPr>
          <p:spPr>
            <a:xfrm>
              <a:off x="3012800" y="2747600"/>
              <a:ext cx="843800" cy="729900"/>
            </a:xfrm>
            <a:custGeom>
              <a:avLst/>
              <a:gdLst/>
              <a:ahLst/>
              <a:cxnLst/>
              <a:rect l="l" t="t" r="r" b="b"/>
              <a:pathLst>
                <a:path w="33752" h="29196" extrusionOk="0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5" name="Google Shape;3987;p64"/>
            <p:cNvSpPr/>
            <p:nvPr/>
          </p:nvSpPr>
          <p:spPr>
            <a:xfrm>
              <a:off x="3009575" y="2742175"/>
              <a:ext cx="850250" cy="740950"/>
            </a:xfrm>
            <a:custGeom>
              <a:avLst/>
              <a:gdLst/>
              <a:ahLst/>
              <a:cxnLst/>
              <a:rect l="l" t="t" r="r" b="b"/>
              <a:pathLst>
                <a:path w="34010" h="29638" extrusionOk="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6" name="Google Shape;3988;p64"/>
            <p:cNvSpPr/>
            <p:nvPr/>
          </p:nvSpPr>
          <p:spPr>
            <a:xfrm>
              <a:off x="3366375" y="2914550"/>
              <a:ext cx="135850" cy="521150"/>
            </a:xfrm>
            <a:custGeom>
              <a:avLst/>
              <a:gdLst/>
              <a:ahLst/>
              <a:cxnLst/>
              <a:rect l="l" t="t" r="r" b="b"/>
              <a:pathLst>
                <a:path w="5434" h="20846" extrusionOk="0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7" name="Google Shape;3989;p64"/>
            <p:cNvSpPr/>
            <p:nvPr/>
          </p:nvSpPr>
          <p:spPr>
            <a:xfrm>
              <a:off x="4003650" y="3086925"/>
              <a:ext cx="423525" cy="291950"/>
            </a:xfrm>
            <a:custGeom>
              <a:avLst/>
              <a:gdLst/>
              <a:ahLst/>
              <a:cxnLst/>
              <a:rect l="l" t="t" r="r" b="b"/>
              <a:pathLst>
                <a:path w="16941" h="11678" extrusionOk="0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8" name="Google Shape;3990;p64"/>
            <p:cNvSpPr/>
            <p:nvPr/>
          </p:nvSpPr>
          <p:spPr>
            <a:xfrm>
              <a:off x="4112125" y="3168875"/>
              <a:ext cx="157550" cy="145500"/>
            </a:xfrm>
            <a:custGeom>
              <a:avLst/>
              <a:gdLst/>
              <a:ahLst/>
              <a:cxnLst/>
              <a:rect l="l" t="t" r="r" b="b"/>
              <a:pathLst>
                <a:path w="6302" h="5820" extrusionOk="0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9" name="Google Shape;3991;p64"/>
            <p:cNvSpPr/>
            <p:nvPr/>
          </p:nvSpPr>
          <p:spPr>
            <a:xfrm>
              <a:off x="4108125" y="3164875"/>
              <a:ext cx="165550" cy="153050"/>
            </a:xfrm>
            <a:custGeom>
              <a:avLst/>
              <a:gdLst/>
              <a:ahLst/>
              <a:cxnLst/>
              <a:rect l="l" t="t" r="r" b="b"/>
              <a:pathLst>
                <a:path w="6622" h="6122" extrusionOk="0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0" name="Google Shape;3992;p64"/>
            <p:cNvSpPr/>
            <p:nvPr/>
          </p:nvSpPr>
          <p:spPr>
            <a:xfrm>
              <a:off x="4219825" y="3191400"/>
              <a:ext cx="59475" cy="107700"/>
            </a:xfrm>
            <a:custGeom>
              <a:avLst/>
              <a:gdLst/>
              <a:ahLst/>
              <a:cxnLst/>
              <a:rect l="l" t="t" r="r" b="b"/>
              <a:pathLst>
                <a:path w="2379" h="4308" extrusionOk="0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1" name="Google Shape;3993;p64"/>
            <p:cNvSpPr/>
            <p:nvPr/>
          </p:nvSpPr>
          <p:spPr>
            <a:xfrm>
              <a:off x="4216600" y="3187375"/>
              <a:ext cx="66725" cy="115275"/>
            </a:xfrm>
            <a:custGeom>
              <a:avLst/>
              <a:gdLst/>
              <a:ahLst/>
              <a:cxnLst/>
              <a:rect l="l" t="t" r="r" b="b"/>
              <a:pathLst>
                <a:path w="2669" h="4611" extrusionOk="0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2" name="Google Shape;3994;p64"/>
            <p:cNvSpPr/>
            <p:nvPr/>
          </p:nvSpPr>
          <p:spPr>
            <a:xfrm>
              <a:off x="2692150" y="2510725"/>
              <a:ext cx="427550" cy="357150"/>
            </a:xfrm>
            <a:custGeom>
              <a:avLst/>
              <a:gdLst/>
              <a:ahLst/>
              <a:cxnLst/>
              <a:rect l="l" t="t" r="r" b="b"/>
              <a:pathLst>
                <a:path w="17102" h="14286" extrusionOk="0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3" name="Google Shape;3995;p64"/>
            <p:cNvSpPr/>
            <p:nvPr/>
          </p:nvSpPr>
          <p:spPr>
            <a:xfrm>
              <a:off x="2836800" y="2611975"/>
              <a:ext cx="177625" cy="168000"/>
            </a:xfrm>
            <a:custGeom>
              <a:avLst/>
              <a:gdLst/>
              <a:ahLst/>
              <a:cxnLst/>
              <a:rect l="l" t="t" r="r" b="b"/>
              <a:pathLst>
                <a:path w="7105" h="6720" extrusionOk="0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4" name="Google Shape;3996;p64"/>
            <p:cNvSpPr/>
            <p:nvPr/>
          </p:nvSpPr>
          <p:spPr>
            <a:xfrm>
              <a:off x="2832775" y="2608175"/>
              <a:ext cx="185675" cy="175000"/>
            </a:xfrm>
            <a:custGeom>
              <a:avLst/>
              <a:gdLst/>
              <a:ahLst/>
              <a:cxnLst/>
              <a:rect l="l" t="t" r="r" b="b"/>
              <a:pathLst>
                <a:path w="7427" h="7000" extrusionOk="0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5" name="Google Shape;3997;p64"/>
            <p:cNvSpPr/>
            <p:nvPr/>
          </p:nvSpPr>
          <p:spPr>
            <a:xfrm>
              <a:off x="2845650" y="2627250"/>
              <a:ext cx="56275" cy="95650"/>
            </a:xfrm>
            <a:custGeom>
              <a:avLst/>
              <a:gdLst/>
              <a:ahLst/>
              <a:cxnLst/>
              <a:rect l="l" t="t" r="r" b="b"/>
              <a:pathLst>
                <a:path w="2251" h="3826" extrusionOk="0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6" name="Google Shape;3998;p64"/>
            <p:cNvSpPr/>
            <p:nvPr/>
          </p:nvSpPr>
          <p:spPr>
            <a:xfrm>
              <a:off x="2841625" y="2623225"/>
              <a:ext cx="64325" cy="103500"/>
            </a:xfrm>
            <a:custGeom>
              <a:avLst/>
              <a:gdLst/>
              <a:ahLst/>
              <a:cxnLst/>
              <a:rect l="l" t="t" r="r" b="b"/>
              <a:pathLst>
                <a:path w="2573" h="4140" extrusionOk="0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7" name="Google Shape;3999;p64"/>
            <p:cNvSpPr/>
            <p:nvPr/>
          </p:nvSpPr>
          <p:spPr>
            <a:xfrm>
              <a:off x="3290050" y="3551400"/>
              <a:ext cx="279675" cy="397425"/>
            </a:xfrm>
            <a:custGeom>
              <a:avLst/>
              <a:gdLst/>
              <a:ahLst/>
              <a:cxnLst/>
              <a:rect l="l" t="t" r="r" b="b"/>
              <a:pathLst>
                <a:path w="11187" h="15897" extrusionOk="0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8" name="Google Shape;4000;p64"/>
            <p:cNvSpPr/>
            <p:nvPr/>
          </p:nvSpPr>
          <p:spPr>
            <a:xfrm>
              <a:off x="3363975" y="3655875"/>
              <a:ext cx="136625" cy="134225"/>
            </a:xfrm>
            <a:custGeom>
              <a:avLst/>
              <a:gdLst/>
              <a:ahLst/>
              <a:cxnLst/>
              <a:rect l="l" t="t" r="r" b="b"/>
              <a:pathLst>
                <a:path w="5465" h="5369" extrusionOk="0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9" name="Google Shape;4001;p64"/>
            <p:cNvSpPr/>
            <p:nvPr/>
          </p:nvSpPr>
          <p:spPr>
            <a:xfrm>
              <a:off x="3359950" y="3651850"/>
              <a:ext cx="144675" cy="141800"/>
            </a:xfrm>
            <a:custGeom>
              <a:avLst/>
              <a:gdLst/>
              <a:ahLst/>
              <a:cxnLst/>
              <a:rect l="l" t="t" r="r" b="b"/>
              <a:pathLst>
                <a:path w="5787" h="5672" extrusionOk="0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0" name="Google Shape;4002;p64"/>
            <p:cNvSpPr/>
            <p:nvPr/>
          </p:nvSpPr>
          <p:spPr>
            <a:xfrm>
              <a:off x="3378425" y="3754725"/>
              <a:ext cx="110925" cy="61100"/>
            </a:xfrm>
            <a:custGeom>
              <a:avLst/>
              <a:gdLst/>
              <a:ahLst/>
              <a:cxnLst/>
              <a:rect l="l" t="t" r="r" b="b"/>
              <a:pathLst>
                <a:path w="4437" h="2444" extrusionOk="0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1" name="Google Shape;4003;p64"/>
            <p:cNvSpPr/>
            <p:nvPr/>
          </p:nvSpPr>
          <p:spPr>
            <a:xfrm>
              <a:off x="3374425" y="3750700"/>
              <a:ext cx="118950" cy="68325"/>
            </a:xfrm>
            <a:custGeom>
              <a:avLst/>
              <a:gdLst/>
              <a:ahLst/>
              <a:cxnLst/>
              <a:rect l="l" t="t" r="r" b="b"/>
              <a:pathLst>
                <a:path w="4758" h="2733" extrusionOk="0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2" name="Google Shape;4004;p64"/>
            <p:cNvSpPr/>
            <p:nvPr/>
          </p:nvSpPr>
          <p:spPr>
            <a:xfrm>
              <a:off x="3506200" y="2497575"/>
              <a:ext cx="375325" cy="422225"/>
            </a:xfrm>
            <a:custGeom>
              <a:avLst/>
              <a:gdLst/>
              <a:ahLst/>
              <a:cxnLst/>
              <a:rect l="l" t="t" r="r" b="b"/>
              <a:pathLst>
                <a:path w="15013" h="16889" extrusionOk="0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3" name="Google Shape;4005;p64"/>
            <p:cNvSpPr/>
            <p:nvPr/>
          </p:nvSpPr>
          <p:spPr>
            <a:xfrm>
              <a:off x="3600225" y="2635300"/>
              <a:ext cx="171200" cy="180825"/>
            </a:xfrm>
            <a:custGeom>
              <a:avLst/>
              <a:gdLst/>
              <a:ahLst/>
              <a:cxnLst/>
              <a:rect l="l" t="t" r="r" b="b"/>
              <a:pathLst>
                <a:path w="6848" h="7233" extrusionOk="0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4" name="Google Shape;4006;p64"/>
            <p:cNvSpPr/>
            <p:nvPr/>
          </p:nvSpPr>
          <p:spPr>
            <a:xfrm>
              <a:off x="3596225" y="2632075"/>
              <a:ext cx="179225" cy="188075"/>
            </a:xfrm>
            <a:custGeom>
              <a:avLst/>
              <a:gdLst/>
              <a:ahLst/>
              <a:cxnLst/>
              <a:rect l="l" t="t" r="r" b="b"/>
              <a:pathLst>
                <a:path w="7169" h="7523" extrusionOk="0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5" name="Google Shape;4007;p64"/>
            <p:cNvSpPr/>
            <p:nvPr/>
          </p:nvSpPr>
          <p:spPr>
            <a:xfrm>
              <a:off x="3664525" y="2645725"/>
              <a:ext cx="92425" cy="61100"/>
            </a:xfrm>
            <a:custGeom>
              <a:avLst/>
              <a:gdLst/>
              <a:ahLst/>
              <a:cxnLst/>
              <a:rect l="l" t="t" r="r" b="b"/>
              <a:pathLst>
                <a:path w="3697" h="2444" extrusionOk="0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6" name="Google Shape;4008;p64"/>
            <p:cNvSpPr/>
            <p:nvPr/>
          </p:nvSpPr>
          <p:spPr>
            <a:xfrm>
              <a:off x="3660500" y="2641725"/>
              <a:ext cx="100475" cy="69125"/>
            </a:xfrm>
            <a:custGeom>
              <a:avLst/>
              <a:gdLst/>
              <a:ahLst/>
              <a:cxnLst/>
              <a:rect l="l" t="t" r="r" b="b"/>
              <a:pathLst>
                <a:path w="4019" h="2765" extrusionOk="0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7" name="Google Shape;4009;p64"/>
            <p:cNvSpPr/>
            <p:nvPr/>
          </p:nvSpPr>
          <p:spPr>
            <a:xfrm>
              <a:off x="4202950" y="2493550"/>
              <a:ext cx="375300" cy="422225"/>
            </a:xfrm>
            <a:custGeom>
              <a:avLst/>
              <a:gdLst/>
              <a:ahLst/>
              <a:cxnLst/>
              <a:rect l="l" t="t" r="r" b="b"/>
              <a:pathLst>
                <a:path w="15012" h="16889" extrusionOk="0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8" name="Google Shape;4010;p64"/>
            <p:cNvSpPr/>
            <p:nvPr/>
          </p:nvSpPr>
          <p:spPr>
            <a:xfrm>
              <a:off x="4296150" y="2631275"/>
              <a:ext cx="172000" cy="180825"/>
            </a:xfrm>
            <a:custGeom>
              <a:avLst/>
              <a:gdLst/>
              <a:ahLst/>
              <a:cxnLst/>
              <a:rect l="l" t="t" r="r" b="b"/>
              <a:pathLst>
                <a:path w="6880" h="7233" extrusionOk="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9" name="Google Shape;4011;p64"/>
            <p:cNvSpPr/>
            <p:nvPr/>
          </p:nvSpPr>
          <p:spPr>
            <a:xfrm>
              <a:off x="4292950" y="2627250"/>
              <a:ext cx="179225" cy="188875"/>
            </a:xfrm>
            <a:custGeom>
              <a:avLst/>
              <a:gdLst/>
              <a:ahLst/>
              <a:cxnLst/>
              <a:rect l="l" t="t" r="r" b="b"/>
              <a:pathLst>
                <a:path w="7169" h="7555" extrusionOk="0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0" name="Google Shape;4012;p64"/>
            <p:cNvSpPr/>
            <p:nvPr/>
          </p:nvSpPr>
          <p:spPr>
            <a:xfrm>
              <a:off x="4361250" y="2640925"/>
              <a:ext cx="91625" cy="61900"/>
            </a:xfrm>
            <a:custGeom>
              <a:avLst/>
              <a:gdLst/>
              <a:ahLst/>
              <a:cxnLst/>
              <a:rect l="l" t="t" r="r" b="b"/>
              <a:pathLst>
                <a:path w="3665" h="2476" extrusionOk="0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1" name="Google Shape;4013;p64"/>
            <p:cNvSpPr/>
            <p:nvPr/>
          </p:nvSpPr>
          <p:spPr>
            <a:xfrm>
              <a:off x="4357225" y="2636900"/>
              <a:ext cx="99675" cy="69925"/>
            </a:xfrm>
            <a:custGeom>
              <a:avLst/>
              <a:gdLst/>
              <a:ahLst/>
              <a:cxnLst/>
              <a:rect l="l" t="t" r="r" b="b"/>
              <a:pathLst>
                <a:path w="3987" h="2797" extrusionOk="0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2" name="Google Shape;4014;p64"/>
            <p:cNvSpPr/>
            <p:nvPr/>
          </p:nvSpPr>
          <p:spPr>
            <a:xfrm>
              <a:off x="2287950" y="3382125"/>
              <a:ext cx="340750" cy="434500"/>
            </a:xfrm>
            <a:custGeom>
              <a:avLst/>
              <a:gdLst/>
              <a:ahLst/>
              <a:cxnLst/>
              <a:rect l="l" t="t" r="r" b="b"/>
              <a:pathLst>
                <a:path w="13630" h="17380" extrusionOk="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3" name="Google Shape;4015;p64"/>
            <p:cNvSpPr/>
            <p:nvPr/>
          </p:nvSpPr>
          <p:spPr>
            <a:xfrm>
              <a:off x="2381150" y="3534525"/>
              <a:ext cx="172000" cy="169600"/>
            </a:xfrm>
            <a:custGeom>
              <a:avLst/>
              <a:gdLst/>
              <a:ahLst/>
              <a:cxnLst/>
              <a:rect l="l" t="t" r="r" b="b"/>
              <a:pathLst>
                <a:path w="6880" h="6784" extrusionOk="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4" name="Google Shape;4016;p64"/>
            <p:cNvSpPr/>
            <p:nvPr/>
          </p:nvSpPr>
          <p:spPr>
            <a:xfrm>
              <a:off x="2377150" y="3530525"/>
              <a:ext cx="179225" cy="177600"/>
            </a:xfrm>
            <a:custGeom>
              <a:avLst/>
              <a:gdLst/>
              <a:ahLst/>
              <a:cxnLst/>
              <a:rect l="l" t="t" r="r" b="b"/>
              <a:pathLst>
                <a:path w="7169" h="7104" extrusionOk="0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5" name="Google Shape;4017;p64"/>
            <p:cNvSpPr/>
            <p:nvPr/>
          </p:nvSpPr>
          <p:spPr>
            <a:xfrm>
              <a:off x="2393200" y="3540950"/>
              <a:ext cx="99675" cy="53875"/>
            </a:xfrm>
            <a:custGeom>
              <a:avLst/>
              <a:gdLst/>
              <a:ahLst/>
              <a:cxnLst/>
              <a:rect l="l" t="t" r="r" b="b"/>
              <a:pathLst>
                <a:path w="3987" h="2155" extrusionOk="0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6" name="Google Shape;4018;p64"/>
            <p:cNvSpPr/>
            <p:nvPr/>
          </p:nvSpPr>
          <p:spPr>
            <a:xfrm>
              <a:off x="2389200" y="3536950"/>
              <a:ext cx="106900" cy="61100"/>
            </a:xfrm>
            <a:custGeom>
              <a:avLst/>
              <a:gdLst/>
              <a:ahLst/>
              <a:cxnLst/>
              <a:rect l="l" t="t" r="r" b="b"/>
              <a:pathLst>
                <a:path w="4276" h="2444" extrusionOk="0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</p:grpSp>
    </p:spTree>
    <p:extLst>
      <p:ext uri="{BB962C8B-B14F-4D97-AF65-F5344CB8AC3E}">
        <p14:creationId xmlns:p14="http://schemas.microsoft.com/office/powerpoint/2010/main" val="1868802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80+ Gambar Animasi Mahasiswa Paling Bagus - Gambar Pixabay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644" y="948704"/>
            <a:ext cx="19040957" cy="971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7" y="-57571"/>
            <a:ext cx="4465390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16124" y="90672"/>
            <a:ext cx="358140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400" b="1" spc="-5" dirty="0">
                <a:solidFill>
                  <a:srgbClr val="FFFFFF"/>
                </a:solidFill>
                <a:cs typeface="Source Sans Pro Light"/>
              </a:rPr>
              <a:t>KONTRAK KULIAH</a:t>
            </a:r>
            <a:endParaRPr sz="4400" b="1" dirty="0">
              <a:cs typeface="Source Sans Pro Light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-63120" y="2711284"/>
            <a:ext cx="3611427" cy="34539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57319" y="2675380"/>
            <a:ext cx="1648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UTS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313490" y="1931344"/>
            <a:ext cx="3734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PRESENSI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492" y="3708787"/>
            <a:ext cx="28317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</a:rPr>
              <a:t>20%</a:t>
            </a:r>
          </a:p>
        </p:txBody>
      </p:sp>
      <p:pic>
        <p:nvPicPr>
          <p:cNvPr id="7172" name="Picture 4" descr="Belasan Tips dan Trik Lulus Universitas Unggulan yang Harus Anda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95" y="6256168"/>
            <a:ext cx="5263478" cy="4173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 rot="20022015">
            <a:off x="11145061" y="6436801"/>
            <a:ext cx="10406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100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888532" y="2721856"/>
            <a:ext cx="3611427" cy="3453971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808971" y="2685952"/>
            <a:ext cx="17161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UAS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765937" y="2746021"/>
            <a:ext cx="3611427" cy="34539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240672" y="2695674"/>
            <a:ext cx="27687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TUGAS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582361" y="2792109"/>
            <a:ext cx="3611427" cy="345397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352705" y="2630362"/>
            <a:ext cx="2064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QUIZ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985330" y="2800404"/>
            <a:ext cx="1648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UTS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559427" y="3535326"/>
            <a:ext cx="283170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chemeClr val="bg1"/>
                </a:solidFill>
              </a:rPr>
              <a:t>?%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15387287" y="2792109"/>
            <a:ext cx="3611427" cy="345397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015871" y="2714816"/>
            <a:ext cx="26917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ABSEN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428518" y="3708787"/>
            <a:ext cx="28317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25%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274421" y="3780925"/>
            <a:ext cx="28317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30%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114081" y="3840779"/>
            <a:ext cx="28317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</a:rPr>
              <a:t>10%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5945898" y="3874890"/>
            <a:ext cx="283170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dirty="0"/>
              <a:t>15%</a:t>
            </a:r>
          </a:p>
        </p:txBody>
      </p:sp>
    </p:spTree>
    <p:extLst>
      <p:ext uri="{BB962C8B-B14F-4D97-AF65-F5344CB8AC3E}">
        <p14:creationId xmlns:p14="http://schemas.microsoft.com/office/powerpoint/2010/main" val="3047449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88AF5-2CA6-5CC1-37C8-4A9A673E9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D905F1B5-93A0-56D5-4D81-653C37BF29E1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7EEBB26-C23D-1FBF-344A-D5C785F22DE2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Read Data</a:t>
            </a:r>
            <a:endParaRPr lang="en-US" sz="4800" b="1" dirty="0">
              <a:cs typeface="Source Sans Pro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51A14B-A5AA-B23B-AD15-C162CA619F93}"/>
              </a:ext>
            </a:extLst>
          </p:cNvPr>
          <p:cNvSpPr/>
          <p:nvPr/>
        </p:nvSpPr>
        <p:spPr>
          <a:xfrm>
            <a:off x="365717" y="1818308"/>
            <a:ext cx="10363575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Pada </a:t>
            </a:r>
            <a:r>
              <a:rPr lang="en-US" sz="4400" dirty="0" err="1"/>
              <a:t>NewsAdapter</a:t>
            </a:r>
            <a:r>
              <a:rPr lang="en-US" sz="4400" dirty="0"/>
              <a:t>, </a:t>
            </a:r>
            <a:r>
              <a:rPr lang="en-US" sz="4400" dirty="0" err="1"/>
              <a:t>lengkapi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D718580-19A7-EFCE-2D07-4C54FAD09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236" y="3455468"/>
            <a:ext cx="3033203" cy="441659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android.view.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LayoutInflater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android.view.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android.view.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ViewGroup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android.widget.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ImageView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android.widget.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androidx.recyclerview.widget.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com.bumptech.glide.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Glide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NewsAdapter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newsList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List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onItemClick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Unit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private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onDeleteClick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-&gt;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Unit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: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.Adapter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NewsAdapter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NewsViewHolder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inner class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NewsViewHolder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: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RecyclerView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.ViewHolder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gambar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.findViewById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ImageView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imgNews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judul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.findViewById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titleText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shortDesc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.findViewById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shortDescText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dect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.findViewById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TextView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dectText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deleteIcon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.findViewById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ImageView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&gt;(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id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deleteIcon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onCreateViewHolder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ViewGroup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viewType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NewsViewHolder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LayoutInflater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.from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parent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context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.inflate(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layout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item_news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parent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false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NewsViewHolder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view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onBindViewHolder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holder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NewsViewHolder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position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news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newsList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position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holder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judul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news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title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holder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shortDesc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news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short_desc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holder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dect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text</a:t>
            </a:r>
            <a:r>
              <a:rPr kumimoji="0" lang="en-US" altLang="en-US" sz="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news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desc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Glide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.with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holder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itemView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context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).load(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news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img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).into(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holder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gambar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holder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itemView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.setOnClickListener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onItemClick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holder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deleteIcon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.setOnClickListener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onDeleteClick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news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override fun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getItemCount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=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newsList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size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</a:b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53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51227-BDFF-6D4A-70C0-890DBC8D5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34C18014-F8EB-F26D-AB41-D7874F493AE4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FD390E5-2052-21C4-B574-D922C675747C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Read Data</a:t>
            </a:r>
            <a:endParaRPr lang="en-US" sz="4800" b="1" dirty="0">
              <a:cs typeface="Source Sans Pro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30683D-E412-7B7C-2808-992CCC2684C6}"/>
              </a:ext>
            </a:extLst>
          </p:cNvPr>
          <p:cNvSpPr/>
          <p:nvPr/>
        </p:nvSpPr>
        <p:spPr>
          <a:xfrm>
            <a:off x="365717" y="1818308"/>
            <a:ext cx="10363575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Pada item_news.xml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BD93EFA-A709-C768-49AC-223B76918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236" y="3020938"/>
            <a:ext cx="2238113" cy="637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&lt;?xml version="1.0" encoding="utf-8"?&gt;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&lt;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androidx.constraintlayout.widget.ConstraintLayout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xmlns:android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apk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/res/android"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xmlns:app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apk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/res-auto"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xmlns:tools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="http://schemas.android.com/tools"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android:layout_width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android:layout_height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android:padding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="8dp"&gt;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&lt;!-- Gambar di kiri 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ImageView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="@+id/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imgNews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android:layout_width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="100dp"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android:layout_height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="100dp"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android:scaleType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centerCrop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app:layout_constraintStart_toStartOf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="parent"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app:layout_constraintTop_toTopOf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="parent"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app:layout_constraintBottom_toBottomOf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="parent"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&lt;!-- Teks di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tengah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LinearLayout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="@+id/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textContainer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android:orientation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="vertical"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android:layout_width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="0dp"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android:layout_height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android:paddingHorizontal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="8dp"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app:layout_constraintStart_toEndOf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="@id/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imgNews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app:layout_constraintEnd_toStartOf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="@id/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deleteIcon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app:layout_constraintTop_toTopOf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="parent"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app:layout_constraintBottom_toBottomOf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="parent"&gt;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TextView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="@+id/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titleText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android:layout_width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android:layout_height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android:textStyle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="bold"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android:textSize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="16sp"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android:text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Judul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TextView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="@+id/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shortDescText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android:layout_width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android:layout_height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android:text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Deskripsi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Singkat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TextView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="@+id/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dectText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android:layout_width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android:layout_height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android:text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Deskripsi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Singkat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&lt;/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LinearLayout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&lt;!-- Delete icon di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kanan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--&gt;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ImageView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="@+id/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deleteIcon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android:layout_width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="34dp"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android:layout_height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="34dp"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android:src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="@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android:drawable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ic_menu_delete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android:tint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="#F44336"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android:contentDescription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="Delete"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app:layout_constraintEnd_toEndOf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="parent"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app:layout_constraintTop_toTopOf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="parent"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app:layout_constraintBottom_toBottomOf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="parent"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android:layout_marginEnd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="4dp"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tools:ignore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UseAppTint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 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&gt;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3D76AF71-59FE-AC5A-7773-7E906CFCD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020" y="1345641"/>
            <a:ext cx="6068272" cy="8002117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61FC4E04-E1A7-711F-DB2C-929F894A1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9452" y="2164905"/>
            <a:ext cx="5134692" cy="636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599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E40A7-8F71-32CD-5591-45460FD43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7F8FF54F-D26C-A20E-717F-EE72A3BF9500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D064626-E2B1-B4B5-EF84-1C35138C51FC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Read Data</a:t>
            </a:r>
            <a:endParaRPr lang="en-US" sz="4800" b="1" dirty="0">
              <a:cs typeface="Source Sans Pro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C058AD-DAD8-0B2C-B8A5-3DA781369806}"/>
              </a:ext>
            </a:extLst>
          </p:cNvPr>
          <p:cNvSpPr/>
          <p:nvPr/>
        </p:nvSpPr>
        <p:spPr>
          <a:xfrm>
            <a:off x="365718" y="1818308"/>
            <a:ext cx="8131326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Pada activity_detail_news.xml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410E354-E477-55EC-35BB-75F85CD5A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580" y="5413146"/>
            <a:ext cx="3817071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&lt;?xml version="1.0" encoding="utf-8"?&gt;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&lt;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xmlns:android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apk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/res/android"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xmlns:app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="http://schemas.android.com/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apk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/res-auto"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xmlns:tools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="http://schemas.android.com/tools"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="@+id/main"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android:layout_width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android:layout_height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android:layout_margin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="10dp"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tools:context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=".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DetailNewsActivity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&lt;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ScrollView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android:layout_width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android:layout_height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&lt;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LinearLayout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android:orientation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="vertical"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android:padding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="16dp"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android:layout_width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android:layout_height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ImageView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="@+id/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detailImage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android:layout_width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android:layout_height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="200dp"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android:scaleType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centerCrop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TextView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="@+id/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detailTitle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android:layout_marginTop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="12dp"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android:textStyle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="bold"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android:textSize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="18sp"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android:layout_width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android:layout_height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&lt;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TextView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android:id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="@+id/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detailDesc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android:layout_marginTop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="8dp"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android:layout_width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match_parent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        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android:layout_height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="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wrap_content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"/&gt;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    &lt;/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LinearLayout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   &lt;/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ScrollView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&lt;/</a:t>
            </a:r>
            <a:r>
              <a:rPr kumimoji="0" lang="en-US" altLang="en-US" sz="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androidx.constraintlayout.widget.ConstraintLayout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&gt;</a:t>
            </a: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8440C726-C17D-47AE-01AC-37D9EC42E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196" y="405911"/>
            <a:ext cx="5995706" cy="992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48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AE3BCF-313A-DE85-0237-542F8219FEEE}"/>
              </a:ext>
            </a:extLst>
          </p:cNvPr>
          <p:cNvSpPr/>
          <p:nvPr/>
        </p:nvSpPr>
        <p:spPr>
          <a:xfrm>
            <a:off x="365717" y="1818308"/>
            <a:ext cx="18068431" cy="2018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Tambahkan</a:t>
            </a:r>
            <a:r>
              <a:rPr lang="en-US" sz="4400" dirty="0"/>
              <a:t> </a:t>
            </a:r>
            <a:r>
              <a:rPr lang="en-US" sz="4400" b="1" dirty="0" err="1">
                <a:highlight>
                  <a:srgbClr val="FFFF00"/>
                </a:highlight>
              </a:rPr>
              <a:t>FirebaseFirestore</a:t>
            </a:r>
            <a:r>
              <a:rPr lang="en-US" sz="4400" b="1" dirty="0">
                <a:highlight>
                  <a:srgbClr val="FFFF00"/>
                </a:highlight>
              </a:rPr>
              <a:t>, </a:t>
            </a:r>
            <a:r>
              <a:rPr lang="en-US" sz="4400" b="1" dirty="0" err="1">
                <a:highlight>
                  <a:srgbClr val="FFFF00"/>
                </a:highlight>
              </a:rPr>
              <a:t>NewsAdapter</a:t>
            </a:r>
            <a:r>
              <a:rPr lang="en-US" sz="4400" b="1" dirty="0">
                <a:highlight>
                  <a:srgbClr val="FFFF00"/>
                </a:highlight>
              </a:rPr>
              <a:t> pada </a:t>
            </a:r>
            <a:r>
              <a:rPr lang="en-US" sz="4400" b="1" dirty="0" err="1">
                <a:highlight>
                  <a:srgbClr val="FFFF00"/>
                </a:highlight>
              </a:rPr>
              <a:t>MainActivity</a:t>
            </a:r>
            <a:r>
              <a:rPr lang="en-US" sz="4400" b="1" dirty="0">
                <a:highlight>
                  <a:srgbClr val="FFFF00"/>
                </a:highlight>
              </a:rPr>
              <a:t> </a:t>
            </a:r>
            <a:r>
              <a:rPr lang="en-US" sz="4400" b="1" dirty="0" err="1">
                <a:highlight>
                  <a:srgbClr val="FFFF00"/>
                </a:highlight>
              </a:rPr>
              <a:t>sebelum</a:t>
            </a:r>
            <a:r>
              <a:rPr lang="en-US" sz="4400" b="1" dirty="0">
                <a:highlight>
                  <a:srgbClr val="FFFF00"/>
                </a:highlight>
              </a:rPr>
              <a:t> method </a:t>
            </a:r>
            <a:r>
              <a:rPr lang="en-US" sz="4400" b="1" dirty="0" err="1">
                <a:highlight>
                  <a:srgbClr val="FFFF00"/>
                </a:highlight>
              </a:rPr>
              <a:t>onCreate</a:t>
            </a:r>
            <a:r>
              <a:rPr lang="en-US" sz="4400" dirty="0"/>
              <a:t>.</a:t>
            </a:r>
          </a:p>
        </p:txBody>
      </p:sp>
      <p:sp>
        <p:nvSpPr>
          <p:cNvPr id="3" name="object 25">
            <a:extLst>
              <a:ext uri="{FF2B5EF4-FFF2-40B4-BE49-F238E27FC236}">
                <a16:creationId xmlns:a16="http://schemas.microsoft.com/office/drawing/2014/main" id="{7B7D6371-398C-FE73-B5A1-920644491AE5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AF9EF997-DB28-CAFA-9E10-991A7B743B55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Read Data</a:t>
            </a:r>
            <a:endParaRPr lang="en-US" sz="4800" b="1" dirty="0">
              <a:cs typeface="Source Sans Pro Light"/>
            </a:endParaRP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6F0E28B9-89A6-D622-61D2-39F283F9F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80" y="4338588"/>
            <a:ext cx="1539714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370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AE3BCF-313A-DE85-0237-542F8219FEEE}"/>
              </a:ext>
            </a:extLst>
          </p:cNvPr>
          <p:cNvSpPr/>
          <p:nvPr/>
        </p:nvSpPr>
        <p:spPr>
          <a:xfrm>
            <a:off x="365717" y="1818308"/>
            <a:ext cx="18068431" cy="2018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Pada </a:t>
            </a:r>
            <a:r>
              <a:rPr lang="en-US" sz="4400" dirty="0" err="1"/>
              <a:t>MainActivity</a:t>
            </a:r>
            <a:r>
              <a:rPr lang="en-US" sz="4400" dirty="0"/>
              <a:t>, </a:t>
            </a:r>
            <a:r>
              <a:rPr lang="en-US" sz="4400" dirty="0" err="1"/>
              <a:t>buat</a:t>
            </a:r>
            <a:r>
              <a:rPr lang="en-US" sz="4400" dirty="0"/>
              <a:t> function </a:t>
            </a:r>
            <a:r>
              <a:rPr lang="en-US" sz="4400" dirty="0" err="1"/>
              <a:t>fetchNews</a:t>
            </a:r>
            <a:r>
              <a:rPr lang="en-US" sz="4400" dirty="0"/>
              <a:t>, override </a:t>
            </a:r>
            <a:r>
              <a:rPr lang="en-US" sz="4400" dirty="0" err="1"/>
              <a:t>onResume</a:t>
            </a:r>
            <a:r>
              <a:rPr lang="en-US" sz="4400" dirty="0"/>
              <a:t>, dan override </a:t>
            </a:r>
            <a:r>
              <a:rPr lang="en-US" sz="4400" dirty="0" err="1"/>
              <a:t>onStart</a:t>
            </a:r>
            <a:endParaRPr lang="en-US" sz="4400" dirty="0"/>
          </a:p>
        </p:txBody>
      </p:sp>
      <p:sp>
        <p:nvSpPr>
          <p:cNvPr id="3" name="object 25">
            <a:extLst>
              <a:ext uri="{FF2B5EF4-FFF2-40B4-BE49-F238E27FC236}">
                <a16:creationId xmlns:a16="http://schemas.microsoft.com/office/drawing/2014/main" id="{7B7D6371-398C-FE73-B5A1-920644491AE5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AF9EF997-DB28-CAFA-9E10-991A7B743B55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Read Data</a:t>
            </a:r>
            <a:endParaRPr lang="en-US" sz="4800" b="1" dirty="0">
              <a:cs typeface="Source Sans Pro Light"/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3AF16F8C-A869-51F1-52E8-C1D2A97D5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36" y="4134855"/>
            <a:ext cx="7308471" cy="5443088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B5711844-C51A-3AC9-F700-45DCC562C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283" y="4126238"/>
            <a:ext cx="7108105" cy="402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40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30881-50F7-2253-16B3-6346F1858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47D0C2-5A0F-F7E9-6106-EB749608A4D8}"/>
              </a:ext>
            </a:extLst>
          </p:cNvPr>
          <p:cNvSpPr/>
          <p:nvPr/>
        </p:nvSpPr>
        <p:spPr>
          <a:xfrm>
            <a:off x="365717" y="1818308"/>
            <a:ext cx="18068431" cy="7097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Lengkapi</a:t>
            </a:r>
            <a:r>
              <a:rPr lang="en-US" sz="4400" dirty="0"/>
              <a:t> </a:t>
            </a:r>
            <a:r>
              <a:rPr lang="en-US" sz="4400" dirty="0" err="1"/>
              <a:t>fetchNews</a:t>
            </a:r>
            <a:r>
              <a:rPr lang="en-US" sz="4400" dirty="0"/>
              <a:t> pada </a:t>
            </a:r>
            <a:r>
              <a:rPr lang="en-US" sz="4400" dirty="0" err="1"/>
              <a:t>onItemClick</a:t>
            </a:r>
            <a:endParaRPr lang="en-US" sz="4400" dirty="0"/>
          </a:p>
          <a:p>
            <a:pPr>
              <a:lnSpc>
                <a:spcPct val="150000"/>
              </a:lnSpc>
            </a:pPr>
            <a:endParaRPr lang="en-US" sz="4400" dirty="0"/>
          </a:p>
          <a:p>
            <a:pPr>
              <a:lnSpc>
                <a:spcPct val="150000"/>
              </a:lnSpc>
            </a:pPr>
            <a:endParaRPr lang="en-US" sz="4400" dirty="0"/>
          </a:p>
          <a:p>
            <a:pPr>
              <a:lnSpc>
                <a:spcPct val="150000"/>
              </a:lnSpc>
            </a:pPr>
            <a:endParaRPr lang="en-US" sz="4400" dirty="0"/>
          </a:p>
          <a:p>
            <a:pPr>
              <a:lnSpc>
                <a:spcPct val="150000"/>
              </a:lnSpc>
            </a:pPr>
            <a:endParaRPr lang="en-US" sz="4400" dirty="0"/>
          </a:p>
          <a:p>
            <a:pPr>
              <a:lnSpc>
                <a:spcPct val="150000"/>
              </a:lnSpc>
            </a:pPr>
            <a:endParaRPr lang="en-US" sz="4400" dirty="0"/>
          </a:p>
          <a:p>
            <a:pPr marL="742950" indent="-7429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Lengkapi</a:t>
            </a:r>
            <a:r>
              <a:rPr lang="en-US" sz="4400" dirty="0"/>
              <a:t> </a:t>
            </a:r>
            <a:r>
              <a:rPr lang="en-US" sz="4400" dirty="0" err="1"/>
              <a:t>fetchNews</a:t>
            </a:r>
            <a:r>
              <a:rPr lang="en-US" sz="4400" dirty="0"/>
              <a:t> pada </a:t>
            </a:r>
            <a:r>
              <a:rPr lang="en-US" sz="4400" dirty="0" err="1"/>
              <a:t>onDeleteClick</a:t>
            </a:r>
            <a:endParaRPr lang="en-US" sz="4400" dirty="0"/>
          </a:p>
        </p:txBody>
      </p:sp>
      <p:sp>
        <p:nvSpPr>
          <p:cNvPr id="3" name="object 25">
            <a:extLst>
              <a:ext uri="{FF2B5EF4-FFF2-40B4-BE49-F238E27FC236}">
                <a16:creationId xmlns:a16="http://schemas.microsoft.com/office/drawing/2014/main" id="{5AE5FA64-540C-82C6-4AC6-1800EECE1845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0137210A-0A09-13D6-7A3E-50A77E99AB2C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Read Data</a:t>
            </a:r>
            <a:endParaRPr lang="en-US" sz="4800" b="1" dirty="0">
              <a:cs typeface="Source Sans Pro Light"/>
            </a:endParaRPr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C71B1C8D-A3BA-3495-69C0-34C42F2EA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12" y="3114452"/>
            <a:ext cx="11089232" cy="677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9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738FB-25B9-0880-4AFA-E7AF462CF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40EF89-9427-030F-7951-7C6793C7361D}"/>
              </a:ext>
            </a:extLst>
          </p:cNvPr>
          <p:cNvSpPr/>
          <p:nvPr/>
        </p:nvSpPr>
        <p:spPr>
          <a:xfrm>
            <a:off x="365717" y="1818308"/>
            <a:ext cx="18068431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 err="1"/>
              <a:t>Lengkapi</a:t>
            </a:r>
            <a:r>
              <a:rPr lang="en-US" sz="4400" dirty="0"/>
              <a:t> </a:t>
            </a:r>
            <a:r>
              <a:rPr lang="en-US" sz="4400" dirty="0" err="1"/>
              <a:t>fetchNews</a:t>
            </a:r>
            <a:r>
              <a:rPr lang="en-US" sz="4400" dirty="0"/>
              <a:t> pada </a:t>
            </a:r>
            <a:r>
              <a:rPr lang="en-US" sz="4400" dirty="0" err="1"/>
              <a:t>onDeleteClick</a:t>
            </a:r>
            <a:endParaRPr lang="en-US" sz="4400" dirty="0"/>
          </a:p>
        </p:txBody>
      </p:sp>
      <p:sp>
        <p:nvSpPr>
          <p:cNvPr id="3" name="object 25">
            <a:extLst>
              <a:ext uri="{FF2B5EF4-FFF2-40B4-BE49-F238E27FC236}">
                <a16:creationId xmlns:a16="http://schemas.microsoft.com/office/drawing/2014/main" id="{C25B0898-03FB-13AE-C4F3-6EF532B757AA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3A5FFB57-36F6-E507-CBE0-BF5C63C9B24F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Read Data</a:t>
            </a:r>
            <a:endParaRPr lang="en-US" sz="4800" b="1" dirty="0">
              <a:cs typeface="Source Sans Pro Light"/>
            </a:endParaRP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id="{9324676E-B39B-5AD9-0C19-4A086B475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228" y="3474492"/>
            <a:ext cx="16499311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483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50C50-EF3C-03C7-26E3-C7C1BCF7F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2E9FE7-F59E-E080-7B34-3BA20FBAFD68}"/>
              </a:ext>
            </a:extLst>
          </p:cNvPr>
          <p:cNvSpPr/>
          <p:nvPr/>
        </p:nvSpPr>
        <p:spPr>
          <a:xfrm>
            <a:off x="365717" y="1818308"/>
            <a:ext cx="18068431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Source </a:t>
            </a:r>
            <a:r>
              <a:rPr lang="en-US" sz="4400" dirty="0" err="1"/>
              <a:t>Lengkap</a:t>
            </a:r>
            <a:r>
              <a:rPr lang="en-US" sz="4400" dirty="0"/>
              <a:t> </a:t>
            </a:r>
            <a:r>
              <a:rPr lang="en-US" sz="4400" dirty="0" err="1"/>
              <a:t>MainActivity</a:t>
            </a:r>
            <a:endParaRPr lang="en-US" sz="4400" dirty="0"/>
          </a:p>
        </p:txBody>
      </p:sp>
      <p:sp>
        <p:nvSpPr>
          <p:cNvPr id="3" name="object 25">
            <a:extLst>
              <a:ext uri="{FF2B5EF4-FFF2-40B4-BE49-F238E27FC236}">
                <a16:creationId xmlns:a16="http://schemas.microsoft.com/office/drawing/2014/main" id="{F7992BFA-1F3F-F42C-2678-59E11E4558BA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4A7F2C5-1004-C3B5-34C4-4FBEC4402B56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Read Data</a:t>
            </a:r>
            <a:endParaRPr lang="en-US" sz="4800" b="1" dirty="0">
              <a:cs typeface="Source Sans Pro Light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A693267B-3732-751E-D7A2-1D7A5A2B512E}"/>
              </a:ext>
            </a:extLst>
          </p:cNvPr>
          <p:cNvSpPr txBox="1"/>
          <p:nvPr/>
        </p:nvSpPr>
        <p:spPr>
          <a:xfrm>
            <a:off x="9399932" y="405911"/>
            <a:ext cx="9505334" cy="941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import </a:t>
            </a:r>
            <a:r>
              <a:rPr lang="en-US" sz="600" dirty="0" err="1"/>
              <a:t>android.content.Intent</a:t>
            </a:r>
            <a:endParaRPr lang="en-US" sz="600" dirty="0"/>
          </a:p>
          <a:p>
            <a:r>
              <a:rPr lang="en-US" sz="600" dirty="0"/>
              <a:t>import </a:t>
            </a:r>
            <a:r>
              <a:rPr lang="en-US" sz="600" dirty="0" err="1"/>
              <a:t>android.os.Bundle</a:t>
            </a:r>
            <a:endParaRPr lang="en-US" sz="600" dirty="0"/>
          </a:p>
          <a:p>
            <a:r>
              <a:rPr lang="en-US" sz="600" dirty="0"/>
              <a:t>import </a:t>
            </a:r>
            <a:r>
              <a:rPr lang="en-US" sz="600" dirty="0" err="1"/>
              <a:t>android.util.Log</a:t>
            </a:r>
            <a:endParaRPr lang="en-US" sz="600" dirty="0"/>
          </a:p>
          <a:p>
            <a:r>
              <a:rPr lang="en-US" sz="600" dirty="0"/>
              <a:t>import </a:t>
            </a:r>
            <a:r>
              <a:rPr lang="en-US" sz="600" dirty="0" err="1"/>
              <a:t>android.widget.Toast</a:t>
            </a:r>
            <a:endParaRPr lang="en-US" sz="600" dirty="0"/>
          </a:p>
          <a:p>
            <a:r>
              <a:rPr lang="en-US" sz="600" dirty="0"/>
              <a:t>import </a:t>
            </a:r>
            <a:r>
              <a:rPr lang="en-US" sz="600" dirty="0" err="1"/>
              <a:t>androidx.appcompat.app.AppCompatActivity</a:t>
            </a:r>
            <a:endParaRPr lang="en-US" sz="600" dirty="0"/>
          </a:p>
          <a:p>
            <a:r>
              <a:rPr lang="en-US" sz="600" dirty="0"/>
              <a:t>import </a:t>
            </a:r>
            <a:r>
              <a:rPr lang="en-US" sz="600" dirty="0" err="1"/>
              <a:t>androidx.recyclerview.widget.LinearLayoutManager</a:t>
            </a:r>
            <a:endParaRPr lang="en-US" sz="600" dirty="0"/>
          </a:p>
          <a:p>
            <a:r>
              <a:rPr lang="en-US" sz="600" dirty="0"/>
              <a:t>import </a:t>
            </a:r>
            <a:r>
              <a:rPr lang="en-US" sz="600" dirty="0" err="1"/>
              <a:t>androidx.recyclerview.widget.RecyclerView</a:t>
            </a:r>
            <a:endParaRPr lang="en-US" sz="600" dirty="0"/>
          </a:p>
          <a:p>
            <a:r>
              <a:rPr lang="en-US" sz="600" dirty="0"/>
              <a:t>import com.google.android.material.floatingactionbutton.FloatingActionButton</a:t>
            </a:r>
          </a:p>
          <a:p>
            <a:r>
              <a:rPr lang="en-US" sz="600" dirty="0"/>
              <a:t>import </a:t>
            </a:r>
            <a:r>
              <a:rPr lang="en-US" sz="600" dirty="0" err="1"/>
              <a:t>com.google.firebase.firestore.ktx.firestore</a:t>
            </a:r>
            <a:endParaRPr lang="en-US" sz="600" dirty="0"/>
          </a:p>
          <a:p>
            <a:r>
              <a:rPr lang="en-US" sz="600" dirty="0"/>
              <a:t>import </a:t>
            </a:r>
            <a:r>
              <a:rPr lang="en-US" sz="600" dirty="0" err="1"/>
              <a:t>com.google.firebase.ktx.Firebase</a:t>
            </a:r>
            <a:endParaRPr lang="en-US" sz="600" dirty="0"/>
          </a:p>
          <a:p>
            <a:endParaRPr lang="en-US" sz="600" dirty="0"/>
          </a:p>
          <a:p>
            <a:r>
              <a:rPr lang="en-US" sz="600" dirty="0"/>
              <a:t>class </a:t>
            </a:r>
            <a:r>
              <a:rPr lang="en-US" sz="600" dirty="0" err="1"/>
              <a:t>MainActivity</a:t>
            </a:r>
            <a:r>
              <a:rPr lang="en-US" sz="600" dirty="0"/>
              <a:t> : </a:t>
            </a:r>
            <a:r>
              <a:rPr lang="en-US" sz="600" dirty="0" err="1"/>
              <a:t>AppCompatActivity</a:t>
            </a:r>
            <a:r>
              <a:rPr lang="en-US" sz="600" dirty="0"/>
              <a:t>() {</a:t>
            </a:r>
          </a:p>
          <a:p>
            <a:r>
              <a:rPr lang="en-US" sz="600" dirty="0"/>
              <a:t>    private </a:t>
            </a:r>
            <a:r>
              <a:rPr lang="en-US" sz="600" dirty="0" err="1"/>
              <a:t>lateinit</a:t>
            </a:r>
            <a:r>
              <a:rPr lang="en-US" sz="600" dirty="0"/>
              <a:t> var </a:t>
            </a:r>
            <a:r>
              <a:rPr lang="en-US" sz="600" dirty="0" err="1"/>
              <a:t>recyclerView</a:t>
            </a:r>
            <a:r>
              <a:rPr lang="en-US" sz="600" dirty="0"/>
              <a:t>: </a:t>
            </a:r>
            <a:r>
              <a:rPr lang="en-US" sz="600" dirty="0" err="1"/>
              <a:t>RecyclerView</a:t>
            </a:r>
            <a:endParaRPr lang="en-US" sz="600" dirty="0"/>
          </a:p>
          <a:p>
            <a:r>
              <a:rPr lang="en-US" sz="600" dirty="0"/>
              <a:t>    private </a:t>
            </a:r>
            <a:r>
              <a:rPr lang="en-US" sz="600" dirty="0" err="1"/>
              <a:t>lateinit</a:t>
            </a:r>
            <a:r>
              <a:rPr lang="en-US" sz="600" dirty="0"/>
              <a:t> var fab: </a:t>
            </a:r>
            <a:r>
              <a:rPr lang="en-US" sz="600" dirty="0" err="1"/>
              <a:t>FloatingActionButton</a:t>
            </a:r>
            <a:endParaRPr lang="en-US" sz="600" dirty="0"/>
          </a:p>
          <a:p>
            <a:r>
              <a:rPr lang="en-US" sz="600" dirty="0"/>
              <a:t>    private </a:t>
            </a:r>
            <a:r>
              <a:rPr lang="en-US" sz="600" dirty="0" err="1"/>
              <a:t>lateinit</a:t>
            </a:r>
            <a:r>
              <a:rPr lang="en-US" sz="600" dirty="0"/>
              <a:t> var adapter: </a:t>
            </a:r>
            <a:r>
              <a:rPr lang="en-US" sz="600" dirty="0" err="1"/>
              <a:t>NewsAdapter</a:t>
            </a:r>
            <a:endParaRPr lang="en-US" sz="600" dirty="0"/>
          </a:p>
          <a:p>
            <a:r>
              <a:rPr lang="en-US" sz="600" dirty="0"/>
              <a:t>    private var </a:t>
            </a:r>
            <a:r>
              <a:rPr lang="en-US" sz="600" dirty="0" err="1"/>
              <a:t>newsList</a:t>
            </a:r>
            <a:r>
              <a:rPr lang="en-US" sz="600" dirty="0"/>
              <a:t> = </a:t>
            </a:r>
            <a:r>
              <a:rPr lang="en-US" sz="600" dirty="0" err="1"/>
              <a:t>mutableListOf</a:t>
            </a:r>
            <a:r>
              <a:rPr lang="en-US" sz="600" dirty="0"/>
              <a:t>&lt;News&gt;()</a:t>
            </a:r>
          </a:p>
          <a:p>
            <a:r>
              <a:rPr lang="en-US" sz="600" dirty="0"/>
              <a:t>    private </a:t>
            </a:r>
            <a:r>
              <a:rPr lang="en-US" sz="600" dirty="0" err="1"/>
              <a:t>val</a:t>
            </a:r>
            <a:r>
              <a:rPr lang="en-US" sz="600" dirty="0"/>
              <a:t> </a:t>
            </a:r>
            <a:r>
              <a:rPr lang="en-US" sz="600" dirty="0" err="1"/>
              <a:t>db</a:t>
            </a:r>
            <a:r>
              <a:rPr lang="en-US" sz="600" dirty="0"/>
              <a:t> = </a:t>
            </a:r>
            <a:r>
              <a:rPr lang="en-US" sz="600" dirty="0" err="1"/>
              <a:t>Firebase.firestore</a:t>
            </a:r>
            <a:endParaRPr lang="en-US" sz="600" dirty="0"/>
          </a:p>
          <a:p>
            <a:endParaRPr lang="en-US" sz="600" dirty="0"/>
          </a:p>
          <a:p>
            <a:r>
              <a:rPr lang="en-US" sz="600" dirty="0"/>
              <a:t>    override fun </a:t>
            </a:r>
            <a:r>
              <a:rPr lang="en-US" sz="600" dirty="0" err="1"/>
              <a:t>onCreate</a:t>
            </a:r>
            <a:r>
              <a:rPr lang="en-US" sz="600" dirty="0"/>
              <a:t>(</a:t>
            </a:r>
            <a:r>
              <a:rPr lang="en-US" sz="600" dirty="0" err="1"/>
              <a:t>savedInstanceState</a:t>
            </a:r>
            <a:r>
              <a:rPr lang="en-US" sz="600" dirty="0"/>
              <a:t>: Bundle?) {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super.onCreate</a:t>
            </a:r>
            <a:r>
              <a:rPr lang="en-US" sz="600" dirty="0"/>
              <a:t>(</a:t>
            </a:r>
            <a:r>
              <a:rPr lang="en-US" sz="600" dirty="0" err="1"/>
              <a:t>savedInstanceState</a:t>
            </a:r>
            <a:r>
              <a:rPr lang="en-US" sz="600" dirty="0"/>
              <a:t>)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setContentView</a:t>
            </a:r>
            <a:r>
              <a:rPr lang="en-US" sz="600" dirty="0"/>
              <a:t>(</a:t>
            </a:r>
            <a:r>
              <a:rPr lang="en-US" sz="600" dirty="0" err="1"/>
              <a:t>R.layout.activity_main</a:t>
            </a:r>
            <a:r>
              <a:rPr lang="en-US" sz="600" dirty="0"/>
              <a:t>)</a:t>
            </a:r>
          </a:p>
          <a:p>
            <a:endParaRPr lang="en-US" sz="600" dirty="0"/>
          </a:p>
          <a:p>
            <a:r>
              <a:rPr lang="en-US" sz="600" dirty="0"/>
              <a:t>        </a:t>
            </a:r>
            <a:r>
              <a:rPr lang="en-US" sz="600" dirty="0" err="1"/>
              <a:t>recyclerView</a:t>
            </a:r>
            <a:r>
              <a:rPr lang="en-US" sz="600" dirty="0"/>
              <a:t> = </a:t>
            </a:r>
            <a:r>
              <a:rPr lang="en-US" sz="600" dirty="0" err="1"/>
              <a:t>findViewById</a:t>
            </a:r>
            <a:r>
              <a:rPr lang="en-US" sz="600" dirty="0"/>
              <a:t>(</a:t>
            </a:r>
            <a:r>
              <a:rPr lang="en-US" sz="600" dirty="0" err="1"/>
              <a:t>R.id.rcvNews</a:t>
            </a:r>
            <a:r>
              <a:rPr lang="en-US" sz="600" dirty="0"/>
              <a:t>)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recyclerView.layoutManager</a:t>
            </a:r>
            <a:r>
              <a:rPr lang="en-US" sz="600" dirty="0"/>
              <a:t> = </a:t>
            </a:r>
            <a:r>
              <a:rPr lang="en-US" sz="600" dirty="0" err="1"/>
              <a:t>LinearLayoutManager</a:t>
            </a:r>
            <a:r>
              <a:rPr lang="en-US" sz="600" dirty="0"/>
              <a:t>(this)</a:t>
            </a:r>
          </a:p>
          <a:p>
            <a:endParaRPr lang="en-US" sz="600" dirty="0"/>
          </a:p>
          <a:p>
            <a:r>
              <a:rPr lang="en-US" sz="600" dirty="0"/>
              <a:t>        fab = </a:t>
            </a:r>
            <a:r>
              <a:rPr lang="en-US" sz="600" dirty="0" err="1"/>
              <a:t>findViewById</a:t>
            </a:r>
            <a:r>
              <a:rPr lang="en-US" sz="600" dirty="0"/>
              <a:t>(</a:t>
            </a:r>
            <a:r>
              <a:rPr lang="en-US" sz="600" dirty="0" err="1"/>
              <a:t>R.id.floatAddNews</a:t>
            </a:r>
            <a:r>
              <a:rPr lang="en-US" sz="600" dirty="0"/>
              <a:t>)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fab.setOnClickListener</a:t>
            </a:r>
            <a:r>
              <a:rPr lang="en-US" sz="600" dirty="0"/>
              <a:t> {</a:t>
            </a:r>
          </a:p>
          <a:p>
            <a:r>
              <a:rPr lang="en-US" sz="600" dirty="0"/>
              <a:t>            </a:t>
            </a:r>
            <a:r>
              <a:rPr lang="en-US" sz="600" dirty="0" err="1"/>
              <a:t>startActivity</a:t>
            </a:r>
            <a:r>
              <a:rPr lang="en-US" sz="600" dirty="0"/>
              <a:t>(Intent(this, </a:t>
            </a:r>
            <a:r>
              <a:rPr lang="en-US" sz="600" dirty="0" err="1"/>
              <a:t>AddEditNewsActivity</a:t>
            </a:r>
            <a:r>
              <a:rPr lang="en-US" sz="600" dirty="0"/>
              <a:t>::class.java))</a:t>
            </a:r>
          </a:p>
          <a:p>
            <a:r>
              <a:rPr lang="en-US" sz="600" dirty="0"/>
              <a:t>        }</a:t>
            </a:r>
          </a:p>
          <a:p>
            <a:endParaRPr lang="en-US" sz="600" dirty="0"/>
          </a:p>
          <a:p>
            <a:r>
              <a:rPr lang="en-US" sz="600" dirty="0"/>
              <a:t>        </a:t>
            </a:r>
            <a:r>
              <a:rPr lang="en-US" sz="600" dirty="0" err="1"/>
              <a:t>fetchNews</a:t>
            </a:r>
            <a:r>
              <a:rPr lang="en-US" sz="600" dirty="0"/>
              <a:t>()</a:t>
            </a:r>
          </a:p>
          <a:p>
            <a:r>
              <a:rPr lang="en-US" sz="600" dirty="0"/>
              <a:t>    }</a:t>
            </a:r>
          </a:p>
          <a:p>
            <a:endParaRPr lang="en-US" sz="600" dirty="0"/>
          </a:p>
          <a:p>
            <a:r>
              <a:rPr lang="en-US" sz="600" dirty="0"/>
              <a:t>    private fun </a:t>
            </a:r>
            <a:r>
              <a:rPr lang="en-US" sz="600" dirty="0" err="1"/>
              <a:t>fetchNews</a:t>
            </a:r>
            <a:r>
              <a:rPr lang="en-US" sz="600" dirty="0"/>
              <a:t>() {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db.collection</a:t>
            </a:r>
            <a:r>
              <a:rPr lang="en-US" sz="600" dirty="0"/>
              <a:t>("news")</a:t>
            </a:r>
          </a:p>
          <a:p>
            <a:r>
              <a:rPr lang="en-US" sz="600" dirty="0"/>
              <a:t>            .get()</a:t>
            </a:r>
          </a:p>
          <a:p>
            <a:r>
              <a:rPr lang="en-US" sz="600" dirty="0"/>
              <a:t>            .</a:t>
            </a:r>
            <a:r>
              <a:rPr lang="en-US" sz="600" dirty="0" err="1"/>
              <a:t>addOnSuccessListener</a:t>
            </a:r>
            <a:r>
              <a:rPr lang="en-US" sz="600" dirty="0"/>
              <a:t> { result -&gt;</a:t>
            </a:r>
          </a:p>
          <a:p>
            <a:r>
              <a:rPr lang="en-US" sz="600" dirty="0"/>
              <a:t>                </a:t>
            </a:r>
            <a:r>
              <a:rPr lang="en-US" sz="600" dirty="0" err="1"/>
              <a:t>newsList.clear</a:t>
            </a:r>
            <a:r>
              <a:rPr lang="en-US" sz="600" dirty="0"/>
              <a:t>()</a:t>
            </a:r>
          </a:p>
          <a:p>
            <a:r>
              <a:rPr lang="en-US" sz="600" dirty="0"/>
              <a:t>                for (document in result) {</a:t>
            </a:r>
          </a:p>
          <a:p>
            <a:r>
              <a:rPr lang="en-US" sz="600" dirty="0"/>
              <a:t>                    </a:t>
            </a:r>
            <a:r>
              <a:rPr lang="en-US" sz="600" dirty="0" err="1"/>
              <a:t>val</a:t>
            </a:r>
            <a:r>
              <a:rPr lang="en-US" sz="600" dirty="0"/>
              <a:t> news = </a:t>
            </a:r>
            <a:r>
              <a:rPr lang="en-US" sz="600" dirty="0" err="1"/>
              <a:t>document.toObject</a:t>
            </a:r>
            <a:r>
              <a:rPr lang="en-US" sz="600" dirty="0"/>
              <a:t>(News::class.java)</a:t>
            </a:r>
          </a:p>
          <a:p>
            <a:r>
              <a:rPr lang="en-US" sz="600" dirty="0"/>
              <a:t>                    news.id = document.id</a:t>
            </a:r>
          </a:p>
          <a:p>
            <a:r>
              <a:rPr lang="en-US" sz="600" dirty="0"/>
              <a:t>                    </a:t>
            </a:r>
            <a:r>
              <a:rPr lang="en-US" sz="600" dirty="0" err="1"/>
              <a:t>newsList.add</a:t>
            </a:r>
            <a:r>
              <a:rPr lang="en-US" sz="600" dirty="0"/>
              <a:t>(news)</a:t>
            </a:r>
          </a:p>
          <a:p>
            <a:r>
              <a:rPr lang="en-US" sz="600" dirty="0"/>
              <a:t>                }</a:t>
            </a:r>
          </a:p>
          <a:p>
            <a:endParaRPr lang="en-US" sz="600" dirty="0"/>
          </a:p>
          <a:p>
            <a:r>
              <a:rPr lang="en-US" sz="600" dirty="0"/>
              <a:t>                adapter = </a:t>
            </a:r>
            <a:r>
              <a:rPr lang="en-US" sz="600" dirty="0" err="1"/>
              <a:t>NewsAdapter</a:t>
            </a:r>
            <a:r>
              <a:rPr lang="en-US" sz="600" dirty="0"/>
              <a:t>(</a:t>
            </a:r>
            <a:r>
              <a:rPr lang="en-US" sz="600" dirty="0" err="1"/>
              <a:t>newsList</a:t>
            </a:r>
            <a:r>
              <a:rPr lang="en-US" sz="600" dirty="0"/>
              <a:t>,</a:t>
            </a:r>
          </a:p>
          <a:p>
            <a:r>
              <a:rPr lang="en-US" sz="600" dirty="0"/>
              <a:t>                    </a:t>
            </a:r>
            <a:r>
              <a:rPr lang="en-US" sz="600" dirty="0" err="1"/>
              <a:t>onItemClick</a:t>
            </a:r>
            <a:r>
              <a:rPr lang="en-US" sz="600" dirty="0"/>
              <a:t> = { </a:t>
            </a:r>
            <a:r>
              <a:rPr lang="en-US" sz="600" dirty="0" err="1"/>
              <a:t>selectedNews</a:t>
            </a:r>
            <a:r>
              <a:rPr lang="en-US" sz="600" dirty="0"/>
              <a:t> -&gt;</a:t>
            </a:r>
          </a:p>
          <a:p>
            <a:r>
              <a:rPr lang="en-US" sz="600" dirty="0"/>
              <a:t>                        </a:t>
            </a:r>
            <a:r>
              <a:rPr lang="en-US" sz="600" dirty="0" err="1"/>
              <a:t>val</a:t>
            </a:r>
            <a:r>
              <a:rPr lang="en-US" sz="600" dirty="0"/>
              <a:t> options = </a:t>
            </a:r>
            <a:r>
              <a:rPr lang="en-US" sz="600" dirty="0" err="1"/>
              <a:t>arrayOf</a:t>
            </a:r>
            <a:r>
              <a:rPr lang="en-US" sz="600" dirty="0"/>
              <a:t>("</a:t>
            </a:r>
            <a:r>
              <a:rPr lang="en-US" sz="600" dirty="0" err="1"/>
              <a:t>Lihat</a:t>
            </a:r>
            <a:r>
              <a:rPr lang="en-US" sz="600" dirty="0"/>
              <a:t>", "Edit")</a:t>
            </a:r>
          </a:p>
          <a:p>
            <a:r>
              <a:rPr lang="en-US" sz="600" dirty="0"/>
              <a:t>                        </a:t>
            </a:r>
            <a:r>
              <a:rPr lang="en-US" sz="600" dirty="0" err="1"/>
              <a:t>val</a:t>
            </a:r>
            <a:r>
              <a:rPr lang="en-US" sz="600" dirty="0"/>
              <a:t> builder = </a:t>
            </a:r>
            <a:r>
              <a:rPr lang="en-US" sz="600" dirty="0" err="1"/>
              <a:t>androidx.appcompat.app.AlertDialog.Builder</a:t>
            </a:r>
            <a:r>
              <a:rPr lang="en-US" sz="600" dirty="0"/>
              <a:t>(this)</a:t>
            </a:r>
          </a:p>
          <a:p>
            <a:r>
              <a:rPr lang="en-US" sz="600" dirty="0"/>
              <a:t>                        </a:t>
            </a:r>
            <a:r>
              <a:rPr lang="en-US" sz="600" dirty="0" err="1"/>
              <a:t>builder.setTitle</a:t>
            </a:r>
            <a:r>
              <a:rPr lang="en-US" sz="600" dirty="0"/>
              <a:t>("</a:t>
            </a:r>
            <a:r>
              <a:rPr lang="en-US" sz="600" dirty="0" err="1"/>
              <a:t>Pilih</a:t>
            </a:r>
            <a:r>
              <a:rPr lang="en-US" sz="600" dirty="0"/>
              <a:t> Aksi")</a:t>
            </a:r>
          </a:p>
          <a:p>
            <a:r>
              <a:rPr lang="en-US" sz="600" dirty="0"/>
              <a:t>                        </a:t>
            </a:r>
            <a:r>
              <a:rPr lang="en-US" sz="600" dirty="0" err="1"/>
              <a:t>builder.setItems</a:t>
            </a:r>
            <a:r>
              <a:rPr lang="en-US" sz="600" dirty="0"/>
              <a:t>(options) { _, which -&gt;</a:t>
            </a:r>
          </a:p>
          <a:p>
            <a:r>
              <a:rPr lang="en-US" sz="600" dirty="0"/>
              <a:t>                            when (which) {</a:t>
            </a:r>
          </a:p>
          <a:p>
            <a:r>
              <a:rPr lang="en-US" sz="600" dirty="0"/>
              <a:t>                                0 -&gt; { // </a:t>
            </a:r>
            <a:r>
              <a:rPr lang="en-US" sz="600" dirty="0" err="1"/>
              <a:t>Lihat</a:t>
            </a:r>
            <a:endParaRPr lang="en-US" sz="600" dirty="0"/>
          </a:p>
          <a:p>
            <a:r>
              <a:rPr lang="en-US" sz="600" dirty="0"/>
              <a:t>                                    </a:t>
            </a:r>
            <a:r>
              <a:rPr lang="en-US" sz="600" dirty="0" err="1"/>
              <a:t>val</a:t>
            </a:r>
            <a:r>
              <a:rPr lang="en-US" sz="600" dirty="0"/>
              <a:t> intent = Intent(this, </a:t>
            </a:r>
            <a:r>
              <a:rPr lang="en-US" sz="600" dirty="0" err="1"/>
              <a:t>DetailNewsActivity</a:t>
            </a:r>
            <a:r>
              <a:rPr lang="en-US" sz="600" dirty="0"/>
              <a:t>::class.java)</a:t>
            </a:r>
          </a:p>
          <a:p>
            <a:r>
              <a:rPr lang="en-US" sz="600" dirty="0"/>
              <a:t>                                    </a:t>
            </a:r>
            <a:r>
              <a:rPr lang="en-US" sz="600" dirty="0" err="1"/>
              <a:t>intent.putExtra</a:t>
            </a:r>
            <a:r>
              <a:rPr lang="en-US" sz="600" dirty="0"/>
              <a:t>("news", </a:t>
            </a:r>
            <a:r>
              <a:rPr lang="en-US" sz="600" dirty="0" err="1"/>
              <a:t>selectedNews</a:t>
            </a:r>
            <a:r>
              <a:rPr lang="en-US" sz="600" dirty="0"/>
              <a:t>)</a:t>
            </a:r>
          </a:p>
          <a:p>
            <a:r>
              <a:rPr lang="en-US" sz="600" dirty="0"/>
              <a:t>                                    </a:t>
            </a:r>
            <a:r>
              <a:rPr lang="en-US" sz="600" dirty="0" err="1"/>
              <a:t>startActivity</a:t>
            </a:r>
            <a:r>
              <a:rPr lang="en-US" sz="600" dirty="0"/>
              <a:t>(intent)</a:t>
            </a:r>
          </a:p>
          <a:p>
            <a:r>
              <a:rPr lang="en-US" sz="600" dirty="0"/>
              <a:t>                                }</a:t>
            </a:r>
          </a:p>
          <a:p>
            <a:r>
              <a:rPr lang="en-US" sz="600" dirty="0"/>
              <a:t>                                1 -&gt; { // Edit</a:t>
            </a:r>
          </a:p>
          <a:p>
            <a:r>
              <a:rPr lang="en-US" sz="600" dirty="0"/>
              <a:t>                                    </a:t>
            </a:r>
            <a:r>
              <a:rPr lang="en-US" sz="600" dirty="0" err="1"/>
              <a:t>val</a:t>
            </a:r>
            <a:r>
              <a:rPr lang="en-US" sz="600" dirty="0"/>
              <a:t> intent = Intent(this, </a:t>
            </a:r>
            <a:r>
              <a:rPr lang="en-US" sz="600" dirty="0" err="1"/>
              <a:t>AddEditNewsActivity</a:t>
            </a:r>
            <a:r>
              <a:rPr lang="en-US" sz="600" dirty="0"/>
              <a:t>::class.java)</a:t>
            </a:r>
          </a:p>
          <a:p>
            <a:r>
              <a:rPr lang="en-US" sz="600" dirty="0"/>
              <a:t>                                    </a:t>
            </a:r>
            <a:r>
              <a:rPr lang="en-US" sz="600" dirty="0" err="1"/>
              <a:t>intent.putExtra</a:t>
            </a:r>
            <a:r>
              <a:rPr lang="en-US" sz="600" dirty="0"/>
              <a:t>("news", </a:t>
            </a:r>
            <a:r>
              <a:rPr lang="en-US" sz="600" dirty="0" err="1"/>
              <a:t>selectedNews</a:t>
            </a:r>
            <a:r>
              <a:rPr lang="en-US" sz="600" dirty="0"/>
              <a:t>)</a:t>
            </a:r>
          </a:p>
          <a:p>
            <a:r>
              <a:rPr lang="en-US" sz="600" dirty="0"/>
              <a:t>                                    </a:t>
            </a:r>
            <a:r>
              <a:rPr lang="en-US" sz="600" dirty="0" err="1"/>
              <a:t>startActivity</a:t>
            </a:r>
            <a:r>
              <a:rPr lang="en-US" sz="600" dirty="0"/>
              <a:t>(intent)</a:t>
            </a:r>
          </a:p>
          <a:p>
            <a:r>
              <a:rPr lang="en-US" sz="600" dirty="0"/>
              <a:t>                                }</a:t>
            </a:r>
          </a:p>
          <a:p>
            <a:r>
              <a:rPr lang="en-US" sz="600" dirty="0"/>
              <a:t>                            }</a:t>
            </a:r>
          </a:p>
          <a:p>
            <a:r>
              <a:rPr lang="en-US" sz="600" dirty="0"/>
              <a:t>                        }</a:t>
            </a:r>
          </a:p>
          <a:p>
            <a:r>
              <a:rPr lang="en-US" sz="600" dirty="0"/>
              <a:t>                        </a:t>
            </a:r>
            <a:r>
              <a:rPr lang="en-US" sz="600" dirty="0" err="1"/>
              <a:t>builder.show</a:t>
            </a:r>
            <a:r>
              <a:rPr lang="en-US" sz="600" dirty="0"/>
              <a:t>()</a:t>
            </a:r>
          </a:p>
          <a:p>
            <a:r>
              <a:rPr lang="en-US" sz="600" dirty="0"/>
              <a:t>                    },</a:t>
            </a:r>
          </a:p>
          <a:p>
            <a:r>
              <a:rPr lang="en-US" sz="600" dirty="0"/>
              <a:t>                    </a:t>
            </a:r>
            <a:r>
              <a:rPr lang="en-US" sz="600" dirty="0" err="1"/>
              <a:t>onDeleteClick</a:t>
            </a:r>
            <a:r>
              <a:rPr lang="en-US" sz="600" dirty="0"/>
              <a:t> = { </a:t>
            </a:r>
            <a:r>
              <a:rPr lang="en-US" sz="600" dirty="0" err="1"/>
              <a:t>selectedNews</a:t>
            </a:r>
            <a:r>
              <a:rPr lang="en-US" sz="600" dirty="0"/>
              <a:t> -&gt;</a:t>
            </a:r>
          </a:p>
          <a:p>
            <a:r>
              <a:rPr lang="en-US" sz="600" dirty="0"/>
              <a:t>                        </a:t>
            </a:r>
            <a:r>
              <a:rPr lang="en-US" sz="600" dirty="0" err="1"/>
              <a:t>selectedNews.id?.let</a:t>
            </a:r>
            <a:r>
              <a:rPr lang="en-US" sz="600" dirty="0"/>
              <a:t> { </a:t>
            </a:r>
            <a:r>
              <a:rPr lang="en-US" sz="600" dirty="0" err="1"/>
              <a:t>docId</a:t>
            </a:r>
            <a:r>
              <a:rPr lang="en-US" sz="600" dirty="0"/>
              <a:t> -&gt;</a:t>
            </a:r>
          </a:p>
          <a:p>
            <a:r>
              <a:rPr lang="en-US" sz="600" dirty="0"/>
              <a:t>                            </a:t>
            </a:r>
            <a:r>
              <a:rPr lang="en-US" sz="600" dirty="0" err="1"/>
              <a:t>db.collection</a:t>
            </a:r>
            <a:r>
              <a:rPr lang="en-US" sz="600" dirty="0"/>
              <a:t>("news").document(</a:t>
            </a:r>
            <a:r>
              <a:rPr lang="en-US" sz="600" dirty="0" err="1"/>
              <a:t>docId</a:t>
            </a:r>
            <a:r>
              <a:rPr lang="en-US" sz="600" dirty="0"/>
              <a:t>)</a:t>
            </a:r>
          </a:p>
          <a:p>
            <a:r>
              <a:rPr lang="en-US" sz="600" dirty="0"/>
              <a:t>                                .delete()</a:t>
            </a:r>
          </a:p>
          <a:p>
            <a:r>
              <a:rPr lang="en-US" sz="600" dirty="0"/>
              <a:t>                                .</a:t>
            </a:r>
            <a:r>
              <a:rPr lang="en-US" sz="600" dirty="0" err="1"/>
              <a:t>addOnSuccessListener</a:t>
            </a:r>
            <a:r>
              <a:rPr lang="en-US" sz="600" dirty="0"/>
              <a:t> {</a:t>
            </a:r>
          </a:p>
          <a:p>
            <a:r>
              <a:rPr lang="en-US" sz="600" dirty="0"/>
              <a:t>                                    </a:t>
            </a:r>
            <a:r>
              <a:rPr lang="en-US" sz="600" dirty="0" err="1"/>
              <a:t>Toast.makeText</a:t>
            </a:r>
            <a:r>
              <a:rPr lang="en-US" sz="600" dirty="0"/>
              <a:t>(this, "</a:t>
            </a:r>
            <a:r>
              <a:rPr lang="en-US" sz="600" dirty="0" err="1"/>
              <a:t>Berhasil</a:t>
            </a:r>
            <a:r>
              <a:rPr lang="en-US" sz="600" dirty="0"/>
              <a:t> </a:t>
            </a:r>
            <a:r>
              <a:rPr lang="en-US" sz="600" dirty="0" err="1"/>
              <a:t>dihapus</a:t>
            </a:r>
            <a:r>
              <a:rPr lang="en-US" sz="600" dirty="0"/>
              <a:t>", </a:t>
            </a:r>
            <a:r>
              <a:rPr lang="en-US" sz="600" dirty="0" err="1"/>
              <a:t>Toast.LENGTH_SHORT</a:t>
            </a:r>
            <a:r>
              <a:rPr lang="en-US" sz="600" dirty="0"/>
              <a:t>).show()</a:t>
            </a:r>
          </a:p>
          <a:p>
            <a:r>
              <a:rPr lang="en-US" sz="600" dirty="0"/>
              <a:t>                                    </a:t>
            </a:r>
            <a:r>
              <a:rPr lang="en-US" sz="600" dirty="0" err="1"/>
              <a:t>fetchNews</a:t>
            </a:r>
            <a:r>
              <a:rPr lang="en-US" sz="600" dirty="0"/>
              <a:t>()</a:t>
            </a:r>
          </a:p>
          <a:p>
            <a:r>
              <a:rPr lang="en-US" sz="600" dirty="0"/>
              <a:t>                                }</a:t>
            </a:r>
          </a:p>
          <a:p>
            <a:r>
              <a:rPr lang="en-US" sz="600" dirty="0"/>
              <a:t>                                .</a:t>
            </a:r>
            <a:r>
              <a:rPr lang="en-US" sz="600" dirty="0" err="1"/>
              <a:t>addOnFailureListener</a:t>
            </a:r>
            <a:r>
              <a:rPr lang="en-US" sz="600" dirty="0"/>
              <a:t> {</a:t>
            </a:r>
          </a:p>
          <a:p>
            <a:r>
              <a:rPr lang="en-US" sz="600" dirty="0"/>
              <a:t>                                    </a:t>
            </a:r>
            <a:r>
              <a:rPr lang="en-US" sz="600" dirty="0" err="1"/>
              <a:t>Toast.makeText</a:t>
            </a:r>
            <a:r>
              <a:rPr lang="en-US" sz="600" dirty="0"/>
              <a:t>(this, "</a:t>
            </a:r>
            <a:r>
              <a:rPr lang="en-US" sz="600" dirty="0" err="1"/>
              <a:t>Gagal</a:t>
            </a:r>
            <a:r>
              <a:rPr lang="en-US" sz="600" dirty="0"/>
              <a:t> </a:t>
            </a:r>
            <a:r>
              <a:rPr lang="en-US" sz="600" dirty="0" err="1"/>
              <a:t>menghapus</a:t>
            </a:r>
            <a:r>
              <a:rPr lang="en-US" sz="600" dirty="0"/>
              <a:t>", </a:t>
            </a:r>
            <a:r>
              <a:rPr lang="en-US" sz="600" dirty="0" err="1"/>
              <a:t>Toast.LENGTH_SHORT</a:t>
            </a:r>
            <a:r>
              <a:rPr lang="en-US" sz="600" dirty="0"/>
              <a:t>).show()</a:t>
            </a:r>
          </a:p>
          <a:p>
            <a:r>
              <a:rPr lang="en-US" sz="600" dirty="0"/>
              <a:t>                                }</a:t>
            </a:r>
          </a:p>
          <a:p>
            <a:r>
              <a:rPr lang="en-US" sz="600" dirty="0"/>
              <a:t>                        }</a:t>
            </a:r>
          </a:p>
          <a:p>
            <a:r>
              <a:rPr lang="en-US" sz="600" dirty="0"/>
              <a:t>                    }</a:t>
            </a:r>
          </a:p>
          <a:p>
            <a:r>
              <a:rPr lang="en-US" sz="600" dirty="0"/>
              <a:t>                )</a:t>
            </a:r>
          </a:p>
          <a:p>
            <a:endParaRPr lang="en-US" sz="600" dirty="0"/>
          </a:p>
          <a:p>
            <a:r>
              <a:rPr lang="en-US" sz="600" dirty="0"/>
              <a:t>                </a:t>
            </a:r>
            <a:r>
              <a:rPr lang="en-US" sz="600" dirty="0" err="1"/>
              <a:t>adapter.notifyDataSetChanged</a:t>
            </a:r>
            <a:r>
              <a:rPr lang="en-US" sz="600" dirty="0"/>
              <a:t>()</a:t>
            </a:r>
          </a:p>
          <a:p>
            <a:endParaRPr lang="en-US" sz="600" dirty="0"/>
          </a:p>
          <a:p>
            <a:r>
              <a:rPr lang="en-US" sz="600" dirty="0"/>
              <a:t>                </a:t>
            </a:r>
            <a:r>
              <a:rPr lang="en-US" sz="600" dirty="0" err="1"/>
              <a:t>recyclerView.adapter</a:t>
            </a:r>
            <a:r>
              <a:rPr lang="en-US" sz="600" dirty="0"/>
              <a:t> = adapter</a:t>
            </a:r>
          </a:p>
          <a:p>
            <a:r>
              <a:rPr lang="en-US" sz="600" dirty="0"/>
              <a:t>            }</a:t>
            </a:r>
          </a:p>
          <a:p>
            <a:r>
              <a:rPr lang="en-US" sz="600" dirty="0"/>
              <a:t>            .</a:t>
            </a:r>
            <a:r>
              <a:rPr lang="en-US" sz="600" dirty="0" err="1"/>
              <a:t>addOnFailureListener</a:t>
            </a:r>
            <a:r>
              <a:rPr lang="en-US" sz="600" dirty="0"/>
              <a:t> { exception -&gt;</a:t>
            </a:r>
          </a:p>
          <a:p>
            <a:r>
              <a:rPr lang="en-US" sz="600" dirty="0"/>
              <a:t>                </a:t>
            </a:r>
            <a:r>
              <a:rPr lang="en-US" sz="600" dirty="0" err="1"/>
              <a:t>Log.w</a:t>
            </a:r>
            <a:r>
              <a:rPr lang="en-US" sz="600" dirty="0"/>
              <a:t>("read check", "Error getting documents.", exception)</a:t>
            </a:r>
          </a:p>
          <a:p>
            <a:r>
              <a:rPr lang="en-US" sz="600" dirty="0"/>
              <a:t>            }</a:t>
            </a:r>
          </a:p>
          <a:p>
            <a:r>
              <a:rPr lang="en-US" sz="600" dirty="0"/>
              <a:t>    }</a:t>
            </a:r>
          </a:p>
          <a:p>
            <a:endParaRPr lang="en-US" sz="600" dirty="0"/>
          </a:p>
          <a:p>
            <a:r>
              <a:rPr lang="en-US" sz="600" dirty="0"/>
              <a:t>    override fun </a:t>
            </a:r>
            <a:r>
              <a:rPr lang="en-US" sz="600" dirty="0" err="1"/>
              <a:t>onResume</a:t>
            </a:r>
            <a:r>
              <a:rPr lang="en-US" sz="600" dirty="0"/>
              <a:t>() {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super.onResume</a:t>
            </a:r>
            <a:r>
              <a:rPr lang="en-US" sz="600" dirty="0"/>
              <a:t>()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fetchNews</a:t>
            </a:r>
            <a:r>
              <a:rPr lang="en-US" sz="600" dirty="0"/>
              <a:t>()</a:t>
            </a:r>
          </a:p>
          <a:p>
            <a:r>
              <a:rPr lang="en-US" sz="600" dirty="0"/>
              <a:t>    }</a:t>
            </a:r>
          </a:p>
          <a:p>
            <a:endParaRPr lang="en-US" sz="600" dirty="0"/>
          </a:p>
          <a:p>
            <a:r>
              <a:rPr lang="en-US" sz="600" dirty="0"/>
              <a:t>    override fun </a:t>
            </a:r>
            <a:r>
              <a:rPr lang="en-US" sz="600" dirty="0" err="1"/>
              <a:t>onStart</a:t>
            </a:r>
            <a:r>
              <a:rPr lang="en-US" sz="600" dirty="0"/>
              <a:t>(){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super.onStart</a:t>
            </a:r>
            <a:r>
              <a:rPr lang="en-US" sz="600" dirty="0"/>
              <a:t>()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fetchNews</a:t>
            </a:r>
            <a:r>
              <a:rPr lang="en-US" sz="600" dirty="0"/>
              <a:t>()</a:t>
            </a:r>
          </a:p>
          <a:p>
            <a:r>
              <a:rPr lang="en-US" sz="600" dirty="0"/>
              <a:t>    }</a:t>
            </a:r>
          </a:p>
          <a:p>
            <a:r>
              <a:rPr lang="en-US" sz="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0173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E2971-7CCC-85B6-0FED-C5200BB1B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F1ED0C-B42B-96FD-ED66-C8E142370786}"/>
              </a:ext>
            </a:extLst>
          </p:cNvPr>
          <p:cNvSpPr/>
          <p:nvPr/>
        </p:nvSpPr>
        <p:spPr>
          <a:xfrm>
            <a:off x="365717" y="1818308"/>
            <a:ext cx="18068431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400" dirty="0"/>
              <a:t>Source </a:t>
            </a:r>
            <a:r>
              <a:rPr lang="en-US" sz="4400" dirty="0" err="1"/>
              <a:t>Lengkap</a:t>
            </a:r>
            <a:r>
              <a:rPr lang="en-US" sz="4400" dirty="0"/>
              <a:t> </a:t>
            </a:r>
            <a:r>
              <a:rPr lang="en-US" sz="4400" dirty="0" err="1"/>
              <a:t>DetailActivity</a:t>
            </a:r>
            <a:endParaRPr lang="en-US" sz="4400" dirty="0"/>
          </a:p>
        </p:txBody>
      </p:sp>
      <p:sp>
        <p:nvSpPr>
          <p:cNvPr id="3" name="object 25">
            <a:extLst>
              <a:ext uri="{FF2B5EF4-FFF2-40B4-BE49-F238E27FC236}">
                <a16:creationId xmlns:a16="http://schemas.microsoft.com/office/drawing/2014/main" id="{8CF8FC33-DB11-D6E5-F4CD-A098929D336C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DBFA0A66-B01F-BB48-D828-C71325ADCE04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Read Data</a:t>
            </a:r>
            <a:endParaRPr lang="en-US" sz="4800" b="1" dirty="0">
              <a:cs typeface="Source Sans Pro Light"/>
            </a:endParaRPr>
          </a:p>
        </p:txBody>
      </p:sp>
      <p:sp>
        <p:nvSpPr>
          <p:cNvPr id="7" name="Kotak Teks 6">
            <a:extLst>
              <a:ext uri="{FF2B5EF4-FFF2-40B4-BE49-F238E27FC236}">
                <a16:creationId xmlns:a16="http://schemas.microsoft.com/office/drawing/2014/main" id="{EBE82DE1-705F-5019-231D-BDDC7843C83F}"/>
              </a:ext>
            </a:extLst>
          </p:cNvPr>
          <p:cNvSpPr txBox="1"/>
          <p:nvPr/>
        </p:nvSpPr>
        <p:spPr>
          <a:xfrm>
            <a:off x="1080220" y="3762524"/>
            <a:ext cx="950533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/>
              <a:t>package </a:t>
            </a:r>
            <a:r>
              <a:rPr lang="en-US" sz="600" dirty="0" err="1"/>
              <a:t>id.sttbandung.latihanandroidctx</a:t>
            </a:r>
            <a:endParaRPr lang="en-US" sz="600" dirty="0"/>
          </a:p>
          <a:p>
            <a:endParaRPr lang="en-US" sz="600" dirty="0"/>
          </a:p>
          <a:p>
            <a:r>
              <a:rPr lang="en-US" sz="600" dirty="0"/>
              <a:t>import </a:t>
            </a:r>
            <a:r>
              <a:rPr lang="en-US" sz="600" dirty="0" err="1"/>
              <a:t>android.os.Bundle</a:t>
            </a:r>
            <a:endParaRPr lang="en-US" sz="600" dirty="0"/>
          </a:p>
          <a:p>
            <a:r>
              <a:rPr lang="en-US" sz="600" dirty="0"/>
              <a:t>import </a:t>
            </a:r>
            <a:r>
              <a:rPr lang="en-US" sz="600" dirty="0" err="1"/>
              <a:t>android.widget.ImageView</a:t>
            </a:r>
            <a:endParaRPr lang="en-US" sz="600" dirty="0"/>
          </a:p>
          <a:p>
            <a:r>
              <a:rPr lang="en-US" sz="600" dirty="0"/>
              <a:t>import </a:t>
            </a:r>
            <a:r>
              <a:rPr lang="en-US" sz="600" dirty="0" err="1"/>
              <a:t>android.widget.TextView</a:t>
            </a:r>
            <a:endParaRPr lang="en-US" sz="600" dirty="0"/>
          </a:p>
          <a:p>
            <a:r>
              <a:rPr lang="en-US" sz="600" dirty="0"/>
              <a:t>import </a:t>
            </a:r>
            <a:r>
              <a:rPr lang="en-US" sz="600" dirty="0" err="1"/>
              <a:t>androidx.activity.enableEdgeToEdge</a:t>
            </a:r>
            <a:endParaRPr lang="en-US" sz="600" dirty="0"/>
          </a:p>
          <a:p>
            <a:r>
              <a:rPr lang="en-US" sz="600" dirty="0"/>
              <a:t>import </a:t>
            </a:r>
            <a:r>
              <a:rPr lang="en-US" sz="600" dirty="0" err="1"/>
              <a:t>androidx.appcompat.app.AppCompatActivity</a:t>
            </a:r>
            <a:endParaRPr lang="en-US" sz="600" dirty="0"/>
          </a:p>
          <a:p>
            <a:r>
              <a:rPr lang="en-US" sz="600" dirty="0"/>
              <a:t>import </a:t>
            </a:r>
            <a:r>
              <a:rPr lang="en-US" sz="600" dirty="0" err="1"/>
              <a:t>com.bumptech.glide.Glide</a:t>
            </a:r>
            <a:endParaRPr lang="en-US" sz="600" dirty="0"/>
          </a:p>
          <a:p>
            <a:endParaRPr lang="en-US" sz="600" dirty="0"/>
          </a:p>
          <a:p>
            <a:r>
              <a:rPr lang="en-US" sz="600" dirty="0"/>
              <a:t>class </a:t>
            </a:r>
            <a:r>
              <a:rPr lang="en-US" sz="600" dirty="0" err="1"/>
              <a:t>DetailNewsActivity</a:t>
            </a:r>
            <a:r>
              <a:rPr lang="en-US" sz="600" dirty="0"/>
              <a:t> : </a:t>
            </a:r>
            <a:r>
              <a:rPr lang="en-US" sz="600" dirty="0" err="1"/>
              <a:t>AppCompatActivity</a:t>
            </a:r>
            <a:r>
              <a:rPr lang="en-US" sz="600" dirty="0"/>
              <a:t>() {</a:t>
            </a:r>
          </a:p>
          <a:p>
            <a:r>
              <a:rPr lang="en-US" sz="600" dirty="0"/>
              <a:t>    override fun </a:t>
            </a:r>
            <a:r>
              <a:rPr lang="en-US" sz="600" dirty="0" err="1"/>
              <a:t>onCreate</a:t>
            </a:r>
            <a:r>
              <a:rPr lang="en-US" sz="600" dirty="0"/>
              <a:t>(</a:t>
            </a:r>
            <a:r>
              <a:rPr lang="en-US" sz="600" dirty="0" err="1"/>
              <a:t>savedInstanceState</a:t>
            </a:r>
            <a:r>
              <a:rPr lang="en-US" sz="600" dirty="0"/>
              <a:t>: Bundle?) {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super.onCreate</a:t>
            </a:r>
            <a:r>
              <a:rPr lang="en-US" sz="600" dirty="0"/>
              <a:t>(</a:t>
            </a:r>
            <a:r>
              <a:rPr lang="en-US" sz="600" dirty="0" err="1"/>
              <a:t>savedInstanceState</a:t>
            </a:r>
            <a:r>
              <a:rPr lang="en-US" sz="600" dirty="0"/>
              <a:t>)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enableEdgeToEdge</a:t>
            </a:r>
            <a:r>
              <a:rPr lang="en-US" sz="600" dirty="0"/>
              <a:t>()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setContentView</a:t>
            </a:r>
            <a:r>
              <a:rPr lang="en-US" sz="600" dirty="0"/>
              <a:t>(</a:t>
            </a:r>
            <a:r>
              <a:rPr lang="en-US" sz="600" dirty="0" err="1"/>
              <a:t>R.layout.activity_detail_news</a:t>
            </a:r>
            <a:r>
              <a:rPr lang="en-US" sz="600" dirty="0"/>
              <a:t>)</a:t>
            </a:r>
          </a:p>
          <a:p>
            <a:endParaRPr lang="en-US" sz="600" dirty="0"/>
          </a:p>
          <a:p>
            <a:r>
              <a:rPr lang="en-US" sz="600" dirty="0"/>
              <a:t>        </a:t>
            </a:r>
            <a:r>
              <a:rPr lang="en-US" sz="600" dirty="0" err="1"/>
              <a:t>val</a:t>
            </a:r>
            <a:r>
              <a:rPr lang="en-US" sz="600" dirty="0"/>
              <a:t> news = </a:t>
            </a:r>
            <a:r>
              <a:rPr lang="en-US" sz="600" dirty="0" err="1"/>
              <a:t>intent.getSerializableExtra</a:t>
            </a:r>
            <a:r>
              <a:rPr lang="en-US" sz="600" dirty="0"/>
              <a:t>("news") as? News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val</a:t>
            </a:r>
            <a:r>
              <a:rPr lang="en-US" sz="600" dirty="0"/>
              <a:t> </a:t>
            </a:r>
            <a:r>
              <a:rPr lang="en-US" sz="600" dirty="0" err="1"/>
              <a:t>titleView</a:t>
            </a:r>
            <a:r>
              <a:rPr lang="en-US" sz="600" dirty="0"/>
              <a:t> = </a:t>
            </a:r>
            <a:r>
              <a:rPr lang="en-US" sz="600" dirty="0" err="1"/>
              <a:t>findViewById</a:t>
            </a:r>
            <a:r>
              <a:rPr lang="en-US" sz="600" dirty="0"/>
              <a:t>&lt;</a:t>
            </a:r>
            <a:r>
              <a:rPr lang="en-US" sz="600" dirty="0" err="1"/>
              <a:t>TextView</a:t>
            </a:r>
            <a:r>
              <a:rPr lang="en-US" sz="600" dirty="0"/>
              <a:t>&gt;(</a:t>
            </a:r>
            <a:r>
              <a:rPr lang="en-US" sz="600" dirty="0" err="1"/>
              <a:t>R.id.detailTitle</a:t>
            </a:r>
            <a:r>
              <a:rPr lang="en-US" sz="600" dirty="0"/>
              <a:t>)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val</a:t>
            </a:r>
            <a:r>
              <a:rPr lang="en-US" sz="600" dirty="0"/>
              <a:t> </a:t>
            </a:r>
            <a:r>
              <a:rPr lang="en-US" sz="600" dirty="0" err="1"/>
              <a:t>descView</a:t>
            </a:r>
            <a:r>
              <a:rPr lang="en-US" sz="600" dirty="0"/>
              <a:t> = </a:t>
            </a:r>
            <a:r>
              <a:rPr lang="en-US" sz="600" dirty="0" err="1"/>
              <a:t>findViewById</a:t>
            </a:r>
            <a:r>
              <a:rPr lang="en-US" sz="600" dirty="0"/>
              <a:t>&lt;</a:t>
            </a:r>
            <a:r>
              <a:rPr lang="en-US" sz="600" dirty="0" err="1"/>
              <a:t>TextView</a:t>
            </a:r>
            <a:r>
              <a:rPr lang="en-US" sz="600" dirty="0"/>
              <a:t>&gt;(</a:t>
            </a:r>
            <a:r>
              <a:rPr lang="en-US" sz="600" dirty="0" err="1"/>
              <a:t>R.id.detailDesc</a:t>
            </a:r>
            <a:r>
              <a:rPr lang="en-US" sz="600" dirty="0"/>
              <a:t>)</a:t>
            </a:r>
          </a:p>
          <a:p>
            <a:r>
              <a:rPr lang="en-US" sz="600" dirty="0"/>
              <a:t>        </a:t>
            </a:r>
            <a:r>
              <a:rPr lang="en-US" sz="600" dirty="0" err="1"/>
              <a:t>val</a:t>
            </a:r>
            <a:r>
              <a:rPr lang="en-US" sz="600" dirty="0"/>
              <a:t> </a:t>
            </a:r>
            <a:r>
              <a:rPr lang="en-US" sz="600" dirty="0" err="1"/>
              <a:t>imageView</a:t>
            </a:r>
            <a:r>
              <a:rPr lang="en-US" sz="600" dirty="0"/>
              <a:t> = </a:t>
            </a:r>
            <a:r>
              <a:rPr lang="en-US" sz="600" dirty="0" err="1"/>
              <a:t>findViewById</a:t>
            </a:r>
            <a:r>
              <a:rPr lang="en-US" sz="600" dirty="0"/>
              <a:t>&lt;</a:t>
            </a:r>
            <a:r>
              <a:rPr lang="en-US" sz="600" dirty="0" err="1"/>
              <a:t>ImageView</a:t>
            </a:r>
            <a:r>
              <a:rPr lang="en-US" sz="600" dirty="0"/>
              <a:t>&gt;(</a:t>
            </a:r>
            <a:r>
              <a:rPr lang="en-US" sz="600" dirty="0" err="1"/>
              <a:t>R.id.detailImage</a:t>
            </a:r>
            <a:r>
              <a:rPr lang="en-US" sz="600" dirty="0"/>
              <a:t>)</a:t>
            </a:r>
          </a:p>
          <a:p>
            <a:endParaRPr lang="en-US" sz="600" dirty="0"/>
          </a:p>
          <a:p>
            <a:r>
              <a:rPr lang="en-US" sz="600" dirty="0"/>
              <a:t>        </a:t>
            </a:r>
            <a:r>
              <a:rPr lang="en-US" sz="600" dirty="0" err="1"/>
              <a:t>news?.let</a:t>
            </a:r>
            <a:r>
              <a:rPr lang="en-US" sz="600" dirty="0"/>
              <a:t> {</a:t>
            </a:r>
          </a:p>
          <a:p>
            <a:r>
              <a:rPr lang="en-US" sz="600" dirty="0"/>
              <a:t>            </a:t>
            </a:r>
            <a:r>
              <a:rPr lang="en-US" sz="600" dirty="0" err="1"/>
              <a:t>titleView.text</a:t>
            </a:r>
            <a:r>
              <a:rPr lang="en-US" sz="600" dirty="0"/>
              <a:t> = </a:t>
            </a:r>
            <a:r>
              <a:rPr lang="en-US" sz="600" dirty="0" err="1"/>
              <a:t>it.title</a:t>
            </a:r>
            <a:endParaRPr lang="en-US" sz="600" dirty="0"/>
          </a:p>
          <a:p>
            <a:r>
              <a:rPr lang="en-US" sz="600" dirty="0"/>
              <a:t>            </a:t>
            </a:r>
            <a:r>
              <a:rPr lang="en-US" sz="600" dirty="0" err="1"/>
              <a:t>descView.text</a:t>
            </a:r>
            <a:r>
              <a:rPr lang="en-US" sz="600" dirty="0"/>
              <a:t> = </a:t>
            </a:r>
            <a:r>
              <a:rPr lang="en-US" sz="600" dirty="0" err="1"/>
              <a:t>it.desc</a:t>
            </a:r>
            <a:endParaRPr lang="en-US" sz="600" dirty="0"/>
          </a:p>
          <a:p>
            <a:r>
              <a:rPr lang="en-US" sz="600" dirty="0"/>
              <a:t>            </a:t>
            </a:r>
            <a:r>
              <a:rPr lang="en-US" sz="600" dirty="0" err="1"/>
              <a:t>Glide.with</a:t>
            </a:r>
            <a:r>
              <a:rPr lang="en-US" sz="600" dirty="0"/>
              <a:t>(this).load(</a:t>
            </a:r>
            <a:r>
              <a:rPr lang="en-US" sz="600" dirty="0" err="1"/>
              <a:t>it.img</a:t>
            </a:r>
            <a:r>
              <a:rPr lang="en-US" sz="600" dirty="0"/>
              <a:t>).into(</a:t>
            </a:r>
            <a:r>
              <a:rPr lang="en-US" sz="600" dirty="0" err="1"/>
              <a:t>imageView</a:t>
            </a:r>
            <a:r>
              <a:rPr lang="en-US" sz="600" dirty="0"/>
              <a:t>)</a:t>
            </a:r>
          </a:p>
          <a:p>
            <a:r>
              <a:rPr lang="en-US" sz="600" dirty="0"/>
              <a:t>        }</a:t>
            </a:r>
          </a:p>
          <a:p>
            <a:endParaRPr lang="en-US" sz="600" dirty="0"/>
          </a:p>
          <a:p>
            <a:r>
              <a:rPr lang="en-US" sz="600" dirty="0"/>
              <a:t>    }</a:t>
            </a:r>
          </a:p>
          <a:p>
            <a:r>
              <a:rPr lang="en-US" sz="600" dirty="0"/>
              <a:t>}</a:t>
            </a: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0B8A0A41-9689-C484-5F54-4F248F8E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160" y="2987984"/>
            <a:ext cx="9806310" cy="678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3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-1517" y="-57571"/>
            <a:ext cx="4465390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2473" y="329872"/>
            <a:ext cx="35814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5400" b="1" spc="-5" dirty="0">
                <a:solidFill>
                  <a:srgbClr val="FFFFFF"/>
                </a:solidFill>
                <a:cs typeface="Source Sans Pro Light"/>
              </a:rPr>
              <a:t>TUJUAN</a:t>
            </a:r>
            <a:endParaRPr sz="5400" b="1" dirty="0">
              <a:cs typeface="Source Sans Pro Light"/>
            </a:endParaRPr>
          </a:p>
        </p:txBody>
      </p:sp>
      <p:pic>
        <p:nvPicPr>
          <p:cNvPr id="1026" name="Picture 2" descr="Gambar Kartun Orang Belaj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284" y="3114452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7992988" y="1528922"/>
            <a:ext cx="8568952" cy="21602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Mampu </a:t>
            </a:r>
            <a:r>
              <a:rPr lang="en-US" sz="3200" b="1" dirty="0" err="1">
                <a:solidFill>
                  <a:schemeClr val="tx1"/>
                </a:solidFill>
              </a:rPr>
              <a:t>memahami</a:t>
            </a:r>
            <a:r>
              <a:rPr lang="en-US" sz="3200" b="1" dirty="0">
                <a:solidFill>
                  <a:schemeClr val="tx1"/>
                </a:solidFill>
              </a:rPr>
              <a:t> dan </a:t>
            </a:r>
            <a:r>
              <a:rPr lang="en-US" sz="3200" b="1" dirty="0" err="1">
                <a:solidFill>
                  <a:schemeClr val="tx1"/>
                </a:solidFill>
              </a:rPr>
              <a:t>mengimplementasi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penambahan</a:t>
            </a:r>
            <a:r>
              <a:rPr lang="en-US" sz="3200" b="1" dirty="0">
                <a:solidFill>
                  <a:schemeClr val="tx1"/>
                </a:solidFill>
              </a:rPr>
              <a:t> data, </a:t>
            </a:r>
            <a:r>
              <a:rPr lang="en-US" sz="3200" b="1" dirty="0" err="1">
                <a:solidFill>
                  <a:schemeClr val="tx1"/>
                </a:solidFill>
              </a:rPr>
              <a:t>perubahan</a:t>
            </a:r>
            <a:r>
              <a:rPr lang="en-US" sz="3200" b="1" dirty="0">
                <a:solidFill>
                  <a:schemeClr val="tx1"/>
                </a:solidFill>
              </a:rPr>
              <a:t> dan </a:t>
            </a:r>
            <a:r>
              <a:rPr lang="en-US" sz="3200" b="1" dirty="0" err="1">
                <a:solidFill>
                  <a:schemeClr val="tx1"/>
                </a:solidFill>
              </a:rPr>
              <a:t>penghapusan</a:t>
            </a:r>
            <a:r>
              <a:rPr lang="en-US" sz="3200" b="1" dirty="0">
                <a:solidFill>
                  <a:schemeClr val="tx1"/>
                </a:solidFill>
              </a:rPr>
              <a:t> data yang </a:t>
            </a:r>
            <a:r>
              <a:rPr lang="en-US" sz="3200" b="1" dirty="0" err="1">
                <a:solidFill>
                  <a:schemeClr val="tx1"/>
                </a:solidFill>
              </a:rPr>
              <a:t>dinamis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dengan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b="1" dirty="0" err="1">
                <a:solidFill>
                  <a:schemeClr val="tx1"/>
                </a:solidFill>
              </a:rPr>
              <a:t>Firestore</a:t>
            </a:r>
            <a:endParaRPr lang="en-US" sz="32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LED TV | Candi Elektroni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517" y="7794972"/>
            <a:ext cx="19011830" cy="2935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D7392846-9C2F-41DE-8257-B1EDDE2EBEFA}"/>
              </a:ext>
            </a:extLst>
          </p:cNvPr>
          <p:cNvSpPr/>
          <p:nvPr/>
        </p:nvSpPr>
        <p:spPr>
          <a:xfrm>
            <a:off x="7992868" y="4440516"/>
            <a:ext cx="8568952" cy="2160240"/>
          </a:xfrm>
          <a:prstGeom prst="roundRect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 err="1">
                <a:solidFill>
                  <a:schemeClr val="tx1"/>
                </a:solidFill>
              </a:rPr>
              <a:t>Melakukan</a:t>
            </a:r>
            <a:r>
              <a:rPr lang="es-ES" sz="4000" b="1" dirty="0">
                <a:solidFill>
                  <a:schemeClr val="tx1"/>
                </a:solidFill>
              </a:rPr>
              <a:t> </a:t>
            </a:r>
            <a:r>
              <a:rPr lang="es-ES" sz="4000" b="1" dirty="0" err="1">
                <a:solidFill>
                  <a:schemeClr val="tx1"/>
                </a:solidFill>
              </a:rPr>
              <a:t>pelaporan</a:t>
            </a:r>
            <a:r>
              <a:rPr lang="es-ES" sz="4000" b="1" dirty="0">
                <a:solidFill>
                  <a:schemeClr val="tx1"/>
                </a:solidFill>
              </a:rPr>
              <a:t> dan </a:t>
            </a:r>
            <a:r>
              <a:rPr lang="es-ES" sz="4000" b="1" dirty="0" err="1">
                <a:solidFill>
                  <a:schemeClr val="tx1"/>
                </a:solidFill>
              </a:rPr>
              <a:t>pencatatan</a:t>
            </a:r>
            <a:r>
              <a:rPr lang="es-ES" sz="4000" b="1" dirty="0">
                <a:solidFill>
                  <a:schemeClr val="tx1"/>
                </a:solidFill>
              </a:rPr>
              <a:t> progres </a:t>
            </a:r>
            <a:r>
              <a:rPr lang="es-ES" sz="4000" b="1" dirty="0" err="1">
                <a:solidFill>
                  <a:schemeClr val="tx1"/>
                </a:solidFill>
              </a:rPr>
              <a:t>Tubes</a:t>
            </a:r>
            <a:r>
              <a:rPr lang="es-ES" sz="4000" b="1" dirty="0">
                <a:solidFill>
                  <a:schemeClr val="tx1"/>
                </a:solidFill>
              </a:rPr>
              <a:t> (</a:t>
            </a:r>
            <a:r>
              <a:rPr lang="es-ES" sz="4000" b="1" dirty="0" err="1">
                <a:solidFill>
                  <a:schemeClr val="tx1"/>
                </a:solidFill>
              </a:rPr>
              <a:t>Elearning</a:t>
            </a:r>
            <a:r>
              <a:rPr lang="es-ES" sz="4000" b="1" dirty="0">
                <a:solidFill>
                  <a:schemeClr val="tx1"/>
                </a:solidFill>
              </a:rPr>
              <a:t>)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77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58"/>
          <p:cNvSpPr txBox="1">
            <a:spLocks noGrp="1"/>
          </p:cNvSpPr>
          <p:nvPr>
            <p:ph type="title"/>
          </p:nvPr>
        </p:nvSpPr>
        <p:spPr>
          <a:xfrm>
            <a:off x="2139689" y="4740126"/>
            <a:ext cx="7187495" cy="1350495"/>
          </a:xfrm>
          <a:prstGeom prst="rect">
            <a:avLst/>
          </a:prstGeom>
        </p:spPr>
        <p:txBody>
          <a:bodyPr spcFirstLastPara="1" vert="horz" wrap="square" lIns="190072" tIns="190072" rIns="190072" bIns="190072" rtlCol="0" anchor="b" anchorCtr="0">
            <a:noAutofit/>
          </a:bodyPr>
          <a:lstStyle/>
          <a:p>
            <a:r>
              <a:rPr lang="en-US" sz="7200" b="1" dirty="0"/>
              <a:t>CRUD </a:t>
            </a:r>
            <a:r>
              <a:rPr lang="en-US" sz="7200" b="1" dirty="0" err="1"/>
              <a:t>Firestore</a:t>
            </a:r>
            <a:br>
              <a:rPr lang="en-US" sz="7200" b="1" dirty="0"/>
            </a:br>
            <a:r>
              <a:rPr lang="en-US" sz="7200" b="1" dirty="0"/>
              <a:t>SESI 12</a:t>
            </a:r>
            <a:endParaRPr sz="7200" b="1" dirty="0"/>
          </a:p>
        </p:txBody>
      </p:sp>
      <p:grpSp>
        <p:nvGrpSpPr>
          <p:cNvPr id="3" name="Google Shape;3815;p64"/>
          <p:cNvGrpSpPr/>
          <p:nvPr/>
        </p:nvGrpSpPr>
        <p:grpSpPr>
          <a:xfrm>
            <a:off x="9556966" y="1993915"/>
            <a:ext cx="7969614" cy="6189842"/>
            <a:chOff x="1171725" y="542675"/>
            <a:chExt cx="5016950" cy="4578200"/>
          </a:xfrm>
        </p:grpSpPr>
        <p:sp>
          <p:nvSpPr>
            <p:cNvPr id="4" name="Google Shape;3816;p64"/>
            <p:cNvSpPr/>
            <p:nvPr/>
          </p:nvSpPr>
          <p:spPr>
            <a:xfrm>
              <a:off x="1171725" y="542775"/>
              <a:ext cx="5016950" cy="4577925"/>
            </a:xfrm>
            <a:custGeom>
              <a:avLst/>
              <a:gdLst/>
              <a:ahLst/>
              <a:cxnLst/>
              <a:rect l="l" t="t" r="r" b="b"/>
              <a:pathLst>
                <a:path w="200678" h="183117" extrusionOk="0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" name="Google Shape;3817;p64"/>
            <p:cNvSpPr/>
            <p:nvPr/>
          </p:nvSpPr>
          <p:spPr>
            <a:xfrm>
              <a:off x="1388700" y="542675"/>
              <a:ext cx="4672200" cy="4578200"/>
            </a:xfrm>
            <a:custGeom>
              <a:avLst/>
              <a:gdLst/>
              <a:ahLst/>
              <a:cxnLst/>
              <a:rect l="l" t="t" r="r" b="b"/>
              <a:pathLst>
                <a:path w="186888" h="183128" extrusionOk="0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" name="Google Shape;3818;p64"/>
            <p:cNvSpPr/>
            <p:nvPr/>
          </p:nvSpPr>
          <p:spPr>
            <a:xfrm>
              <a:off x="1698100" y="4799425"/>
              <a:ext cx="3900725" cy="255575"/>
            </a:xfrm>
            <a:custGeom>
              <a:avLst/>
              <a:gdLst/>
              <a:ahLst/>
              <a:cxnLst/>
              <a:rect l="l" t="t" r="r" b="b"/>
              <a:pathLst>
                <a:path w="156029" h="10223" extrusionOk="0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" name="Google Shape;3819;p64"/>
            <p:cNvSpPr/>
            <p:nvPr/>
          </p:nvSpPr>
          <p:spPr>
            <a:xfrm>
              <a:off x="2634300" y="1148600"/>
              <a:ext cx="3007925" cy="1915850"/>
            </a:xfrm>
            <a:custGeom>
              <a:avLst/>
              <a:gdLst/>
              <a:ahLst/>
              <a:cxnLst/>
              <a:rect l="l" t="t" r="r" b="b"/>
              <a:pathLst>
                <a:path w="120317" h="76634" extrusionOk="0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" name="Google Shape;3820;p64"/>
            <p:cNvSpPr/>
            <p:nvPr/>
          </p:nvSpPr>
          <p:spPr>
            <a:xfrm>
              <a:off x="4008475" y="962975"/>
              <a:ext cx="286100" cy="383350"/>
            </a:xfrm>
            <a:custGeom>
              <a:avLst/>
              <a:gdLst/>
              <a:ahLst/>
              <a:cxnLst/>
              <a:rect l="l" t="t" r="r" b="b"/>
              <a:pathLst>
                <a:path w="11444" h="15334" extrusionOk="0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" name="Google Shape;3821;p64"/>
            <p:cNvSpPr/>
            <p:nvPr/>
          </p:nvSpPr>
          <p:spPr>
            <a:xfrm>
              <a:off x="4002850" y="957350"/>
              <a:ext cx="297350" cy="394000"/>
            </a:xfrm>
            <a:custGeom>
              <a:avLst/>
              <a:gdLst/>
              <a:ahLst/>
              <a:cxnLst/>
              <a:rect l="l" t="t" r="r" b="b"/>
              <a:pathLst>
                <a:path w="11894" h="15760" extrusionOk="0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" name="Google Shape;3822;p64"/>
            <p:cNvSpPr/>
            <p:nvPr/>
          </p:nvSpPr>
          <p:spPr>
            <a:xfrm>
              <a:off x="4039000" y="977425"/>
              <a:ext cx="182450" cy="368900"/>
            </a:xfrm>
            <a:custGeom>
              <a:avLst/>
              <a:gdLst/>
              <a:ahLst/>
              <a:cxnLst/>
              <a:rect l="l" t="t" r="r" b="b"/>
              <a:pathLst>
                <a:path w="7298" h="14756" extrusionOk="0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" name="Google Shape;3823;p64"/>
            <p:cNvSpPr/>
            <p:nvPr/>
          </p:nvSpPr>
          <p:spPr>
            <a:xfrm>
              <a:off x="4033375" y="971800"/>
              <a:ext cx="192900" cy="379550"/>
            </a:xfrm>
            <a:custGeom>
              <a:avLst/>
              <a:gdLst/>
              <a:ahLst/>
              <a:cxnLst/>
              <a:rect l="l" t="t" r="r" b="b"/>
              <a:pathLst>
                <a:path w="7716" h="15182" extrusionOk="0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" name="Google Shape;3824;p64"/>
            <p:cNvSpPr/>
            <p:nvPr/>
          </p:nvSpPr>
          <p:spPr>
            <a:xfrm>
              <a:off x="3998825" y="948500"/>
              <a:ext cx="201725" cy="397825"/>
            </a:xfrm>
            <a:custGeom>
              <a:avLst/>
              <a:gdLst/>
              <a:ahLst/>
              <a:cxnLst/>
              <a:rect l="l" t="t" r="r" b="b"/>
              <a:pathLst>
                <a:path w="8069" h="15913" extrusionOk="0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" name="Google Shape;3825;p64"/>
            <p:cNvSpPr/>
            <p:nvPr/>
          </p:nvSpPr>
          <p:spPr>
            <a:xfrm>
              <a:off x="3993200" y="943675"/>
              <a:ext cx="212175" cy="407675"/>
            </a:xfrm>
            <a:custGeom>
              <a:avLst/>
              <a:gdLst/>
              <a:ahLst/>
              <a:cxnLst/>
              <a:rect l="l" t="t" r="r" b="b"/>
              <a:pathLst>
                <a:path w="8487" h="16307" extrusionOk="0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" name="Google Shape;3826;p64"/>
            <p:cNvSpPr/>
            <p:nvPr/>
          </p:nvSpPr>
          <p:spPr>
            <a:xfrm>
              <a:off x="3567275" y="876975"/>
              <a:ext cx="633275" cy="469350"/>
            </a:xfrm>
            <a:custGeom>
              <a:avLst/>
              <a:gdLst/>
              <a:ahLst/>
              <a:cxnLst/>
              <a:rect l="l" t="t" r="r" b="b"/>
              <a:pathLst>
                <a:path w="25331" h="18774" extrusionOk="0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" name="Google Shape;3827;p64"/>
            <p:cNvSpPr/>
            <p:nvPr/>
          </p:nvSpPr>
          <p:spPr>
            <a:xfrm>
              <a:off x="3561650" y="872175"/>
              <a:ext cx="643725" cy="478975"/>
            </a:xfrm>
            <a:custGeom>
              <a:avLst/>
              <a:gdLst/>
              <a:ahLst/>
              <a:cxnLst/>
              <a:rect l="l" t="t" r="r" b="b"/>
              <a:pathLst>
                <a:path w="25749" h="19159" extrusionOk="0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" name="Google Shape;3828;p64"/>
            <p:cNvSpPr/>
            <p:nvPr/>
          </p:nvSpPr>
          <p:spPr>
            <a:xfrm>
              <a:off x="4486625" y="1409775"/>
              <a:ext cx="694325" cy="411475"/>
            </a:xfrm>
            <a:custGeom>
              <a:avLst/>
              <a:gdLst/>
              <a:ahLst/>
              <a:cxnLst/>
              <a:rect l="l" t="t" r="r" b="b"/>
              <a:pathLst>
                <a:path w="27773" h="16459" extrusionOk="0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" name="Google Shape;3829;p64"/>
            <p:cNvSpPr/>
            <p:nvPr/>
          </p:nvSpPr>
          <p:spPr>
            <a:xfrm>
              <a:off x="4481000" y="1404950"/>
              <a:ext cx="704775" cy="421125"/>
            </a:xfrm>
            <a:custGeom>
              <a:avLst/>
              <a:gdLst/>
              <a:ahLst/>
              <a:cxnLst/>
              <a:rect l="l" t="t" r="r" b="b"/>
              <a:pathLst>
                <a:path w="28191" h="16845" extrusionOk="0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" name="Google Shape;3830;p64"/>
            <p:cNvSpPr/>
            <p:nvPr/>
          </p:nvSpPr>
          <p:spPr>
            <a:xfrm>
              <a:off x="4486625" y="1487725"/>
              <a:ext cx="694325" cy="149500"/>
            </a:xfrm>
            <a:custGeom>
              <a:avLst/>
              <a:gdLst/>
              <a:ahLst/>
              <a:cxnLst/>
              <a:rect l="l" t="t" r="r" b="b"/>
              <a:pathLst>
                <a:path w="27773" h="5980" extrusionOk="0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" name="Google Shape;3831;p64"/>
            <p:cNvSpPr/>
            <p:nvPr/>
          </p:nvSpPr>
          <p:spPr>
            <a:xfrm>
              <a:off x="4481000" y="1482900"/>
              <a:ext cx="704775" cy="159150"/>
            </a:xfrm>
            <a:custGeom>
              <a:avLst/>
              <a:gdLst/>
              <a:ahLst/>
              <a:cxnLst/>
              <a:rect l="l" t="t" r="r" b="b"/>
              <a:pathLst>
                <a:path w="28191" h="6366" extrusionOk="0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" name="Google Shape;3832;p64"/>
            <p:cNvSpPr/>
            <p:nvPr/>
          </p:nvSpPr>
          <p:spPr>
            <a:xfrm>
              <a:off x="4976025" y="1726400"/>
              <a:ext cx="57875" cy="57900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1" name="Google Shape;3833;p64"/>
            <p:cNvSpPr/>
            <p:nvPr/>
          </p:nvSpPr>
          <p:spPr>
            <a:xfrm>
              <a:off x="4970375" y="1720775"/>
              <a:ext cx="69150" cy="69150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2" name="Google Shape;3834;p64"/>
            <p:cNvSpPr/>
            <p:nvPr/>
          </p:nvSpPr>
          <p:spPr>
            <a:xfrm>
              <a:off x="5056375" y="1726400"/>
              <a:ext cx="58675" cy="57900"/>
            </a:xfrm>
            <a:custGeom>
              <a:avLst/>
              <a:gdLst/>
              <a:ahLst/>
              <a:cxnLst/>
              <a:rect l="l" t="t" r="r" b="b"/>
              <a:pathLst>
                <a:path w="2347" h="2316" extrusionOk="0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3" name="Google Shape;3835;p64"/>
            <p:cNvSpPr/>
            <p:nvPr/>
          </p:nvSpPr>
          <p:spPr>
            <a:xfrm>
              <a:off x="5051550" y="1720775"/>
              <a:ext cx="68325" cy="69150"/>
            </a:xfrm>
            <a:custGeom>
              <a:avLst/>
              <a:gdLst/>
              <a:ahLst/>
              <a:cxnLst/>
              <a:rect l="l" t="t" r="r" b="b"/>
              <a:pathLst>
                <a:path w="2733" h="2766" extrusionOk="0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4" name="Google Shape;3836;p64"/>
            <p:cNvSpPr/>
            <p:nvPr/>
          </p:nvSpPr>
          <p:spPr>
            <a:xfrm>
              <a:off x="2203550" y="1434700"/>
              <a:ext cx="830975" cy="432350"/>
            </a:xfrm>
            <a:custGeom>
              <a:avLst/>
              <a:gdLst/>
              <a:ahLst/>
              <a:cxnLst/>
              <a:rect l="l" t="t" r="r" b="b"/>
              <a:pathLst>
                <a:path w="33239" h="17294" extrusionOk="0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5" name="Google Shape;3837;p64"/>
            <p:cNvSpPr/>
            <p:nvPr/>
          </p:nvSpPr>
          <p:spPr>
            <a:xfrm>
              <a:off x="2198750" y="1429075"/>
              <a:ext cx="841400" cy="443600"/>
            </a:xfrm>
            <a:custGeom>
              <a:avLst/>
              <a:gdLst/>
              <a:ahLst/>
              <a:cxnLst/>
              <a:rect l="l" t="t" r="r" b="b"/>
              <a:pathLst>
                <a:path w="33656" h="17744" extrusionOk="0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6" name="Google Shape;3838;p64"/>
            <p:cNvSpPr/>
            <p:nvPr/>
          </p:nvSpPr>
          <p:spPr>
            <a:xfrm>
              <a:off x="2203550" y="1434700"/>
              <a:ext cx="830975" cy="76350"/>
            </a:xfrm>
            <a:custGeom>
              <a:avLst/>
              <a:gdLst/>
              <a:ahLst/>
              <a:cxnLst/>
              <a:rect l="l" t="t" r="r" b="b"/>
              <a:pathLst>
                <a:path w="33239" h="3054" extrusionOk="0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7" name="Google Shape;3839;p64"/>
            <p:cNvSpPr/>
            <p:nvPr/>
          </p:nvSpPr>
          <p:spPr>
            <a:xfrm>
              <a:off x="2198750" y="1429075"/>
              <a:ext cx="841400" cy="87600"/>
            </a:xfrm>
            <a:custGeom>
              <a:avLst/>
              <a:gdLst/>
              <a:ahLst/>
              <a:cxnLst/>
              <a:rect l="l" t="t" r="r" b="b"/>
              <a:pathLst>
                <a:path w="33656" h="3504" extrusionOk="0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8" name="Google Shape;3840;p64"/>
            <p:cNvSpPr/>
            <p:nvPr/>
          </p:nvSpPr>
          <p:spPr>
            <a:xfrm>
              <a:off x="2328925" y="1603450"/>
              <a:ext cx="580225" cy="123775"/>
            </a:xfrm>
            <a:custGeom>
              <a:avLst/>
              <a:gdLst/>
              <a:ahLst/>
              <a:cxnLst/>
              <a:rect l="l" t="t" r="r" b="b"/>
              <a:pathLst>
                <a:path w="23209" h="4951" extrusionOk="0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9" name="Google Shape;3841;p64"/>
            <p:cNvSpPr/>
            <p:nvPr/>
          </p:nvSpPr>
          <p:spPr>
            <a:xfrm>
              <a:off x="2323300" y="1597825"/>
              <a:ext cx="591475" cy="135025"/>
            </a:xfrm>
            <a:custGeom>
              <a:avLst/>
              <a:gdLst/>
              <a:ahLst/>
              <a:cxnLst/>
              <a:rect l="l" t="t" r="r" b="b"/>
              <a:pathLst>
                <a:path w="23659" h="5401" extrusionOk="0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0" name="Google Shape;3842;p64"/>
            <p:cNvSpPr/>
            <p:nvPr/>
          </p:nvSpPr>
          <p:spPr>
            <a:xfrm>
              <a:off x="235705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1" name="Google Shape;3843;p64"/>
            <p:cNvSpPr/>
            <p:nvPr/>
          </p:nvSpPr>
          <p:spPr>
            <a:xfrm>
              <a:off x="24173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2" name="Google Shape;3844;p64"/>
            <p:cNvSpPr/>
            <p:nvPr/>
          </p:nvSpPr>
          <p:spPr>
            <a:xfrm>
              <a:off x="2476775" y="1644425"/>
              <a:ext cx="45050" cy="46650"/>
            </a:xfrm>
            <a:custGeom>
              <a:avLst/>
              <a:gdLst/>
              <a:ahLst/>
              <a:cxnLst/>
              <a:rect l="l" t="t" r="r" b="b"/>
              <a:pathLst>
                <a:path w="1802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3" name="Google Shape;3845;p64"/>
            <p:cNvSpPr/>
            <p:nvPr/>
          </p:nvSpPr>
          <p:spPr>
            <a:xfrm>
              <a:off x="253705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4" name="Google Shape;3846;p64"/>
            <p:cNvSpPr/>
            <p:nvPr/>
          </p:nvSpPr>
          <p:spPr>
            <a:xfrm>
              <a:off x="25965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5" name="Google Shape;3847;p64"/>
            <p:cNvSpPr/>
            <p:nvPr/>
          </p:nvSpPr>
          <p:spPr>
            <a:xfrm>
              <a:off x="265600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6" name="Google Shape;3848;p64"/>
            <p:cNvSpPr/>
            <p:nvPr/>
          </p:nvSpPr>
          <p:spPr>
            <a:xfrm>
              <a:off x="271627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7" name="Google Shape;3849;p64"/>
            <p:cNvSpPr/>
            <p:nvPr/>
          </p:nvSpPr>
          <p:spPr>
            <a:xfrm>
              <a:off x="27757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8" name="Google Shape;3850;p64"/>
            <p:cNvSpPr/>
            <p:nvPr/>
          </p:nvSpPr>
          <p:spPr>
            <a:xfrm>
              <a:off x="283600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9" name="Google Shape;3851;p64"/>
            <p:cNvSpPr/>
            <p:nvPr/>
          </p:nvSpPr>
          <p:spPr>
            <a:xfrm>
              <a:off x="3166275" y="1069850"/>
              <a:ext cx="190500" cy="167175"/>
            </a:xfrm>
            <a:custGeom>
              <a:avLst/>
              <a:gdLst/>
              <a:ahLst/>
              <a:cxnLst/>
              <a:rect l="l" t="t" r="r" b="b"/>
              <a:pathLst>
                <a:path w="7620" h="6687" extrusionOk="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0" name="Google Shape;3852;p64"/>
            <p:cNvSpPr/>
            <p:nvPr/>
          </p:nvSpPr>
          <p:spPr>
            <a:xfrm>
              <a:off x="5470225" y="24070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1" name="Google Shape;3853;p64"/>
            <p:cNvSpPr/>
            <p:nvPr/>
          </p:nvSpPr>
          <p:spPr>
            <a:xfrm>
              <a:off x="5464600" y="2401425"/>
              <a:ext cx="352025" cy="352025"/>
            </a:xfrm>
            <a:custGeom>
              <a:avLst/>
              <a:gdLst/>
              <a:ahLst/>
              <a:cxnLst/>
              <a:rect l="l" t="t" r="r" b="b"/>
              <a:pathLst>
                <a:path w="14081" h="14081" extrusionOk="0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2" name="Google Shape;3854;p64"/>
            <p:cNvSpPr/>
            <p:nvPr/>
          </p:nvSpPr>
          <p:spPr>
            <a:xfrm>
              <a:off x="5514425" y="2451250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3" name="Google Shape;3855;p64"/>
            <p:cNvSpPr/>
            <p:nvPr/>
          </p:nvSpPr>
          <p:spPr>
            <a:xfrm>
              <a:off x="5508800" y="2445625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4" name="Google Shape;3856;p64"/>
            <p:cNvSpPr/>
            <p:nvPr/>
          </p:nvSpPr>
          <p:spPr>
            <a:xfrm>
              <a:off x="5589175" y="24802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5" name="Google Shape;3857;p64"/>
            <p:cNvSpPr/>
            <p:nvPr/>
          </p:nvSpPr>
          <p:spPr>
            <a:xfrm>
              <a:off x="5470225" y="2280900"/>
              <a:ext cx="341575" cy="340750"/>
            </a:xfrm>
            <a:custGeom>
              <a:avLst/>
              <a:gdLst/>
              <a:ahLst/>
              <a:cxnLst/>
              <a:rect l="l" t="t" r="r" b="b"/>
              <a:pathLst>
                <a:path w="13663" h="13630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6" name="Google Shape;3858;p64"/>
            <p:cNvSpPr/>
            <p:nvPr/>
          </p:nvSpPr>
          <p:spPr>
            <a:xfrm>
              <a:off x="5464600" y="2275275"/>
              <a:ext cx="352025" cy="352000"/>
            </a:xfrm>
            <a:custGeom>
              <a:avLst/>
              <a:gdLst/>
              <a:ahLst/>
              <a:cxnLst/>
              <a:rect l="l" t="t" r="r" b="b"/>
              <a:pathLst>
                <a:path w="14081" h="14080" extrusionOk="0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7" name="Google Shape;3859;p64"/>
            <p:cNvSpPr/>
            <p:nvPr/>
          </p:nvSpPr>
          <p:spPr>
            <a:xfrm>
              <a:off x="5514425" y="2324300"/>
              <a:ext cx="253175" cy="253950"/>
            </a:xfrm>
            <a:custGeom>
              <a:avLst/>
              <a:gdLst/>
              <a:ahLst/>
              <a:cxnLst/>
              <a:rect l="l" t="t" r="r" b="b"/>
              <a:pathLst>
                <a:path w="10127" h="10158" extrusionOk="0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8" name="Google Shape;3860;p64"/>
            <p:cNvSpPr/>
            <p:nvPr/>
          </p:nvSpPr>
          <p:spPr>
            <a:xfrm>
              <a:off x="5508800" y="2319475"/>
              <a:ext cx="264425" cy="263600"/>
            </a:xfrm>
            <a:custGeom>
              <a:avLst/>
              <a:gdLst/>
              <a:ahLst/>
              <a:cxnLst/>
              <a:rect l="l" t="t" r="r" b="b"/>
              <a:pathLst>
                <a:path w="10577" h="10544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9" name="Google Shape;3861;p64"/>
            <p:cNvSpPr/>
            <p:nvPr/>
          </p:nvSpPr>
          <p:spPr>
            <a:xfrm>
              <a:off x="5589175" y="2354025"/>
              <a:ext cx="103675" cy="189275"/>
            </a:xfrm>
            <a:custGeom>
              <a:avLst/>
              <a:gdLst/>
              <a:ahLst/>
              <a:cxnLst/>
              <a:rect l="l" t="t" r="r" b="b"/>
              <a:pathLst>
                <a:path w="4147" h="7571" extrusionOk="0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0" name="Google Shape;3862;p64"/>
            <p:cNvSpPr/>
            <p:nvPr/>
          </p:nvSpPr>
          <p:spPr>
            <a:xfrm>
              <a:off x="5470225" y="20542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1" name="Google Shape;3863;p64"/>
            <p:cNvSpPr/>
            <p:nvPr/>
          </p:nvSpPr>
          <p:spPr>
            <a:xfrm>
              <a:off x="5464600" y="2049450"/>
              <a:ext cx="352025" cy="351200"/>
            </a:xfrm>
            <a:custGeom>
              <a:avLst/>
              <a:gdLst/>
              <a:ahLst/>
              <a:cxnLst/>
              <a:rect l="l" t="t" r="r" b="b"/>
              <a:pathLst>
                <a:path w="14081" h="14048" extrusionOk="0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2" name="Google Shape;3864;p64"/>
            <p:cNvSpPr/>
            <p:nvPr/>
          </p:nvSpPr>
          <p:spPr>
            <a:xfrm>
              <a:off x="5514425" y="2098475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3" name="Google Shape;3865;p64"/>
            <p:cNvSpPr/>
            <p:nvPr/>
          </p:nvSpPr>
          <p:spPr>
            <a:xfrm>
              <a:off x="5508800" y="2092850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4" name="Google Shape;3866;p64"/>
            <p:cNvSpPr/>
            <p:nvPr/>
          </p:nvSpPr>
          <p:spPr>
            <a:xfrm>
              <a:off x="5589175" y="21274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5" name="Google Shape;3867;p64"/>
            <p:cNvSpPr/>
            <p:nvPr/>
          </p:nvSpPr>
          <p:spPr>
            <a:xfrm>
              <a:off x="5070850" y="2818525"/>
              <a:ext cx="197700" cy="144500"/>
            </a:xfrm>
            <a:custGeom>
              <a:avLst/>
              <a:gdLst/>
              <a:ahLst/>
              <a:cxnLst/>
              <a:rect l="l" t="t" r="r" b="b"/>
              <a:pathLst>
                <a:path w="7908" h="5780" extrusionOk="0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6" name="Google Shape;3868;p64"/>
            <p:cNvSpPr/>
            <p:nvPr/>
          </p:nvSpPr>
          <p:spPr>
            <a:xfrm>
              <a:off x="5063600" y="2813700"/>
              <a:ext cx="210575" cy="154300"/>
            </a:xfrm>
            <a:custGeom>
              <a:avLst/>
              <a:gdLst/>
              <a:ahLst/>
              <a:cxnLst/>
              <a:rect l="l" t="t" r="r" b="b"/>
              <a:pathLst>
                <a:path w="8423" h="6172" extrusionOk="0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7" name="Google Shape;3869;p64"/>
            <p:cNvSpPr/>
            <p:nvPr/>
          </p:nvSpPr>
          <p:spPr>
            <a:xfrm>
              <a:off x="5134325" y="3466225"/>
              <a:ext cx="366475" cy="166375"/>
            </a:xfrm>
            <a:custGeom>
              <a:avLst/>
              <a:gdLst/>
              <a:ahLst/>
              <a:cxnLst/>
              <a:rect l="l" t="t" r="r" b="b"/>
              <a:pathLst>
                <a:path w="14659" h="6655" extrusionOk="0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8" name="Google Shape;3870;p64"/>
            <p:cNvSpPr/>
            <p:nvPr/>
          </p:nvSpPr>
          <p:spPr>
            <a:xfrm>
              <a:off x="5128700" y="3457375"/>
              <a:ext cx="387375" cy="180850"/>
            </a:xfrm>
            <a:custGeom>
              <a:avLst/>
              <a:gdLst/>
              <a:ahLst/>
              <a:cxnLst/>
              <a:rect l="l" t="t" r="r" b="b"/>
              <a:pathLst>
                <a:path w="15495" h="7234" extrusionOk="0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9" name="Google Shape;3871;p64"/>
            <p:cNvSpPr/>
            <p:nvPr/>
          </p:nvSpPr>
          <p:spPr>
            <a:xfrm>
              <a:off x="5301475" y="3568275"/>
              <a:ext cx="199325" cy="64325"/>
            </a:xfrm>
            <a:custGeom>
              <a:avLst/>
              <a:gdLst/>
              <a:ahLst/>
              <a:cxnLst/>
              <a:rect l="l" t="t" r="r" b="b"/>
              <a:pathLst>
                <a:path w="7973" h="2573" extrusionOk="0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0" name="Google Shape;3872;p64"/>
            <p:cNvSpPr/>
            <p:nvPr/>
          </p:nvSpPr>
          <p:spPr>
            <a:xfrm>
              <a:off x="5298250" y="3562650"/>
              <a:ext cx="217825" cy="75575"/>
            </a:xfrm>
            <a:custGeom>
              <a:avLst/>
              <a:gdLst/>
              <a:ahLst/>
              <a:cxnLst/>
              <a:rect l="l" t="t" r="r" b="b"/>
              <a:pathLst>
                <a:path w="8713" h="3023" extrusionOk="0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1" name="Google Shape;3873;p64"/>
            <p:cNvSpPr/>
            <p:nvPr/>
          </p:nvSpPr>
          <p:spPr>
            <a:xfrm>
              <a:off x="4830550" y="3803825"/>
              <a:ext cx="219425" cy="1071950"/>
            </a:xfrm>
            <a:custGeom>
              <a:avLst/>
              <a:gdLst/>
              <a:ahLst/>
              <a:cxnLst/>
              <a:rect l="l" t="t" r="r" b="b"/>
              <a:pathLst>
                <a:path w="8777" h="42878" extrusionOk="0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2" name="Google Shape;3874;p64"/>
            <p:cNvSpPr/>
            <p:nvPr/>
          </p:nvSpPr>
          <p:spPr>
            <a:xfrm>
              <a:off x="4832175" y="3798125"/>
              <a:ext cx="204125" cy="1083275"/>
            </a:xfrm>
            <a:custGeom>
              <a:avLst/>
              <a:gdLst/>
              <a:ahLst/>
              <a:cxnLst/>
              <a:rect l="l" t="t" r="r" b="b"/>
              <a:pathLst>
                <a:path w="8165" h="43331" extrusionOk="0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3" name="Google Shape;3875;p64"/>
            <p:cNvSpPr/>
            <p:nvPr/>
          </p:nvSpPr>
          <p:spPr>
            <a:xfrm>
              <a:off x="4814475" y="3655075"/>
              <a:ext cx="331925" cy="1231150"/>
            </a:xfrm>
            <a:custGeom>
              <a:avLst/>
              <a:gdLst/>
              <a:ahLst/>
              <a:cxnLst/>
              <a:rect l="l" t="t" r="r" b="b"/>
              <a:pathLst>
                <a:path w="13277" h="49246" extrusionOk="0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4" name="Google Shape;3876;p64"/>
            <p:cNvSpPr/>
            <p:nvPr/>
          </p:nvSpPr>
          <p:spPr>
            <a:xfrm>
              <a:off x="4821725" y="3649450"/>
              <a:ext cx="327900" cy="1242400"/>
            </a:xfrm>
            <a:custGeom>
              <a:avLst/>
              <a:gdLst/>
              <a:ahLst/>
              <a:cxnLst/>
              <a:rect l="l" t="t" r="r" b="b"/>
              <a:pathLst>
                <a:path w="13116" h="49696" extrusionOk="0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5" name="Google Shape;3877;p64"/>
            <p:cNvSpPr/>
            <p:nvPr/>
          </p:nvSpPr>
          <p:spPr>
            <a:xfrm>
              <a:off x="4835375" y="4872550"/>
              <a:ext cx="217000" cy="65925"/>
            </a:xfrm>
            <a:custGeom>
              <a:avLst/>
              <a:gdLst/>
              <a:ahLst/>
              <a:cxnLst/>
              <a:rect l="l" t="t" r="r" b="b"/>
              <a:pathLst>
                <a:path w="8680" h="2637" extrusionOk="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6" name="Google Shape;3878;p64"/>
            <p:cNvSpPr/>
            <p:nvPr/>
          </p:nvSpPr>
          <p:spPr>
            <a:xfrm>
              <a:off x="4835375" y="4867725"/>
              <a:ext cx="222625" cy="76375"/>
            </a:xfrm>
            <a:custGeom>
              <a:avLst/>
              <a:gdLst/>
              <a:ahLst/>
              <a:cxnLst/>
              <a:rect l="l" t="t" r="r" b="b"/>
              <a:pathLst>
                <a:path w="8905" h="3055" extrusionOk="0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7" name="Google Shape;3879;p64"/>
            <p:cNvSpPr/>
            <p:nvPr/>
          </p:nvSpPr>
          <p:spPr>
            <a:xfrm>
              <a:off x="4841000" y="4927200"/>
              <a:ext cx="211375" cy="11275"/>
            </a:xfrm>
            <a:custGeom>
              <a:avLst/>
              <a:gdLst/>
              <a:ahLst/>
              <a:cxnLst/>
              <a:rect l="l" t="t" r="r" b="b"/>
              <a:pathLst>
                <a:path w="8455" h="451" extrusionOk="0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8" name="Google Shape;3880;p64"/>
            <p:cNvSpPr/>
            <p:nvPr/>
          </p:nvSpPr>
          <p:spPr>
            <a:xfrm>
              <a:off x="4835375" y="4921575"/>
              <a:ext cx="222625" cy="22525"/>
            </a:xfrm>
            <a:custGeom>
              <a:avLst/>
              <a:gdLst/>
              <a:ahLst/>
              <a:cxnLst/>
              <a:rect l="l" t="t" r="r" b="b"/>
              <a:pathLst>
                <a:path w="8905" h="901" extrusionOk="0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9" name="Google Shape;3881;p64"/>
            <p:cNvSpPr/>
            <p:nvPr/>
          </p:nvSpPr>
          <p:spPr>
            <a:xfrm>
              <a:off x="4983250" y="4884600"/>
              <a:ext cx="230400" cy="70475"/>
            </a:xfrm>
            <a:custGeom>
              <a:avLst/>
              <a:gdLst/>
              <a:ahLst/>
              <a:cxnLst/>
              <a:rect l="l" t="t" r="r" b="b"/>
              <a:pathLst>
                <a:path w="9216" h="2819" extrusionOk="0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0" name="Google Shape;3882;p64"/>
            <p:cNvSpPr/>
            <p:nvPr/>
          </p:nvSpPr>
          <p:spPr>
            <a:xfrm>
              <a:off x="4977625" y="4879775"/>
              <a:ext cx="241100" cy="80400"/>
            </a:xfrm>
            <a:custGeom>
              <a:avLst/>
              <a:gdLst/>
              <a:ahLst/>
              <a:cxnLst/>
              <a:rect l="l" t="t" r="r" b="b"/>
              <a:pathLst>
                <a:path w="9644" h="3216" extrusionOk="0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1" name="Google Shape;3883;p64"/>
            <p:cNvSpPr/>
            <p:nvPr/>
          </p:nvSpPr>
          <p:spPr>
            <a:xfrm>
              <a:off x="4984050" y="4940850"/>
              <a:ext cx="229600" cy="14225"/>
            </a:xfrm>
            <a:custGeom>
              <a:avLst/>
              <a:gdLst/>
              <a:ahLst/>
              <a:cxnLst/>
              <a:rect l="l" t="t" r="r" b="b"/>
              <a:pathLst>
                <a:path w="9184" h="569" extrusionOk="0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2" name="Google Shape;3884;p64"/>
            <p:cNvSpPr/>
            <p:nvPr/>
          </p:nvSpPr>
          <p:spPr>
            <a:xfrm>
              <a:off x="4977625" y="4935225"/>
              <a:ext cx="241100" cy="24950"/>
            </a:xfrm>
            <a:custGeom>
              <a:avLst/>
              <a:gdLst/>
              <a:ahLst/>
              <a:cxnLst/>
              <a:rect l="l" t="t" r="r" b="b"/>
              <a:pathLst>
                <a:path w="9644" h="998" extrusionOk="0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3" name="Google Shape;3885;p64"/>
            <p:cNvSpPr/>
            <p:nvPr/>
          </p:nvSpPr>
          <p:spPr>
            <a:xfrm>
              <a:off x="4779925" y="2559250"/>
              <a:ext cx="598725" cy="1158975"/>
            </a:xfrm>
            <a:custGeom>
              <a:avLst/>
              <a:gdLst/>
              <a:ahLst/>
              <a:cxnLst/>
              <a:rect l="l" t="t" r="r" b="b"/>
              <a:pathLst>
                <a:path w="23949" h="46359" extrusionOk="0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4" name="Google Shape;3886;p64"/>
            <p:cNvSpPr/>
            <p:nvPr/>
          </p:nvSpPr>
          <p:spPr>
            <a:xfrm>
              <a:off x="4779925" y="2554125"/>
              <a:ext cx="587475" cy="1169275"/>
            </a:xfrm>
            <a:custGeom>
              <a:avLst/>
              <a:gdLst/>
              <a:ahLst/>
              <a:cxnLst/>
              <a:rect l="l" t="t" r="r" b="b"/>
              <a:pathLst>
                <a:path w="23499" h="46771" extrusionOk="0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5" name="Google Shape;3887;p64"/>
            <p:cNvSpPr/>
            <p:nvPr/>
          </p:nvSpPr>
          <p:spPr>
            <a:xfrm>
              <a:off x="4852250" y="3131925"/>
              <a:ext cx="629250" cy="449325"/>
            </a:xfrm>
            <a:custGeom>
              <a:avLst/>
              <a:gdLst/>
              <a:ahLst/>
              <a:cxnLst/>
              <a:rect l="l" t="t" r="r" b="b"/>
              <a:pathLst>
                <a:path w="25170" h="17973" extrusionOk="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6" name="Google Shape;3888;p64"/>
            <p:cNvSpPr/>
            <p:nvPr/>
          </p:nvSpPr>
          <p:spPr>
            <a:xfrm>
              <a:off x="4848250" y="3127100"/>
              <a:ext cx="637275" cy="459700"/>
            </a:xfrm>
            <a:custGeom>
              <a:avLst/>
              <a:gdLst/>
              <a:ahLst/>
              <a:cxnLst/>
              <a:rect l="l" t="t" r="r" b="b"/>
              <a:pathLst>
                <a:path w="25491" h="18388" extrusionOk="0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7" name="Google Shape;3889;p64"/>
            <p:cNvSpPr/>
            <p:nvPr/>
          </p:nvSpPr>
          <p:spPr>
            <a:xfrm>
              <a:off x="4853050" y="3111825"/>
              <a:ext cx="245950" cy="480600"/>
            </a:xfrm>
            <a:custGeom>
              <a:avLst/>
              <a:gdLst/>
              <a:ahLst/>
              <a:cxnLst/>
              <a:rect l="l" t="t" r="r" b="b"/>
              <a:pathLst>
                <a:path w="9838" h="19224" extrusionOk="0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8" name="Google Shape;3890;p64"/>
            <p:cNvSpPr/>
            <p:nvPr/>
          </p:nvSpPr>
          <p:spPr>
            <a:xfrm>
              <a:off x="5006550" y="3155225"/>
              <a:ext cx="124575" cy="303800"/>
            </a:xfrm>
            <a:custGeom>
              <a:avLst/>
              <a:gdLst/>
              <a:ahLst/>
              <a:cxnLst/>
              <a:rect l="l" t="t" r="r" b="b"/>
              <a:pathLst>
                <a:path w="4983" h="12152" extrusionOk="0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9" name="Google Shape;3891;p64"/>
            <p:cNvSpPr/>
            <p:nvPr/>
          </p:nvSpPr>
          <p:spPr>
            <a:xfrm>
              <a:off x="5276575" y="3402800"/>
              <a:ext cx="204925" cy="104425"/>
            </a:xfrm>
            <a:custGeom>
              <a:avLst/>
              <a:gdLst/>
              <a:ahLst/>
              <a:cxnLst/>
              <a:rect l="l" t="t" r="r" b="b"/>
              <a:pathLst>
                <a:path w="8197" h="4177" extrusionOk="0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0" name="Google Shape;3892;p64"/>
            <p:cNvSpPr/>
            <p:nvPr/>
          </p:nvSpPr>
          <p:spPr>
            <a:xfrm>
              <a:off x="5270125" y="3397925"/>
              <a:ext cx="215400" cy="114925"/>
            </a:xfrm>
            <a:custGeom>
              <a:avLst/>
              <a:gdLst/>
              <a:ahLst/>
              <a:cxnLst/>
              <a:rect l="l" t="t" r="r" b="b"/>
              <a:pathLst>
                <a:path w="8616" h="4597" extrusionOk="0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1" name="Google Shape;3893;p64"/>
            <p:cNvSpPr/>
            <p:nvPr/>
          </p:nvSpPr>
          <p:spPr>
            <a:xfrm>
              <a:off x="5526475" y="3239600"/>
              <a:ext cx="90850" cy="322275"/>
            </a:xfrm>
            <a:custGeom>
              <a:avLst/>
              <a:gdLst/>
              <a:ahLst/>
              <a:cxnLst/>
              <a:rect l="l" t="t" r="r" b="b"/>
              <a:pathLst>
                <a:path w="3634" h="12891" extrusionOk="0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2" name="Google Shape;3894;p64"/>
            <p:cNvSpPr/>
            <p:nvPr/>
          </p:nvSpPr>
          <p:spPr>
            <a:xfrm>
              <a:off x="5520050" y="3233175"/>
              <a:ext cx="103700" cy="335125"/>
            </a:xfrm>
            <a:custGeom>
              <a:avLst/>
              <a:gdLst/>
              <a:ahLst/>
              <a:cxnLst/>
              <a:rect l="l" t="t" r="r" b="b"/>
              <a:pathLst>
                <a:path w="4148" h="13405" extrusionOk="0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3" name="Google Shape;3895;p64"/>
            <p:cNvSpPr/>
            <p:nvPr/>
          </p:nvSpPr>
          <p:spPr>
            <a:xfrm>
              <a:off x="5156825" y="3548200"/>
              <a:ext cx="391375" cy="27350"/>
            </a:xfrm>
            <a:custGeom>
              <a:avLst/>
              <a:gdLst/>
              <a:ahLst/>
              <a:cxnLst/>
              <a:rect l="l" t="t" r="r" b="b"/>
              <a:pathLst>
                <a:path w="15655" h="1094" extrusionOk="0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4" name="Google Shape;3896;p64"/>
            <p:cNvSpPr/>
            <p:nvPr/>
          </p:nvSpPr>
          <p:spPr>
            <a:xfrm>
              <a:off x="5152000" y="3542575"/>
              <a:ext cx="401025" cy="38600"/>
            </a:xfrm>
            <a:custGeom>
              <a:avLst/>
              <a:gdLst/>
              <a:ahLst/>
              <a:cxnLst/>
              <a:rect l="l" t="t" r="r" b="b"/>
              <a:pathLst>
                <a:path w="16041" h="1544" extrusionOk="0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5" name="Google Shape;3897;p64"/>
            <p:cNvSpPr/>
            <p:nvPr/>
          </p:nvSpPr>
          <p:spPr>
            <a:xfrm>
              <a:off x="5553000" y="2925400"/>
              <a:ext cx="167175" cy="190475"/>
            </a:xfrm>
            <a:custGeom>
              <a:avLst/>
              <a:gdLst/>
              <a:ahLst/>
              <a:cxnLst/>
              <a:rect l="l" t="t" r="r" b="b"/>
              <a:pathLst>
                <a:path w="6687" h="7619" extrusionOk="0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6" name="Google Shape;3898;p64"/>
            <p:cNvSpPr/>
            <p:nvPr/>
          </p:nvSpPr>
          <p:spPr>
            <a:xfrm>
              <a:off x="2940475" y="4391175"/>
              <a:ext cx="989275" cy="520775"/>
            </a:xfrm>
            <a:custGeom>
              <a:avLst/>
              <a:gdLst/>
              <a:ahLst/>
              <a:cxnLst/>
              <a:rect l="l" t="t" r="r" b="b"/>
              <a:pathLst>
                <a:path w="39571" h="20831" extrusionOk="0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7" name="Google Shape;3899;p64"/>
            <p:cNvSpPr/>
            <p:nvPr/>
          </p:nvSpPr>
          <p:spPr>
            <a:xfrm>
              <a:off x="3007975" y="4124375"/>
              <a:ext cx="854250" cy="429975"/>
            </a:xfrm>
            <a:custGeom>
              <a:avLst/>
              <a:gdLst/>
              <a:ahLst/>
              <a:cxnLst/>
              <a:rect l="l" t="t" r="r" b="b"/>
              <a:pathLst>
                <a:path w="34170" h="17199" extrusionOk="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8" name="Google Shape;3900;p64"/>
            <p:cNvSpPr/>
            <p:nvPr/>
          </p:nvSpPr>
          <p:spPr>
            <a:xfrm>
              <a:off x="2934850" y="4385550"/>
              <a:ext cx="1000525" cy="532025"/>
            </a:xfrm>
            <a:custGeom>
              <a:avLst/>
              <a:gdLst/>
              <a:ahLst/>
              <a:cxnLst/>
              <a:rect l="l" t="t" r="r" b="b"/>
              <a:pathLst>
                <a:path w="40021" h="21281" extrusionOk="0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9" name="Google Shape;3901;p64"/>
            <p:cNvSpPr/>
            <p:nvPr/>
          </p:nvSpPr>
          <p:spPr>
            <a:xfrm>
              <a:off x="1906225" y="2226250"/>
              <a:ext cx="3057750" cy="2244525"/>
            </a:xfrm>
            <a:custGeom>
              <a:avLst/>
              <a:gdLst/>
              <a:ahLst/>
              <a:cxnLst/>
              <a:rect l="l" t="t" r="r" b="b"/>
              <a:pathLst>
                <a:path w="122310" h="89781" extrusionOk="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0" name="Google Shape;3902;p64"/>
            <p:cNvSpPr/>
            <p:nvPr/>
          </p:nvSpPr>
          <p:spPr>
            <a:xfrm>
              <a:off x="1901400" y="2220625"/>
              <a:ext cx="3067400" cy="2254950"/>
            </a:xfrm>
            <a:custGeom>
              <a:avLst/>
              <a:gdLst/>
              <a:ahLst/>
              <a:cxnLst/>
              <a:rect l="l" t="t" r="r" b="b"/>
              <a:pathLst>
                <a:path w="122696" h="90198" extrusionOk="0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1" name="Google Shape;3903;p64"/>
            <p:cNvSpPr/>
            <p:nvPr/>
          </p:nvSpPr>
          <p:spPr>
            <a:xfrm>
              <a:off x="1906225" y="4121975"/>
              <a:ext cx="3057750" cy="348800"/>
            </a:xfrm>
            <a:custGeom>
              <a:avLst/>
              <a:gdLst/>
              <a:ahLst/>
              <a:cxnLst/>
              <a:rect l="l" t="t" r="r" b="b"/>
              <a:pathLst>
                <a:path w="122310" h="13952" extrusionOk="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2" name="Google Shape;3904;p64"/>
            <p:cNvSpPr/>
            <p:nvPr/>
          </p:nvSpPr>
          <p:spPr>
            <a:xfrm>
              <a:off x="1901400" y="4116350"/>
              <a:ext cx="3067400" cy="359225"/>
            </a:xfrm>
            <a:custGeom>
              <a:avLst/>
              <a:gdLst/>
              <a:ahLst/>
              <a:cxnLst/>
              <a:rect l="l" t="t" r="r" b="b"/>
              <a:pathLst>
                <a:path w="122696" h="14369" extrusionOk="0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3" name="Google Shape;3905;p64"/>
            <p:cNvSpPr/>
            <p:nvPr/>
          </p:nvSpPr>
          <p:spPr>
            <a:xfrm>
              <a:off x="2060525" y="2365275"/>
              <a:ext cx="2749175" cy="1586350"/>
            </a:xfrm>
            <a:custGeom>
              <a:avLst/>
              <a:gdLst/>
              <a:ahLst/>
              <a:cxnLst/>
              <a:rect l="l" t="t" r="r" b="b"/>
              <a:pathLst>
                <a:path w="109967" h="63454" extrusionOk="0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4" name="Google Shape;3906;p64"/>
            <p:cNvSpPr/>
            <p:nvPr/>
          </p:nvSpPr>
          <p:spPr>
            <a:xfrm>
              <a:off x="2054900" y="2360450"/>
              <a:ext cx="2760425" cy="1596000"/>
            </a:xfrm>
            <a:custGeom>
              <a:avLst/>
              <a:gdLst/>
              <a:ahLst/>
              <a:cxnLst/>
              <a:rect l="l" t="t" r="r" b="b"/>
              <a:pathLst>
                <a:path w="110417" h="63840" extrusionOk="0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5" name="Google Shape;3907;p64"/>
            <p:cNvSpPr/>
            <p:nvPr/>
          </p:nvSpPr>
          <p:spPr>
            <a:xfrm>
              <a:off x="2940475" y="4911925"/>
              <a:ext cx="989275" cy="45025"/>
            </a:xfrm>
            <a:custGeom>
              <a:avLst/>
              <a:gdLst/>
              <a:ahLst/>
              <a:cxnLst/>
              <a:rect l="l" t="t" r="r" b="b"/>
              <a:pathLst>
                <a:path w="39571" h="1801" extrusionOk="0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6" name="Google Shape;3908;p64"/>
            <p:cNvSpPr/>
            <p:nvPr/>
          </p:nvSpPr>
          <p:spPr>
            <a:xfrm>
              <a:off x="2935650" y="4907100"/>
              <a:ext cx="999725" cy="55475"/>
            </a:xfrm>
            <a:custGeom>
              <a:avLst/>
              <a:gdLst/>
              <a:ahLst/>
              <a:cxnLst/>
              <a:rect l="l" t="t" r="r" b="b"/>
              <a:pathLst>
                <a:path w="39989" h="2219" extrusionOk="0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7" name="Google Shape;3909;p64"/>
            <p:cNvSpPr/>
            <p:nvPr/>
          </p:nvSpPr>
          <p:spPr>
            <a:xfrm>
              <a:off x="2383575" y="249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8" name="Google Shape;3910;p64"/>
            <p:cNvSpPr/>
            <p:nvPr/>
          </p:nvSpPr>
          <p:spPr>
            <a:xfrm>
              <a:off x="2377950" y="2491450"/>
              <a:ext cx="159125" cy="209975"/>
            </a:xfrm>
            <a:custGeom>
              <a:avLst/>
              <a:gdLst/>
              <a:ahLst/>
              <a:cxnLst/>
              <a:rect l="l" t="t" r="r" b="b"/>
              <a:pathLst>
                <a:path w="6365" h="8399" extrusionOk="0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9" name="Google Shape;3911;p64"/>
            <p:cNvSpPr/>
            <p:nvPr/>
          </p:nvSpPr>
          <p:spPr>
            <a:xfrm>
              <a:off x="2398825" y="2504300"/>
              <a:ext cx="94875" cy="192100"/>
            </a:xfrm>
            <a:custGeom>
              <a:avLst/>
              <a:gdLst/>
              <a:ahLst/>
              <a:cxnLst/>
              <a:rect l="l" t="t" r="r" b="b"/>
              <a:pathLst>
                <a:path w="3795" h="7684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0" name="Google Shape;3912;p64"/>
            <p:cNvSpPr/>
            <p:nvPr/>
          </p:nvSpPr>
          <p:spPr>
            <a:xfrm>
              <a:off x="2393200" y="2499475"/>
              <a:ext cx="106125" cy="201950"/>
            </a:xfrm>
            <a:custGeom>
              <a:avLst/>
              <a:gdLst/>
              <a:ahLst/>
              <a:cxnLst/>
              <a:rect l="l" t="t" r="r" b="b"/>
              <a:pathLst>
                <a:path w="4245" h="8078" extrusionOk="0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1" name="Google Shape;3913;p64"/>
            <p:cNvSpPr/>
            <p:nvPr/>
          </p:nvSpPr>
          <p:spPr>
            <a:xfrm>
              <a:off x="2377950" y="2489825"/>
              <a:ext cx="104475" cy="206575"/>
            </a:xfrm>
            <a:custGeom>
              <a:avLst/>
              <a:gdLst/>
              <a:ahLst/>
              <a:cxnLst/>
              <a:rect l="l" t="t" r="r" b="b"/>
              <a:pathLst>
                <a:path w="4179" h="8263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2" name="Google Shape;3914;p64"/>
            <p:cNvSpPr/>
            <p:nvPr/>
          </p:nvSpPr>
          <p:spPr>
            <a:xfrm>
              <a:off x="2372325" y="248420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3" name="Google Shape;3915;p64"/>
            <p:cNvSpPr/>
            <p:nvPr/>
          </p:nvSpPr>
          <p:spPr>
            <a:xfrm>
              <a:off x="2153725" y="2452075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4" name="Google Shape;3916;p64"/>
            <p:cNvSpPr/>
            <p:nvPr/>
          </p:nvSpPr>
          <p:spPr>
            <a:xfrm>
              <a:off x="2148100" y="2447250"/>
              <a:ext cx="339950" cy="253950"/>
            </a:xfrm>
            <a:custGeom>
              <a:avLst/>
              <a:gdLst/>
              <a:ahLst/>
              <a:cxnLst/>
              <a:rect l="l" t="t" r="r" b="b"/>
              <a:pathLst>
                <a:path w="13598" h="10158" extrusionOk="0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5" name="Google Shape;3917;p64"/>
            <p:cNvSpPr/>
            <p:nvPr/>
          </p:nvSpPr>
          <p:spPr>
            <a:xfrm>
              <a:off x="2383575" y="285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6" name="Google Shape;3918;p64"/>
            <p:cNvSpPr/>
            <p:nvPr/>
          </p:nvSpPr>
          <p:spPr>
            <a:xfrm>
              <a:off x="2377950" y="2852275"/>
              <a:ext cx="159125" cy="209750"/>
            </a:xfrm>
            <a:custGeom>
              <a:avLst/>
              <a:gdLst/>
              <a:ahLst/>
              <a:cxnLst/>
              <a:rect l="l" t="t" r="r" b="b"/>
              <a:pathLst>
                <a:path w="6365" h="8390" extrusionOk="0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7" name="Google Shape;3919;p64"/>
            <p:cNvSpPr/>
            <p:nvPr/>
          </p:nvSpPr>
          <p:spPr>
            <a:xfrm>
              <a:off x="2398825" y="2865125"/>
              <a:ext cx="94875" cy="191275"/>
            </a:xfrm>
            <a:custGeom>
              <a:avLst/>
              <a:gdLst/>
              <a:ahLst/>
              <a:cxnLst/>
              <a:rect l="l" t="t" r="r" b="b"/>
              <a:pathLst>
                <a:path w="3795" h="7651" extrusionOk="0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8" name="Google Shape;3920;p64"/>
            <p:cNvSpPr/>
            <p:nvPr/>
          </p:nvSpPr>
          <p:spPr>
            <a:xfrm>
              <a:off x="2393200" y="2859500"/>
              <a:ext cx="106125" cy="202525"/>
            </a:xfrm>
            <a:custGeom>
              <a:avLst/>
              <a:gdLst/>
              <a:ahLst/>
              <a:cxnLst/>
              <a:rect l="l" t="t" r="r" b="b"/>
              <a:pathLst>
                <a:path w="4245" h="8101" extrusionOk="0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9" name="Google Shape;3921;p64"/>
            <p:cNvSpPr/>
            <p:nvPr/>
          </p:nvSpPr>
          <p:spPr>
            <a:xfrm>
              <a:off x="2377950" y="2849850"/>
              <a:ext cx="104475" cy="206550"/>
            </a:xfrm>
            <a:custGeom>
              <a:avLst/>
              <a:gdLst/>
              <a:ahLst/>
              <a:cxnLst/>
              <a:rect l="l" t="t" r="r" b="b"/>
              <a:pathLst>
                <a:path w="4179" h="8262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0" name="Google Shape;3922;p64"/>
            <p:cNvSpPr/>
            <p:nvPr/>
          </p:nvSpPr>
          <p:spPr>
            <a:xfrm>
              <a:off x="2372325" y="2844225"/>
              <a:ext cx="115725" cy="217300"/>
            </a:xfrm>
            <a:custGeom>
              <a:avLst/>
              <a:gdLst/>
              <a:ahLst/>
              <a:cxnLst/>
              <a:rect l="l" t="t" r="r" b="b"/>
              <a:pathLst>
                <a:path w="4629" h="8692" extrusionOk="0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1" name="Google Shape;3923;p64"/>
            <p:cNvSpPr/>
            <p:nvPr/>
          </p:nvSpPr>
          <p:spPr>
            <a:xfrm>
              <a:off x="2153725" y="2812875"/>
              <a:ext cx="328700" cy="243525"/>
            </a:xfrm>
            <a:custGeom>
              <a:avLst/>
              <a:gdLst/>
              <a:ahLst/>
              <a:cxnLst/>
              <a:rect l="l" t="t" r="r" b="b"/>
              <a:pathLst>
                <a:path w="13148" h="9741" extrusionOk="0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2" name="Google Shape;3924;p64"/>
            <p:cNvSpPr/>
            <p:nvPr/>
          </p:nvSpPr>
          <p:spPr>
            <a:xfrm>
              <a:off x="2148100" y="2807250"/>
              <a:ext cx="339950" cy="254775"/>
            </a:xfrm>
            <a:custGeom>
              <a:avLst/>
              <a:gdLst/>
              <a:ahLst/>
              <a:cxnLst/>
              <a:rect l="l" t="t" r="r" b="b"/>
              <a:pathLst>
                <a:path w="13598" h="10191" extrusionOk="0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3" name="Google Shape;3925;p64"/>
            <p:cNvSpPr/>
            <p:nvPr/>
          </p:nvSpPr>
          <p:spPr>
            <a:xfrm>
              <a:off x="2383575" y="3217900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4" name="Google Shape;3926;p64"/>
            <p:cNvSpPr/>
            <p:nvPr/>
          </p:nvSpPr>
          <p:spPr>
            <a:xfrm>
              <a:off x="2377950" y="3212275"/>
              <a:ext cx="159125" cy="209775"/>
            </a:xfrm>
            <a:custGeom>
              <a:avLst/>
              <a:gdLst/>
              <a:ahLst/>
              <a:cxnLst/>
              <a:rect l="l" t="t" r="r" b="b"/>
              <a:pathLst>
                <a:path w="6365" h="8391" extrusionOk="0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5" name="Google Shape;3927;p64"/>
            <p:cNvSpPr/>
            <p:nvPr/>
          </p:nvSpPr>
          <p:spPr>
            <a:xfrm>
              <a:off x="2398825" y="3225150"/>
              <a:ext cx="94875" cy="192075"/>
            </a:xfrm>
            <a:custGeom>
              <a:avLst/>
              <a:gdLst/>
              <a:ahLst/>
              <a:cxnLst/>
              <a:rect l="l" t="t" r="r" b="b"/>
              <a:pathLst>
                <a:path w="3795" h="7683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6" name="Google Shape;3928;p64"/>
            <p:cNvSpPr/>
            <p:nvPr/>
          </p:nvSpPr>
          <p:spPr>
            <a:xfrm>
              <a:off x="2393200" y="3219525"/>
              <a:ext cx="106125" cy="202725"/>
            </a:xfrm>
            <a:custGeom>
              <a:avLst/>
              <a:gdLst/>
              <a:ahLst/>
              <a:cxnLst/>
              <a:rect l="l" t="t" r="r" b="b"/>
              <a:pathLst>
                <a:path w="4245" h="8109" extrusionOk="0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7" name="Google Shape;3929;p64"/>
            <p:cNvSpPr/>
            <p:nvPr/>
          </p:nvSpPr>
          <p:spPr>
            <a:xfrm>
              <a:off x="2377950" y="3209875"/>
              <a:ext cx="104475" cy="207350"/>
            </a:xfrm>
            <a:custGeom>
              <a:avLst/>
              <a:gdLst/>
              <a:ahLst/>
              <a:cxnLst/>
              <a:rect l="l" t="t" r="r" b="b"/>
              <a:pathLst>
                <a:path w="4179" h="8294" extrusionOk="0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8" name="Google Shape;3930;p64"/>
            <p:cNvSpPr/>
            <p:nvPr/>
          </p:nvSpPr>
          <p:spPr>
            <a:xfrm>
              <a:off x="2372325" y="320505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9" name="Google Shape;3931;p64"/>
            <p:cNvSpPr/>
            <p:nvPr/>
          </p:nvSpPr>
          <p:spPr>
            <a:xfrm>
              <a:off x="2153725" y="3172900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0" name="Google Shape;3932;p64"/>
            <p:cNvSpPr/>
            <p:nvPr/>
          </p:nvSpPr>
          <p:spPr>
            <a:xfrm>
              <a:off x="2148100" y="3168075"/>
              <a:ext cx="339950" cy="253975"/>
            </a:xfrm>
            <a:custGeom>
              <a:avLst/>
              <a:gdLst/>
              <a:ahLst/>
              <a:cxnLst/>
              <a:rect l="l" t="t" r="r" b="b"/>
              <a:pathLst>
                <a:path w="13598" h="10159" extrusionOk="0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1" name="Google Shape;3933;p64"/>
            <p:cNvSpPr/>
            <p:nvPr/>
          </p:nvSpPr>
          <p:spPr>
            <a:xfrm>
              <a:off x="4591075" y="334890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2" name="Google Shape;3934;p64"/>
            <p:cNvSpPr/>
            <p:nvPr/>
          </p:nvSpPr>
          <p:spPr>
            <a:xfrm>
              <a:off x="4585450" y="334407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3" name="Google Shape;3935;p64"/>
            <p:cNvSpPr/>
            <p:nvPr/>
          </p:nvSpPr>
          <p:spPr>
            <a:xfrm>
              <a:off x="4607150" y="3356925"/>
              <a:ext cx="94050" cy="191300"/>
            </a:xfrm>
            <a:custGeom>
              <a:avLst/>
              <a:gdLst/>
              <a:ahLst/>
              <a:cxnLst/>
              <a:rect l="l" t="t" r="r" b="b"/>
              <a:pathLst>
                <a:path w="3762" h="7652" extrusionOk="0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4" name="Google Shape;3936;p64"/>
            <p:cNvSpPr/>
            <p:nvPr/>
          </p:nvSpPr>
          <p:spPr>
            <a:xfrm>
              <a:off x="4601525" y="3351300"/>
              <a:ext cx="105300" cy="202550"/>
            </a:xfrm>
            <a:custGeom>
              <a:avLst/>
              <a:gdLst/>
              <a:ahLst/>
              <a:cxnLst/>
              <a:rect l="l" t="t" r="r" b="b"/>
              <a:pathLst>
                <a:path w="4212" h="8102" extrusionOk="0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5" name="Google Shape;3937;p64"/>
            <p:cNvSpPr/>
            <p:nvPr/>
          </p:nvSpPr>
          <p:spPr>
            <a:xfrm>
              <a:off x="4586250" y="334167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6" name="Google Shape;3938;p64"/>
            <p:cNvSpPr/>
            <p:nvPr/>
          </p:nvSpPr>
          <p:spPr>
            <a:xfrm>
              <a:off x="4580625" y="3336050"/>
              <a:ext cx="115750" cy="217800"/>
            </a:xfrm>
            <a:custGeom>
              <a:avLst/>
              <a:gdLst/>
              <a:ahLst/>
              <a:cxnLst/>
              <a:rect l="l" t="t" r="r" b="b"/>
              <a:pathLst>
                <a:path w="4630" h="8712" extrusionOk="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7" name="Google Shape;3939;p64"/>
            <p:cNvSpPr/>
            <p:nvPr/>
          </p:nvSpPr>
          <p:spPr>
            <a:xfrm>
              <a:off x="4361250" y="330470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8" name="Google Shape;3940;p64"/>
            <p:cNvSpPr/>
            <p:nvPr/>
          </p:nvSpPr>
          <p:spPr>
            <a:xfrm>
              <a:off x="4355625" y="329907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9" name="Google Shape;3941;p64"/>
            <p:cNvSpPr/>
            <p:nvPr/>
          </p:nvSpPr>
          <p:spPr>
            <a:xfrm>
              <a:off x="4591075" y="2493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0" name="Google Shape;3942;p64"/>
            <p:cNvSpPr/>
            <p:nvPr/>
          </p:nvSpPr>
          <p:spPr>
            <a:xfrm>
              <a:off x="4585450" y="248902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1" name="Google Shape;3943;p64"/>
            <p:cNvSpPr/>
            <p:nvPr/>
          </p:nvSpPr>
          <p:spPr>
            <a:xfrm>
              <a:off x="4607150" y="2501900"/>
              <a:ext cx="94050" cy="191275"/>
            </a:xfrm>
            <a:custGeom>
              <a:avLst/>
              <a:gdLst/>
              <a:ahLst/>
              <a:cxnLst/>
              <a:rect l="l" t="t" r="r" b="b"/>
              <a:pathLst>
                <a:path w="3762" h="7651" extrusionOk="0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2" name="Google Shape;3944;p64"/>
            <p:cNvSpPr/>
            <p:nvPr/>
          </p:nvSpPr>
          <p:spPr>
            <a:xfrm>
              <a:off x="4601525" y="2496275"/>
              <a:ext cx="105300" cy="202525"/>
            </a:xfrm>
            <a:custGeom>
              <a:avLst/>
              <a:gdLst/>
              <a:ahLst/>
              <a:cxnLst/>
              <a:rect l="l" t="t" r="r" b="b"/>
              <a:pathLst>
                <a:path w="4212" h="8101" extrusionOk="0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3" name="Google Shape;3945;p64"/>
            <p:cNvSpPr/>
            <p:nvPr/>
          </p:nvSpPr>
          <p:spPr>
            <a:xfrm>
              <a:off x="4586250" y="248662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4" name="Google Shape;3946;p64"/>
            <p:cNvSpPr/>
            <p:nvPr/>
          </p:nvSpPr>
          <p:spPr>
            <a:xfrm>
              <a:off x="4580625" y="2481800"/>
              <a:ext cx="115750" cy="217200"/>
            </a:xfrm>
            <a:custGeom>
              <a:avLst/>
              <a:gdLst/>
              <a:ahLst/>
              <a:cxnLst/>
              <a:rect l="l" t="t" r="r" b="b"/>
              <a:pathLst>
                <a:path w="4630" h="8688" extrusionOk="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5" name="Google Shape;3947;p64"/>
            <p:cNvSpPr/>
            <p:nvPr/>
          </p:nvSpPr>
          <p:spPr>
            <a:xfrm>
              <a:off x="4361250" y="244965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6" name="Google Shape;3948;p64"/>
            <p:cNvSpPr/>
            <p:nvPr/>
          </p:nvSpPr>
          <p:spPr>
            <a:xfrm>
              <a:off x="4355625" y="244402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7" name="Google Shape;3949;p64"/>
            <p:cNvSpPr/>
            <p:nvPr/>
          </p:nvSpPr>
          <p:spPr>
            <a:xfrm>
              <a:off x="4591075" y="3692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8" name="Google Shape;3950;p64"/>
            <p:cNvSpPr/>
            <p:nvPr/>
          </p:nvSpPr>
          <p:spPr>
            <a:xfrm>
              <a:off x="4585450" y="3687225"/>
              <a:ext cx="159950" cy="209975"/>
            </a:xfrm>
            <a:custGeom>
              <a:avLst/>
              <a:gdLst/>
              <a:ahLst/>
              <a:cxnLst/>
              <a:rect l="l" t="t" r="r" b="b"/>
              <a:pathLst>
                <a:path w="6398" h="8399" extrusionOk="0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9" name="Google Shape;3951;p64"/>
            <p:cNvSpPr/>
            <p:nvPr/>
          </p:nvSpPr>
          <p:spPr>
            <a:xfrm>
              <a:off x="4607150" y="3700075"/>
              <a:ext cx="94050" cy="192100"/>
            </a:xfrm>
            <a:custGeom>
              <a:avLst/>
              <a:gdLst/>
              <a:ahLst/>
              <a:cxnLst/>
              <a:rect l="l" t="t" r="r" b="b"/>
              <a:pathLst>
                <a:path w="3762" h="7684" extrusionOk="0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0" name="Google Shape;3952;p64"/>
            <p:cNvSpPr/>
            <p:nvPr/>
          </p:nvSpPr>
          <p:spPr>
            <a:xfrm>
              <a:off x="4601525" y="3695250"/>
              <a:ext cx="105300" cy="201950"/>
            </a:xfrm>
            <a:custGeom>
              <a:avLst/>
              <a:gdLst/>
              <a:ahLst/>
              <a:cxnLst/>
              <a:rect l="l" t="t" r="r" b="b"/>
              <a:pathLst>
                <a:path w="4212" h="8078" extrusionOk="0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1" name="Google Shape;3953;p64"/>
            <p:cNvSpPr/>
            <p:nvPr/>
          </p:nvSpPr>
          <p:spPr>
            <a:xfrm>
              <a:off x="4586250" y="3685600"/>
              <a:ext cx="104500" cy="206575"/>
            </a:xfrm>
            <a:custGeom>
              <a:avLst/>
              <a:gdLst/>
              <a:ahLst/>
              <a:cxnLst/>
              <a:rect l="l" t="t" r="r" b="b"/>
              <a:pathLst>
                <a:path w="4180" h="8263" extrusionOk="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2" name="Google Shape;3954;p64"/>
            <p:cNvSpPr/>
            <p:nvPr/>
          </p:nvSpPr>
          <p:spPr>
            <a:xfrm>
              <a:off x="4580625" y="3679975"/>
              <a:ext cx="115750" cy="217300"/>
            </a:xfrm>
            <a:custGeom>
              <a:avLst/>
              <a:gdLst/>
              <a:ahLst/>
              <a:cxnLst/>
              <a:rect l="l" t="t" r="r" b="b"/>
              <a:pathLst>
                <a:path w="4630" h="8692" extrusionOk="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3" name="Google Shape;3955;p64"/>
            <p:cNvSpPr/>
            <p:nvPr/>
          </p:nvSpPr>
          <p:spPr>
            <a:xfrm>
              <a:off x="4361250" y="3647850"/>
              <a:ext cx="329500" cy="244325"/>
            </a:xfrm>
            <a:custGeom>
              <a:avLst/>
              <a:gdLst/>
              <a:ahLst/>
              <a:cxnLst/>
              <a:rect l="l" t="t" r="r" b="b"/>
              <a:pathLst>
                <a:path w="13180" h="9773" extrusionOk="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4" name="Google Shape;3956;p64"/>
            <p:cNvSpPr/>
            <p:nvPr/>
          </p:nvSpPr>
          <p:spPr>
            <a:xfrm>
              <a:off x="4355625" y="3643025"/>
              <a:ext cx="340750" cy="253950"/>
            </a:xfrm>
            <a:custGeom>
              <a:avLst/>
              <a:gdLst/>
              <a:ahLst/>
              <a:cxnLst/>
              <a:rect l="l" t="t" r="r" b="b"/>
              <a:pathLst>
                <a:path w="13630" h="10158" extrusionOk="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5" name="Google Shape;3957;p64"/>
            <p:cNvSpPr/>
            <p:nvPr/>
          </p:nvSpPr>
          <p:spPr>
            <a:xfrm>
              <a:off x="3617100" y="2493050"/>
              <a:ext cx="253975" cy="908100"/>
            </a:xfrm>
            <a:custGeom>
              <a:avLst/>
              <a:gdLst/>
              <a:ahLst/>
              <a:cxnLst/>
              <a:rect l="l" t="t" r="r" b="b"/>
              <a:pathLst>
                <a:path w="10159" h="36324" extrusionOk="0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6" name="Google Shape;3958;p64"/>
            <p:cNvSpPr/>
            <p:nvPr/>
          </p:nvSpPr>
          <p:spPr>
            <a:xfrm>
              <a:off x="3711925" y="2493050"/>
              <a:ext cx="11275" cy="266025"/>
            </a:xfrm>
            <a:custGeom>
              <a:avLst/>
              <a:gdLst/>
              <a:ahLst/>
              <a:cxnLst/>
              <a:rect l="l" t="t" r="r" b="b"/>
              <a:pathLst>
                <a:path w="451" h="10641" extrusionOk="0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7" name="Google Shape;3959;p64"/>
            <p:cNvSpPr/>
            <p:nvPr/>
          </p:nvSpPr>
          <p:spPr>
            <a:xfrm>
              <a:off x="3850150" y="24769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8" name="Google Shape;3960;p64"/>
            <p:cNvSpPr/>
            <p:nvPr/>
          </p:nvSpPr>
          <p:spPr>
            <a:xfrm>
              <a:off x="3844525" y="2472150"/>
              <a:ext cx="42625" cy="41825"/>
            </a:xfrm>
            <a:custGeom>
              <a:avLst/>
              <a:gdLst/>
              <a:ahLst/>
              <a:cxnLst/>
              <a:rect l="l" t="t" r="r" b="b"/>
              <a:pathLst>
                <a:path w="1705" h="1673" extrusionOk="0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9" name="Google Shape;3961;p64"/>
            <p:cNvSpPr/>
            <p:nvPr/>
          </p:nvSpPr>
          <p:spPr>
            <a:xfrm>
              <a:off x="3702300" y="247697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0" name="Google Shape;3962;p64"/>
            <p:cNvSpPr/>
            <p:nvPr/>
          </p:nvSpPr>
          <p:spPr>
            <a:xfrm>
              <a:off x="3697475" y="24721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1" name="Google Shape;3963;p64"/>
            <p:cNvSpPr/>
            <p:nvPr/>
          </p:nvSpPr>
          <p:spPr>
            <a:xfrm>
              <a:off x="3163075" y="2504300"/>
              <a:ext cx="87625" cy="532825"/>
            </a:xfrm>
            <a:custGeom>
              <a:avLst/>
              <a:gdLst/>
              <a:ahLst/>
              <a:cxnLst/>
              <a:rect l="l" t="t" r="r" b="b"/>
              <a:pathLst>
                <a:path w="3505" h="21313" extrusionOk="0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2" name="Google Shape;3964;p64"/>
            <p:cNvSpPr/>
            <p:nvPr/>
          </p:nvSpPr>
          <p:spPr>
            <a:xfrm>
              <a:off x="3153425" y="24810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3" name="Google Shape;3965;p64"/>
            <p:cNvSpPr/>
            <p:nvPr/>
          </p:nvSpPr>
          <p:spPr>
            <a:xfrm>
              <a:off x="3147800" y="2475375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4" name="Google Shape;3966;p64"/>
            <p:cNvSpPr/>
            <p:nvPr/>
          </p:nvSpPr>
          <p:spPr>
            <a:xfrm>
              <a:off x="2753225" y="2987275"/>
              <a:ext cx="488625" cy="170375"/>
            </a:xfrm>
            <a:custGeom>
              <a:avLst/>
              <a:gdLst/>
              <a:ahLst/>
              <a:cxnLst/>
              <a:rect l="l" t="t" r="r" b="b"/>
              <a:pathLst>
                <a:path w="19545" h="6815" extrusionOk="0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5" name="Google Shape;3967;p64"/>
            <p:cNvSpPr/>
            <p:nvPr/>
          </p:nvSpPr>
          <p:spPr>
            <a:xfrm>
              <a:off x="2737150" y="29768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6" name="Google Shape;3968;p64"/>
            <p:cNvSpPr/>
            <p:nvPr/>
          </p:nvSpPr>
          <p:spPr>
            <a:xfrm>
              <a:off x="2732325" y="29720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7" name="Google Shape;3969;p64"/>
            <p:cNvSpPr/>
            <p:nvPr/>
          </p:nvSpPr>
          <p:spPr>
            <a:xfrm>
              <a:off x="2463125" y="3198625"/>
              <a:ext cx="1296250" cy="180825"/>
            </a:xfrm>
            <a:custGeom>
              <a:avLst/>
              <a:gdLst/>
              <a:ahLst/>
              <a:cxnLst/>
              <a:rect l="l" t="t" r="r" b="b"/>
              <a:pathLst>
                <a:path w="51850" h="7233" extrusionOk="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8" name="Google Shape;3970;p64"/>
            <p:cNvSpPr/>
            <p:nvPr/>
          </p:nvSpPr>
          <p:spPr>
            <a:xfrm>
              <a:off x="2447850" y="31881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9" name="Google Shape;3971;p64"/>
            <p:cNvSpPr/>
            <p:nvPr/>
          </p:nvSpPr>
          <p:spPr>
            <a:xfrm>
              <a:off x="2443025" y="3182550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0" name="Google Shape;3972;p64"/>
            <p:cNvSpPr/>
            <p:nvPr/>
          </p:nvSpPr>
          <p:spPr>
            <a:xfrm>
              <a:off x="2906725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1" name="Google Shape;3973;p64"/>
            <p:cNvSpPr/>
            <p:nvPr/>
          </p:nvSpPr>
          <p:spPr>
            <a:xfrm>
              <a:off x="2892250" y="3755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2" name="Google Shape;3974;p64"/>
            <p:cNvSpPr/>
            <p:nvPr/>
          </p:nvSpPr>
          <p:spPr>
            <a:xfrm>
              <a:off x="2887425" y="37507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3" name="Google Shape;3975;p64"/>
            <p:cNvSpPr/>
            <p:nvPr/>
          </p:nvSpPr>
          <p:spPr>
            <a:xfrm>
              <a:off x="3579350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4" name="Google Shape;3976;p64"/>
            <p:cNvSpPr/>
            <p:nvPr/>
          </p:nvSpPr>
          <p:spPr>
            <a:xfrm>
              <a:off x="3930525" y="375552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5" name="Google Shape;3977;p64"/>
            <p:cNvSpPr/>
            <p:nvPr/>
          </p:nvSpPr>
          <p:spPr>
            <a:xfrm>
              <a:off x="3924900" y="375070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6" name="Google Shape;3978;p64"/>
            <p:cNvSpPr/>
            <p:nvPr/>
          </p:nvSpPr>
          <p:spPr>
            <a:xfrm>
              <a:off x="3717550" y="3065225"/>
              <a:ext cx="429150" cy="208150"/>
            </a:xfrm>
            <a:custGeom>
              <a:avLst/>
              <a:gdLst/>
              <a:ahLst/>
              <a:cxnLst/>
              <a:rect l="l" t="t" r="r" b="b"/>
              <a:pathLst>
                <a:path w="17166" h="8326" extrusionOk="0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7" name="Google Shape;3979;p64"/>
            <p:cNvSpPr/>
            <p:nvPr/>
          </p:nvSpPr>
          <p:spPr>
            <a:xfrm>
              <a:off x="4137850" y="30507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8" name="Google Shape;3980;p64"/>
            <p:cNvSpPr/>
            <p:nvPr/>
          </p:nvSpPr>
          <p:spPr>
            <a:xfrm>
              <a:off x="4133025" y="30459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9" name="Google Shape;3981;p64"/>
            <p:cNvSpPr/>
            <p:nvPr/>
          </p:nvSpPr>
          <p:spPr>
            <a:xfrm>
              <a:off x="3828450" y="3381050"/>
              <a:ext cx="499875" cy="175200"/>
            </a:xfrm>
            <a:custGeom>
              <a:avLst/>
              <a:gdLst/>
              <a:ahLst/>
              <a:cxnLst/>
              <a:rect l="l" t="t" r="r" b="b"/>
              <a:pathLst>
                <a:path w="19995" h="7008" extrusionOk="0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0" name="Google Shape;3982;p64"/>
            <p:cNvSpPr/>
            <p:nvPr/>
          </p:nvSpPr>
          <p:spPr>
            <a:xfrm>
              <a:off x="4307400" y="35506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1" name="Google Shape;3983;p64"/>
            <p:cNvSpPr/>
            <p:nvPr/>
          </p:nvSpPr>
          <p:spPr>
            <a:xfrm>
              <a:off x="4302600" y="3545775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2" name="Google Shape;3984;p64"/>
            <p:cNvSpPr/>
            <p:nvPr/>
          </p:nvSpPr>
          <p:spPr>
            <a:xfrm>
              <a:off x="2974225" y="2715850"/>
              <a:ext cx="920950" cy="791375"/>
            </a:xfrm>
            <a:custGeom>
              <a:avLst/>
              <a:gdLst/>
              <a:ahLst/>
              <a:cxnLst/>
              <a:rect l="l" t="t" r="r" b="b"/>
              <a:pathLst>
                <a:path w="36838" h="31655" extrusionOk="0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3" name="Google Shape;3985;p64"/>
            <p:cNvSpPr/>
            <p:nvPr/>
          </p:nvSpPr>
          <p:spPr>
            <a:xfrm>
              <a:off x="2977425" y="2710025"/>
              <a:ext cx="914550" cy="802825"/>
            </a:xfrm>
            <a:custGeom>
              <a:avLst/>
              <a:gdLst/>
              <a:ahLst/>
              <a:cxnLst/>
              <a:rect l="l" t="t" r="r" b="b"/>
              <a:pathLst>
                <a:path w="36582" h="32113" extrusionOk="0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4" name="Google Shape;3986;p64"/>
            <p:cNvSpPr/>
            <p:nvPr/>
          </p:nvSpPr>
          <p:spPr>
            <a:xfrm>
              <a:off x="3012800" y="2747600"/>
              <a:ext cx="843800" cy="729900"/>
            </a:xfrm>
            <a:custGeom>
              <a:avLst/>
              <a:gdLst/>
              <a:ahLst/>
              <a:cxnLst/>
              <a:rect l="l" t="t" r="r" b="b"/>
              <a:pathLst>
                <a:path w="33752" h="29196" extrusionOk="0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5" name="Google Shape;3987;p64"/>
            <p:cNvSpPr/>
            <p:nvPr/>
          </p:nvSpPr>
          <p:spPr>
            <a:xfrm>
              <a:off x="3009575" y="2742175"/>
              <a:ext cx="850250" cy="740950"/>
            </a:xfrm>
            <a:custGeom>
              <a:avLst/>
              <a:gdLst/>
              <a:ahLst/>
              <a:cxnLst/>
              <a:rect l="l" t="t" r="r" b="b"/>
              <a:pathLst>
                <a:path w="34010" h="29638" extrusionOk="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6" name="Google Shape;3988;p64"/>
            <p:cNvSpPr/>
            <p:nvPr/>
          </p:nvSpPr>
          <p:spPr>
            <a:xfrm>
              <a:off x="3366375" y="2914550"/>
              <a:ext cx="135850" cy="521150"/>
            </a:xfrm>
            <a:custGeom>
              <a:avLst/>
              <a:gdLst/>
              <a:ahLst/>
              <a:cxnLst/>
              <a:rect l="l" t="t" r="r" b="b"/>
              <a:pathLst>
                <a:path w="5434" h="20846" extrusionOk="0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7" name="Google Shape;3989;p64"/>
            <p:cNvSpPr/>
            <p:nvPr/>
          </p:nvSpPr>
          <p:spPr>
            <a:xfrm>
              <a:off x="4003650" y="3086925"/>
              <a:ext cx="423525" cy="291950"/>
            </a:xfrm>
            <a:custGeom>
              <a:avLst/>
              <a:gdLst/>
              <a:ahLst/>
              <a:cxnLst/>
              <a:rect l="l" t="t" r="r" b="b"/>
              <a:pathLst>
                <a:path w="16941" h="11678" extrusionOk="0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8" name="Google Shape;3990;p64"/>
            <p:cNvSpPr/>
            <p:nvPr/>
          </p:nvSpPr>
          <p:spPr>
            <a:xfrm>
              <a:off x="4112125" y="3168875"/>
              <a:ext cx="157550" cy="145500"/>
            </a:xfrm>
            <a:custGeom>
              <a:avLst/>
              <a:gdLst/>
              <a:ahLst/>
              <a:cxnLst/>
              <a:rect l="l" t="t" r="r" b="b"/>
              <a:pathLst>
                <a:path w="6302" h="5820" extrusionOk="0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9" name="Google Shape;3991;p64"/>
            <p:cNvSpPr/>
            <p:nvPr/>
          </p:nvSpPr>
          <p:spPr>
            <a:xfrm>
              <a:off x="4108125" y="3164875"/>
              <a:ext cx="165550" cy="153050"/>
            </a:xfrm>
            <a:custGeom>
              <a:avLst/>
              <a:gdLst/>
              <a:ahLst/>
              <a:cxnLst/>
              <a:rect l="l" t="t" r="r" b="b"/>
              <a:pathLst>
                <a:path w="6622" h="6122" extrusionOk="0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0" name="Google Shape;3992;p64"/>
            <p:cNvSpPr/>
            <p:nvPr/>
          </p:nvSpPr>
          <p:spPr>
            <a:xfrm>
              <a:off x="4219825" y="3191400"/>
              <a:ext cx="59475" cy="107700"/>
            </a:xfrm>
            <a:custGeom>
              <a:avLst/>
              <a:gdLst/>
              <a:ahLst/>
              <a:cxnLst/>
              <a:rect l="l" t="t" r="r" b="b"/>
              <a:pathLst>
                <a:path w="2379" h="4308" extrusionOk="0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1" name="Google Shape;3993;p64"/>
            <p:cNvSpPr/>
            <p:nvPr/>
          </p:nvSpPr>
          <p:spPr>
            <a:xfrm>
              <a:off x="4216600" y="3187375"/>
              <a:ext cx="66725" cy="115275"/>
            </a:xfrm>
            <a:custGeom>
              <a:avLst/>
              <a:gdLst/>
              <a:ahLst/>
              <a:cxnLst/>
              <a:rect l="l" t="t" r="r" b="b"/>
              <a:pathLst>
                <a:path w="2669" h="4611" extrusionOk="0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2" name="Google Shape;3994;p64"/>
            <p:cNvSpPr/>
            <p:nvPr/>
          </p:nvSpPr>
          <p:spPr>
            <a:xfrm>
              <a:off x="2692150" y="2510725"/>
              <a:ext cx="427550" cy="357150"/>
            </a:xfrm>
            <a:custGeom>
              <a:avLst/>
              <a:gdLst/>
              <a:ahLst/>
              <a:cxnLst/>
              <a:rect l="l" t="t" r="r" b="b"/>
              <a:pathLst>
                <a:path w="17102" h="14286" extrusionOk="0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3" name="Google Shape;3995;p64"/>
            <p:cNvSpPr/>
            <p:nvPr/>
          </p:nvSpPr>
          <p:spPr>
            <a:xfrm>
              <a:off x="2836800" y="2611975"/>
              <a:ext cx="177625" cy="168000"/>
            </a:xfrm>
            <a:custGeom>
              <a:avLst/>
              <a:gdLst/>
              <a:ahLst/>
              <a:cxnLst/>
              <a:rect l="l" t="t" r="r" b="b"/>
              <a:pathLst>
                <a:path w="7105" h="6720" extrusionOk="0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4" name="Google Shape;3996;p64"/>
            <p:cNvSpPr/>
            <p:nvPr/>
          </p:nvSpPr>
          <p:spPr>
            <a:xfrm>
              <a:off x="2832775" y="2608175"/>
              <a:ext cx="185675" cy="175000"/>
            </a:xfrm>
            <a:custGeom>
              <a:avLst/>
              <a:gdLst/>
              <a:ahLst/>
              <a:cxnLst/>
              <a:rect l="l" t="t" r="r" b="b"/>
              <a:pathLst>
                <a:path w="7427" h="7000" extrusionOk="0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5" name="Google Shape;3997;p64"/>
            <p:cNvSpPr/>
            <p:nvPr/>
          </p:nvSpPr>
          <p:spPr>
            <a:xfrm>
              <a:off x="2845650" y="2627250"/>
              <a:ext cx="56275" cy="95650"/>
            </a:xfrm>
            <a:custGeom>
              <a:avLst/>
              <a:gdLst/>
              <a:ahLst/>
              <a:cxnLst/>
              <a:rect l="l" t="t" r="r" b="b"/>
              <a:pathLst>
                <a:path w="2251" h="3826" extrusionOk="0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6" name="Google Shape;3998;p64"/>
            <p:cNvSpPr/>
            <p:nvPr/>
          </p:nvSpPr>
          <p:spPr>
            <a:xfrm>
              <a:off x="2841625" y="2623225"/>
              <a:ext cx="64325" cy="103500"/>
            </a:xfrm>
            <a:custGeom>
              <a:avLst/>
              <a:gdLst/>
              <a:ahLst/>
              <a:cxnLst/>
              <a:rect l="l" t="t" r="r" b="b"/>
              <a:pathLst>
                <a:path w="2573" h="4140" extrusionOk="0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7" name="Google Shape;3999;p64"/>
            <p:cNvSpPr/>
            <p:nvPr/>
          </p:nvSpPr>
          <p:spPr>
            <a:xfrm>
              <a:off x="3290050" y="3551400"/>
              <a:ext cx="279675" cy="397425"/>
            </a:xfrm>
            <a:custGeom>
              <a:avLst/>
              <a:gdLst/>
              <a:ahLst/>
              <a:cxnLst/>
              <a:rect l="l" t="t" r="r" b="b"/>
              <a:pathLst>
                <a:path w="11187" h="15897" extrusionOk="0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8" name="Google Shape;4000;p64"/>
            <p:cNvSpPr/>
            <p:nvPr/>
          </p:nvSpPr>
          <p:spPr>
            <a:xfrm>
              <a:off x="3363975" y="3655875"/>
              <a:ext cx="136625" cy="134225"/>
            </a:xfrm>
            <a:custGeom>
              <a:avLst/>
              <a:gdLst/>
              <a:ahLst/>
              <a:cxnLst/>
              <a:rect l="l" t="t" r="r" b="b"/>
              <a:pathLst>
                <a:path w="5465" h="5369" extrusionOk="0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9" name="Google Shape;4001;p64"/>
            <p:cNvSpPr/>
            <p:nvPr/>
          </p:nvSpPr>
          <p:spPr>
            <a:xfrm>
              <a:off x="3359950" y="3651850"/>
              <a:ext cx="144675" cy="141800"/>
            </a:xfrm>
            <a:custGeom>
              <a:avLst/>
              <a:gdLst/>
              <a:ahLst/>
              <a:cxnLst/>
              <a:rect l="l" t="t" r="r" b="b"/>
              <a:pathLst>
                <a:path w="5787" h="5672" extrusionOk="0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0" name="Google Shape;4002;p64"/>
            <p:cNvSpPr/>
            <p:nvPr/>
          </p:nvSpPr>
          <p:spPr>
            <a:xfrm>
              <a:off x="3378425" y="3754725"/>
              <a:ext cx="110925" cy="61100"/>
            </a:xfrm>
            <a:custGeom>
              <a:avLst/>
              <a:gdLst/>
              <a:ahLst/>
              <a:cxnLst/>
              <a:rect l="l" t="t" r="r" b="b"/>
              <a:pathLst>
                <a:path w="4437" h="2444" extrusionOk="0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1" name="Google Shape;4003;p64"/>
            <p:cNvSpPr/>
            <p:nvPr/>
          </p:nvSpPr>
          <p:spPr>
            <a:xfrm>
              <a:off x="3374425" y="3750700"/>
              <a:ext cx="118950" cy="68325"/>
            </a:xfrm>
            <a:custGeom>
              <a:avLst/>
              <a:gdLst/>
              <a:ahLst/>
              <a:cxnLst/>
              <a:rect l="l" t="t" r="r" b="b"/>
              <a:pathLst>
                <a:path w="4758" h="2733" extrusionOk="0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2" name="Google Shape;4004;p64"/>
            <p:cNvSpPr/>
            <p:nvPr/>
          </p:nvSpPr>
          <p:spPr>
            <a:xfrm>
              <a:off x="3506200" y="2497575"/>
              <a:ext cx="375325" cy="422225"/>
            </a:xfrm>
            <a:custGeom>
              <a:avLst/>
              <a:gdLst/>
              <a:ahLst/>
              <a:cxnLst/>
              <a:rect l="l" t="t" r="r" b="b"/>
              <a:pathLst>
                <a:path w="15013" h="16889" extrusionOk="0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3" name="Google Shape;4005;p64"/>
            <p:cNvSpPr/>
            <p:nvPr/>
          </p:nvSpPr>
          <p:spPr>
            <a:xfrm>
              <a:off x="3600225" y="2635300"/>
              <a:ext cx="171200" cy="180825"/>
            </a:xfrm>
            <a:custGeom>
              <a:avLst/>
              <a:gdLst/>
              <a:ahLst/>
              <a:cxnLst/>
              <a:rect l="l" t="t" r="r" b="b"/>
              <a:pathLst>
                <a:path w="6848" h="7233" extrusionOk="0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4" name="Google Shape;4006;p64"/>
            <p:cNvSpPr/>
            <p:nvPr/>
          </p:nvSpPr>
          <p:spPr>
            <a:xfrm>
              <a:off x="3596225" y="2632075"/>
              <a:ext cx="179225" cy="188075"/>
            </a:xfrm>
            <a:custGeom>
              <a:avLst/>
              <a:gdLst/>
              <a:ahLst/>
              <a:cxnLst/>
              <a:rect l="l" t="t" r="r" b="b"/>
              <a:pathLst>
                <a:path w="7169" h="7523" extrusionOk="0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5" name="Google Shape;4007;p64"/>
            <p:cNvSpPr/>
            <p:nvPr/>
          </p:nvSpPr>
          <p:spPr>
            <a:xfrm>
              <a:off x="3664525" y="2645725"/>
              <a:ext cx="92425" cy="61100"/>
            </a:xfrm>
            <a:custGeom>
              <a:avLst/>
              <a:gdLst/>
              <a:ahLst/>
              <a:cxnLst/>
              <a:rect l="l" t="t" r="r" b="b"/>
              <a:pathLst>
                <a:path w="3697" h="2444" extrusionOk="0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6" name="Google Shape;4008;p64"/>
            <p:cNvSpPr/>
            <p:nvPr/>
          </p:nvSpPr>
          <p:spPr>
            <a:xfrm>
              <a:off x="3660500" y="2641725"/>
              <a:ext cx="100475" cy="69125"/>
            </a:xfrm>
            <a:custGeom>
              <a:avLst/>
              <a:gdLst/>
              <a:ahLst/>
              <a:cxnLst/>
              <a:rect l="l" t="t" r="r" b="b"/>
              <a:pathLst>
                <a:path w="4019" h="2765" extrusionOk="0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7" name="Google Shape;4009;p64"/>
            <p:cNvSpPr/>
            <p:nvPr/>
          </p:nvSpPr>
          <p:spPr>
            <a:xfrm>
              <a:off x="4202950" y="2493550"/>
              <a:ext cx="375300" cy="422225"/>
            </a:xfrm>
            <a:custGeom>
              <a:avLst/>
              <a:gdLst/>
              <a:ahLst/>
              <a:cxnLst/>
              <a:rect l="l" t="t" r="r" b="b"/>
              <a:pathLst>
                <a:path w="15012" h="16889" extrusionOk="0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8" name="Google Shape;4010;p64"/>
            <p:cNvSpPr/>
            <p:nvPr/>
          </p:nvSpPr>
          <p:spPr>
            <a:xfrm>
              <a:off x="4296150" y="2631275"/>
              <a:ext cx="172000" cy="180825"/>
            </a:xfrm>
            <a:custGeom>
              <a:avLst/>
              <a:gdLst/>
              <a:ahLst/>
              <a:cxnLst/>
              <a:rect l="l" t="t" r="r" b="b"/>
              <a:pathLst>
                <a:path w="6880" h="7233" extrusionOk="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9" name="Google Shape;4011;p64"/>
            <p:cNvSpPr/>
            <p:nvPr/>
          </p:nvSpPr>
          <p:spPr>
            <a:xfrm>
              <a:off x="4292950" y="2627250"/>
              <a:ext cx="179225" cy="188875"/>
            </a:xfrm>
            <a:custGeom>
              <a:avLst/>
              <a:gdLst/>
              <a:ahLst/>
              <a:cxnLst/>
              <a:rect l="l" t="t" r="r" b="b"/>
              <a:pathLst>
                <a:path w="7169" h="7555" extrusionOk="0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0" name="Google Shape;4012;p64"/>
            <p:cNvSpPr/>
            <p:nvPr/>
          </p:nvSpPr>
          <p:spPr>
            <a:xfrm>
              <a:off x="4361250" y="2640925"/>
              <a:ext cx="91625" cy="61900"/>
            </a:xfrm>
            <a:custGeom>
              <a:avLst/>
              <a:gdLst/>
              <a:ahLst/>
              <a:cxnLst/>
              <a:rect l="l" t="t" r="r" b="b"/>
              <a:pathLst>
                <a:path w="3665" h="2476" extrusionOk="0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1" name="Google Shape;4013;p64"/>
            <p:cNvSpPr/>
            <p:nvPr/>
          </p:nvSpPr>
          <p:spPr>
            <a:xfrm>
              <a:off x="4357225" y="2636900"/>
              <a:ext cx="99675" cy="69925"/>
            </a:xfrm>
            <a:custGeom>
              <a:avLst/>
              <a:gdLst/>
              <a:ahLst/>
              <a:cxnLst/>
              <a:rect l="l" t="t" r="r" b="b"/>
              <a:pathLst>
                <a:path w="3987" h="2797" extrusionOk="0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2" name="Google Shape;4014;p64"/>
            <p:cNvSpPr/>
            <p:nvPr/>
          </p:nvSpPr>
          <p:spPr>
            <a:xfrm>
              <a:off x="2287950" y="3382125"/>
              <a:ext cx="340750" cy="434500"/>
            </a:xfrm>
            <a:custGeom>
              <a:avLst/>
              <a:gdLst/>
              <a:ahLst/>
              <a:cxnLst/>
              <a:rect l="l" t="t" r="r" b="b"/>
              <a:pathLst>
                <a:path w="13630" h="17380" extrusionOk="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3" name="Google Shape;4015;p64"/>
            <p:cNvSpPr/>
            <p:nvPr/>
          </p:nvSpPr>
          <p:spPr>
            <a:xfrm>
              <a:off x="2381150" y="3534525"/>
              <a:ext cx="172000" cy="169600"/>
            </a:xfrm>
            <a:custGeom>
              <a:avLst/>
              <a:gdLst/>
              <a:ahLst/>
              <a:cxnLst/>
              <a:rect l="l" t="t" r="r" b="b"/>
              <a:pathLst>
                <a:path w="6880" h="6784" extrusionOk="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4" name="Google Shape;4016;p64"/>
            <p:cNvSpPr/>
            <p:nvPr/>
          </p:nvSpPr>
          <p:spPr>
            <a:xfrm>
              <a:off x="2377150" y="3530525"/>
              <a:ext cx="179225" cy="177600"/>
            </a:xfrm>
            <a:custGeom>
              <a:avLst/>
              <a:gdLst/>
              <a:ahLst/>
              <a:cxnLst/>
              <a:rect l="l" t="t" r="r" b="b"/>
              <a:pathLst>
                <a:path w="7169" h="7104" extrusionOk="0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5" name="Google Shape;4017;p64"/>
            <p:cNvSpPr/>
            <p:nvPr/>
          </p:nvSpPr>
          <p:spPr>
            <a:xfrm>
              <a:off x="2393200" y="3540950"/>
              <a:ext cx="99675" cy="53875"/>
            </a:xfrm>
            <a:custGeom>
              <a:avLst/>
              <a:gdLst/>
              <a:ahLst/>
              <a:cxnLst/>
              <a:rect l="l" t="t" r="r" b="b"/>
              <a:pathLst>
                <a:path w="3987" h="2155" extrusionOk="0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6" name="Google Shape;4018;p64"/>
            <p:cNvSpPr/>
            <p:nvPr/>
          </p:nvSpPr>
          <p:spPr>
            <a:xfrm>
              <a:off x="2389200" y="3536950"/>
              <a:ext cx="106900" cy="61100"/>
            </a:xfrm>
            <a:custGeom>
              <a:avLst/>
              <a:gdLst/>
              <a:ahLst/>
              <a:cxnLst/>
              <a:rect l="l" t="t" r="r" b="b"/>
              <a:pathLst>
                <a:path w="4276" h="2444" extrusionOk="0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</p:grpSp>
    </p:spTree>
    <p:extLst>
      <p:ext uri="{BB962C8B-B14F-4D97-AF65-F5344CB8AC3E}">
        <p14:creationId xmlns:p14="http://schemas.microsoft.com/office/powerpoint/2010/main" val="419349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6164" y="433610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Android Manifest</a:t>
            </a:r>
            <a:endParaRPr sz="4800" b="1" dirty="0">
              <a:cs typeface="Source Sans Pro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85895E-55AE-4E04-85F7-77063B0FEEB4}"/>
              </a:ext>
            </a:extLst>
          </p:cNvPr>
          <p:cNvSpPr/>
          <p:nvPr/>
        </p:nvSpPr>
        <p:spPr>
          <a:xfrm>
            <a:off x="648172" y="2052319"/>
            <a:ext cx="17929992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/>
              <a:t>Ubah Rules pada </a:t>
            </a:r>
            <a:r>
              <a:rPr lang="en-US" sz="4400" dirty="0" err="1"/>
              <a:t>Firestore</a:t>
            </a:r>
            <a:r>
              <a:rPr lang="en-US" sz="4400" dirty="0"/>
              <a:t> Database, </a:t>
            </a:r>
            <a:r>
              <a:rPr lang="en-US" sz="4400" dirty="0" err="1"/>
              <a:t>menjadi</a:t>
            </a:r>
            <a:r>
              <a:rPr lang="en-US" sz="4400" dirty="0"/>
              <a:t> true</a:t>
            </a: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84303C5E-4AE1-AD8C-308E-64C1F72A3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96" y="3480859"/>
            <a:ext cx="15651488" cy="600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76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95242-C34F-0B9E-5498-95819649F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4C0DB0B2-D09F-84BC-A5DE-08684E18719F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30AE1E5-8AB8-BC39-786F-B8D66130F9FF}"/>
              </a:ext>
            </a:extLst>
          </p:cNvPr>
          <p:cNvSpPr txBox="1"/>
          <p:nvPr/>
        </p:nvSpPr>
        <p:spPr>
          <a:xfrm>
            <a:off x="376164" y="433610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Android Manifest</a:t>
            </a:r>
            <a:endParaRPr sz="4800" b="1" dirty="0">
              <a:cs typeface="Source Sans Pro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237E7-F10E-9F0F-D5A9-B022DD7458CF}"/>
              </a:ext>
            </a:extLst>
          </p:cNvPr>
          <p:cNvSpPr/>
          <p:nvPr/>
        </p:nvSpPr>
        <p:spPr>
          <a:xfrm>
            <a:off x="648172" y="2052319"/>
            <a:ext cx="17929992" cy="100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400" dirty="0" err="1"/>
              <a:t>Tambahkan</a:t>
            </a:r>
            <a:r>
              <a:rPr lang="en-US" sz="4400" dirty="0"/>
              <a:t> permission internet pada Android Manifest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FBB9B-45E5-B388-B2AA-61EA0F5C6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203" y="3330476"/>
            <a:ext cx="17944397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1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5">
            <a:extLst>
              <a:ext uri="{FF2B5EF4-FFF2-40B4-BE49-F238E27FC236}">
                <a16:creationId xmlns:a16="http://schemas.microsoft.com/office/drawing/2014/main" id="{DCACDC2A-B1A7-10BF-F373-8CEBB0A8179C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C0A919DE-7EF7-3BC1-D20D-AFD5CA5743F8}"/>
              </a:ext>
            </a:extLst>
          </p:cNvPr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Create Data</a:t>
            </a:r>
            <a:endParaRPr lang="en-US" sz="4800" b="1" dirty="0">
              <a:cs typeface="Source Sans Pro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9D359D-3421-B0BB-3123-98E69870023F}"/>
              </a:ext>
            </a:extLst>
          </p:cNvPr>
          <p:cNvSpPr txBox="1"/>
          <p:nvPr/>
        </p:nvSpPr>
        <p:spPr>
          <a:xfrm>
            <a:off x="571558" y="2003534"/>
            <a:ext cx="1764656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Import implementation("</a:t>
            </a:r>
            <a:r>
              <a:rPr lang="en-US" sz="4400" dirty="0" err="1"/>
              <a:t>com.google.firebase:firebase-firestore</a:t>
            </a:r>
            <a:r>
              <a:rPr lang="en-US" sz="4400" dirty="0"/>
              <a:t>")</a:t>
            </a:r>
            <a:r>
              <a:rPr lang="en-GB" sz="4400" dirty="0"/>
              <a:t> pada </a:t>
            </a:r>
            <a:r>
              <a:rPr lang="en-GB" sz="4400" b="1" dirty="0"/>
              <a:t>Build Gradle Module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 err="1"/>
              <a:t>Impoer</a:t>
            </a:r>
            <a:r>
              <a:rPr lang="en-US" sz="4400" dirty="0"/>
              <a:t> </a:t>
            </a:r>
            <a:r>
              <a:rPr lang="fr-FR" sz="4400" dirty="0" err="1"/>
              <a:t>implementation</a:t>
            </a:r>
            <a:r>
              <a:rPr lang="fr-FR" sz="4400" dirty="0"/>
              <a:t>("com.github.bumptech.glide:glide:4.16.0") </a:t>
            </a:r>
            <a:r>
              <a:rPr lang="fr-FR" sz="4400" dirty="0" err="1"/>
              <a:t>pada</a:t>
            </a:r>
            <a:r>
              <a:rPr lang="fr-FR" sz="4400" dirty="0"/>
              <a:t> </a:t>
            </a:r>
            <a:r>
              <a:rPr lang="fr-FR" sz="4400" dirty="0" err="1"/>
              <a:t>dependencies</a:t>
            </a:r>
            <a:r>
              <a:rPr lang="fr-FR" sz="4400" dirty="0"/>
              <a:t> </a:t>
            </a:r>
            <a:r>
              <a:rPr lang="fr-FR" sz="4400" dirty="0" err="1"/>
              <a:t>pada</a:t>
            </a:r>
            <a:r>
              <a:rPr lang="fr-FR" sz="4400" dirty="0"/>
              <a:t> </a:t>
            </a:r>
            <a:r>
              <a:rPr lang="en-GB" sz="4400" b="1" dirty="0"/>
              <a:t>Build Gradle Module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Sync Now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Buka </a:t>
            </a:r>
            <a:r>
              <a:rPr lang="en-US" sz="4400" dirty="0" err="1"/>
              <a:t>dokumentasi</a:t>
            </a:r>
            <a:r>
              <a:rPr lang="en-US" sz="4400" dirty="0"/>
              <a:t> CRUD </a:t>
            </a:r>
            <a:r>
              <a:rPr lang="en-US" sz="4400" dirty="0" err="1"/>
              <a:t>Firestore</a:t>
            </a:r>
            <a:r>
              <a:rPr lang="en-US" sz="4400" dirty="0"/>
              <a:t>: </a:t>
            </a:r>
            <a:r>
              <a:rPr lang="en-US" sz="4400" dirty="0">
                <a:hlinkClick r:id="rId2"/>
              </a:rPr>
              <a:t>https://firebase.google.com/docs/firestore/quickstart#android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261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7" name="Google Shape;3457;p58"/>
          <p:cNvSpPr txBox="1">
            <a:spLocks noGrp="1"/>
          </p:cNvSpPr>
          <p:nvPr>
            <p:ph type="title"/>
          </p:nvPr>
        </p:nvSpPr>
        <p:spPr>
          <a:xfrm>
            <a:off x="2448372" y="6210796"/>
            <a:ext cx="7187495" cy="1350495"/>
          </a:xfrm>
          <a:prstGeom prst="rect">
            <a:avLst/>
          </a:prstGeom>
        </p:spPr>
        <p:txBody>
          <a:bodyPr spcFirstLastPara="1" vert="horz" wrap="square" lIns="190072" tIns="190072" rIns="190072" bIns="190072" rtlCol="0" anchor="b" anchorCtr="0">
            <a:noAutofit/>
          </a:bodyPr>
          <a:lstStyle/>
          <a:p>
            <a:r>
              <a:rPr lang="en-US" sz="7200" b="1" dirty="0"/>
              <a:t>CRUD </a:t>
            </a:r>
            <a:r>
              <a:rPr lang="en-US" sz="7200" b="1" dirty="0" err="1"/>
              <a:t>Firestore</a:t>
            </a:r>
            <a:br>
              <a:rPr lang="en-US" sz="7200" b="1" dirty="0"/>
            </a:br>
            <a:r>
              <a:rPr lang="en-US" sz="7200" b="1" dirty="0"/>
              <a:t>(COLLECTION DATA) / SIMPAN DAN EDIT DATA</a:t>
            </a:r>
            <a:endParaRPr sz="7200" b="1" dirty="0"/>
          </a:p>
        </p:txBody>
      </p:sp>
      <p:grpSp>
        <p:nvGrpSpPr>
          <p:cNvPr id="3" name="Google Shape;3815;p64"/>
          <p:cNvGrpSpPr/>
          <p:nvPr/>
        </p:nvGrpSpPr>
        <p:grpSpPr>
          <a:xfrm>
            <a:off x="9556966" y="1993915"/>
            <a:ext cx="7969614" cy="6189842"/>
            <a:chOff x="1171725" y="542675"/>
            <a:chExt cx="5016950" cy="4578200"/>
          </a:xfrm>
        </p:grpSpPr>
        <p:sp>
          <p:nvSpPr>
            <p:cNvPr id="4" name="Google Shape;3816;p64"/>
            <p:cNvSpPr/>
            <p:nvPr/>
          </p:nvSpPr>
          <p:spPr>
            <a:xfrm>
              <a:off x="1171725" y="542775"/>
              <a:ext cx="5016950" cy="4577925"/>
            </a:xfrm>
            <a:custGeom>
              <a:avLst/>
              <a:gdLst/>
              <a:ahLst/>
              <a:cxnLst/>
              <a:rect l="l" t="t" r="r" b="b"/>
              <a:pathLst>
                <a:path w="200678" h="183117" extrusionOk="0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" name="Google Shape;3817;p64"/>
            <p:cNvSpPr/>
            <p:nvPr/>
          </p:nvSpPr>
          <p:spPr>
            <a:xfrm>
              <a:off x="1388700" y="542675"/>
              <a:ext cx="4672200" cy="4578200"/>
            </a:xfrm>
            <a:custGeom>
              <a:avLst/>
              <a:gdLst/>
              <a:ahLst/>
              <a:cxnLst/>
              <a:rect l="l" t="t" r="r" b="b"/>
              <a:pathLst>
                <a:path w="186888" h="183128" extrusionOk="0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" name="Google Shape;3818;p64"/>
            <p:cNvSpPr/>
            <p:nvPr/>
          </p:nvSpPr>
          <p:spPr>
            <a:xfrm>
              <a:off x="1698100" y="4799425"/>
              <a:ext cx="3900725" cy="255575"/>
            </a:xfrm>
            <a:custGeom>
              <a:avLst/>
              <a:gdLst/>
              <a:ahLst/>
              <a:cxnLst/>
              <a:rect l="l" t="t" r="r" b="b"/>
              <a:pathLst>
                <a:path w="156029" h="10223" extrusionOk="0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" name="Google Shape;3819;p64"/>
            <p:cNvSpPr/>
            <p:nvPr/>
          </p:nvSpPr>
          <p:spPr>
            <a:xfrm>
              <a:off x="2634300" y="1148600"/>
              <a:ext cx="3007925" cy="1915850"/>
            </a:xfrm>
            <a:custGeom>
              <a:avLst/>
              <a:gdLst/>
              <a:ahLst/>
              <a:cxnLst/>
              <a:rect l="l" t="t" r="r" b="b"/>
              <a:pathLst>
                <a:path w="120317" h="76634" extrusionOk="0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" name="Google Shape;3820;p64"/>
            <p:cNvSpPr/>
            <p:nvPr/>
          </p:nvSpPr>
          <p:spPr>
            <a:xfrm>
              <a:off x="4008475" y="962975"/>
              <a:ext cx="286100" cy="383350"/>
            </a:xfrm>
            <a:custGeom>
              <a:avLst/>
              <a:gdLst/>
              <a:ahLst/>
              <a:cxnLst/>
              <a:rect l="l" t="t" r="r" b="b"/>
              <a:pathLst>
                <a:path w="11444" h="15334" extrusionOk="0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" name="Google Shape;3821;p64"/>
            <p:cNvSpPr/>
            <p:nvPr/>
          </p:nvSpPr>
          <p:spPr>
            <a:xfrm>
              <a:off x="4002850" y="957350"/>
              <a:ext cx="297350" cy="394000"/>
            </a:xfrm>
            <a:custGeom>
              <a:avLst/>
              <a:gdLst/>
              <a:ahLst/>
              <a:cxnLst/>
              <a:rect l="l" t="t" r="r" b="b"/>
              <a:pathLst>
                <a:path w="11894" h="15760" extrusionOk="0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" name="Google Shape;3822;p64"/>
            <p:cNvSpPr/>
            <p:nvPr/>
          </p:nvSpPr>
          <p:spPr>
            <a:xfrm>
              <a:off x="4039000" y="977425"/>
              <a:ext cx="182450" cy="368900"/>
            </a:xfrm>
            <a:custGeom>
              <a:avLst/>
              <a:gdLst/>
              <a:ahLst/>
              <a:cxnLst/>
              <a:rect l="l" t="t" r="r" b="b"/>
              <a:pathLst>
                <a:path w="7298" h="14756" extrusionOk="0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" name="Google Shape;3823;p64"/>
            <p:cNvSpPr/>
            <p:nvPr/>
          </p:nvSpPr>
          <p:spPr>
            <a:xfrm>
              <a:off x="4033375" y="971800"/>
              <a:ext cx="192900" cy="379550"/>
            </a:xfrm>
            <a:custGeom>
              <a:avLst/>
              <a:gdLst/>
              <a:ahLst/>
              <a:cxnLst/>
              <a:rect l="l" t="t" r="r" b="b"/>
              <a:pathLst>
                <a:path w="7716" h="15182" extrusionOk="0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" name="Google Shape;3824;p64"/>
            <p:cNvSpPr/>
            <p:nvPr/>
          </p:nvSpPr>
          <p:spPr>
            <a:xfrm>
              <a:off x="3998825" y="948500"/>
              <a:ext cx="201725" cy="397825"/>
            </a:xfrm>
            <a:custGeom>
              <a:avLst/>
              <a:gdLst/>
              <a:ahLst/>
              <a:cxnLst/>
              <a:rect l="l" t="t" r="r" b="b"/>
              <a:pathLst>
                <a:path w="8069" h="15913" extrusionOk="0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" name="Google Shape;3825;p64"/>
            <p:cNvSpPr/>
            <p:nvPr/>
          </p:nvSpPr>
          <p:spPr>
            <a:xfrm>
              <a:off x="3993200" y="943675"/>
              <a:ext cx="212175" cy="407675"/>
            </a:xfrm>
            <a:custGeom>
              <a:avLst/>
              <a:gdLst/>
              <a:ahLst/>
              <a:cxnLst/>
              <a:rect l="l" t="t" r="r" b="b"/>
              <a:pathLst>
                <a:path w="8487" h="16307" extrusionOk="0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" name="Google Shape;3826;p64"/>
            <p:cNvSpPr/>
            <p:nvPr/>
          </p:nvSpPr>
          <p:spPr>
            <a:xfrm>
              <a:off x="3567275" y="876975"/>
              <a:ext cx="633275" cy="469350"/>
            </a:xfrm>
            <a:custGeom>
              <a:avLst/>
              <a:gdLst/>
              <a:ahLst/>
              <a:cxnLst/>
              <a:rect l="l" t="t" r="r" b="b"/>
              <a:pathLst>
                <a:path w="25331" h="18774" extrusionOk="0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" name="Google Shape;3827;p64"/>
            <p:cNvSpPr/>
            <p:nvPr/>
          </p:nvSpPr>
          <p:spPr>
            <a:xfrm>
              <a:off x="3561650" y="872175"/>
              <a:ext cx="643725" cy="478975"/>
            </a:xfrm>
            <a:custGeom>
              <a:avLst/>
              <a:gdLst/>
              <a:ahLst/>
              <a:cxnLst/>
              <a:rect l="l" t="t" r="r" b="b"/>
              <a:pathLst>
                <a:path w="25749" h="19159" extrusionOk="0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" name="Google Shape;3828;p64"/>
            <p:cNvSpPr/>
            <p:nvPr/>
          </p:nvSpPr>
          <p:spPr>
            <a:xfrm>
              <a:off x="4486625" y="1409775"/>
              <a:ext cx="694325" cy="411475"/>
            </a:xfrm>
            <a:custGeom>
              <a:avLst/>
              <a:gdLst/>
              <a:ahLst/>
              <a:cxnLst/>
              <a:rect l="l" t="t" r="r" b="b"/>
              <a:pathLst>
                <a:path w="27773" h="16459" extrusionOk="0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" name="Google Shape;3829;p64"/>
            <p:cNvSpPr/>
            <p:nvPr/>
          </p:nvSpPr>
          <p:spPr>
            <a:xfrm>
              <a:off x="4481000" y="1404950"/>
              <a:ext cx="704775" cy="421125"/>
            </a:xfrm>
            <a:custGeom>
              <a:avLst/>
              <a:gdLst/>
              <a:ahLst/>
              <a:cxnLst/>
              <a:rect l="l" t="t" r="r" b="b"/>
              <a:pathLst>
                <a:path w="28191" h="16845" extrusionOk="0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" name="Google Shape;3830;p64"/>
            <p:cNvSpPr/>
            <p:nvPr/>
          </p:nvSpPr>
          <p:spPr>
            <a:xfrm>
              <a:off x="4486625" y="1487725"/>
              <a:ext cx="694325" cy="149500"/>
            </a:xfrm>
            <a:custGeom>
              <a:avLst/>
              <a:gdLst/>
              <a:ahLst/>
              <a:cxnLst/>
              <a:rect l="l" t="t" r="r" b="b"/>
              <a:pathLst>
                <a:path w="27773" h="5980" extrusionOk="0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" name="Google Shape;3831;p64"/>
            <p:cNvSpPr/>
            <p:nvPr/>
          </p:nvSpPr>
          <p:spPr>
            <a:xfrm>
              <a:off x="4481000" y="1482900"/>
              <a:ext cx="704775" cy="159150"/>
            </a:xfrm>
            <a:custGeom>
              <a:avLst/>
              <a:gdLst/>
              <a:ahLst/>
              <a:cxnLst/>
              <a:rect l="l" t="t" r="r" b="b"/>
              <a:pathLst>
                <a:path w="28191" h="6366" extrusionOk="0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" name="Google Shape;3832;p64"/>
            <p:cNvSpPr/>
            <p:nvPr/>
          </p:nvSpPr>
          <p:spPr>
            <a:xfrm>
              <a:off x="4976025" y="1726400"/>
              <a:ext cx="57875" cy="57900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1" name="Google Shape;3833;p64"/>
            <p:cNvSpPr/>
            <p:nvPr/>
          </p:nvSpPr>
          <p:spPr>
            <a:xfrm>
              <a:off x="4970375" y="1720775"/>
              <a:ext cx="69150" cy="69150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2" name="Google Shape;3834;p64"/>
            <p:cNvSpPr/>
            <p:nvPr/>
          </p:nvSpPr>
          <p:spPr>
            <a:xfrm>
              <a:off x="5056375" y="1726400"/>
              <a:ext cx="58675" cy="57900"/>
            </a:xfrm>
            <a:custGeom>
              <a:avLst/>
              <a:gdLst/>
              <a:ahLst/>
              <a:cxnLst/>
              <a:rect l="l" t="t" r="r" b="b"/>
              <a:pathLst>
                <a:path w="2347" h="2316" extrusionOk="0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3" name="Google Shape;3835;p64"/>
            <p:cNvSpPr/>
            <p:nvPr/>
          </p:nvSpPr>
          <p:spPr>
            <a:xfrm>
              <a:off x="5051550" y="1720775"/>
              <a:ext cx="68325" cy="69150"/>
            </a:xfrm>
            <a:custGeom>
              <a:avLst/>
              <a:gdLst/>
              <a:ahLst/>
              <a:cxnLst/>
              <a:rect l="l" t="t" r="r" b="b"/>
              <a:pathLst>
                <a:path w="2733" h="2766" extrusionOk="0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4" name="Google Shape;3836;p64"/>
            <p:cNvSpPr/>
            <p:nvPr/>
          </p:nvSpPr>
          <p:spPr>
            <a:xfrm>
              <a:off x="2203550" y="1434700"/>
              <a:ext cx="830975" cy="432350"/>
            </a:xfrm>
            <a:custGeom>
              <a:avLst/>
              <a:gdLst/>
              <a:ahLst/>
              <a:cxnLst/>
              <a:rect l="l" t="t" r="r" b="b"/>
              <a:pathLst>
                <a:path w="33239" h="17294" extrusionOk="0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5" name="Google Shape;3837;p64"/>
            <p:cNvSpPr/>
            <p:nvPr/>
          </p:nvSpPr>
          <p:spPr>
            <a:xfrm>
              <a:off x="2198750" y="1429075"/>
              <a:ext cx="841400" cy="443600"/>
            </a:xfrm>
            <a:custGeom>
              <a:avLst/>
              <a:gdLst/>
              <a:ahLst/>
              <a:cxnLst/>
              <a:rect l="l" t="t" r="r" b="b"/>
              <a:pathLst>
                <a:path w="33656" h="17744" extrusionOk="0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6" name="Google Shape;3838;p64"/>
            <p:cNvSpPr/>
            <p:nvPr/>
          </p:nvSpPr>
          <p:spPr>
            <a:xfrm>
              <a:off x="2203550" y="1434700"/>
              <a:ext cx="830975" cy="76350"/>
            </a:xfrm>
            <a:custGeom>
              <a:avLst/>
              <a:gdLst/>
              <a:ahLst/>
              <a:cxnLst/>
              <a:rect l="l" t="t" r="r" b="b"/>
              <a:pathLst>
                <a:path w="33239" h="3054" extrusionOk="0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7" name="Google Shape;3839;p64"/>
            <p:cNvSpPr/>
            <p:nvPr/>
          </p:nvSpPr>
          <p:spPr>
            <a:xfrm>
              <a:off x="2198750" y="1429075"/>
              <a:ext cx="841400" cy="87600"/>
            </a:xfrm>
            <a:custGeom>
              <a:avLst/>
              <a:gdLst/>
              <a:ahLst/>
              <a:cxnLst/>
              <a:rect l="l" t="t" r="r" b="b"/>
              <a:pathLst>
                <a:path w="33656" h="3504" extrusionOk="0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8" name="Google Shape;3840;p64"/>
            <p:cNvSpPr/>
            <p:nvPr/>
          </p:nvSpPr>
          <p:spPr>
            <a:xfrm>
              <a:off x="2328925" y="1603450"/>
              <a:ext cx="580225" cy="123775"/>
            </a:xfrm>
            <a:custGeom>
              <a:avLst/>
              <a:gdLst/>
              <a:ahLst/>
              <a:cxnLst/>
              <a:rect l="l" t="t" r="r" b="b"/>
              <a:pathLst>
                <a:path w="23209" h="4951" extrusionOk="0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9" name="Google Shape;3841;p64"/>
            <p:cNvSpPr/>
            <p:nvPr/>
          </p:nvSpPr>
          <p:spPr>
            <a:xfrm>
              <a:off x="2323300" y="1597825"/>
              <a:ext cx="591475" cy="135025"/>
            </a:xfrm>
            <a:custGeom>
              <a:avLst/>
              <a:gdLst/>
              <a:ahLst/>
              <a:cxnLst/>
              <a:rect l="l" t="t" r="r" b="b"/>
              <a:pathLst>
                <a:path w="23659" h="5401" extrusionOk="0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0" name="Google Shape;3842;p64"/>
            <p:cNvSpPr/>
            <p:nvPr/>
          </p:nvSpPr>
          <p:spPr>
            <a:xfrm>
              <a:off x="235705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1" name="Google Shape;3843;p64"/>
            <p:cNvSpPr/>
            <p:nvPr/>
          </p:nvSpPr>
          <p:spPr>
            <a:xfrm>
              <a:off x="24173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2" name="Google Shape;3844;p64"/>
            <p:cNvSpPr/>
            <p:nvPr/>
          </p:nvSpPr>
          <p:spPr>
            <a:xfrm>
              <a:off x="2476775" y="1644425"/>
              <a:ext cx="45050" cy="46650"/>
            </a:xfrm>
            <a:custGeom>
              <a:avLst/>
              <a:gdLst/>
              <a:ahLst/>
              <a:cxnLst/>
              <a:rect l="l" t="t" r="r" b="b"/>
              <a:pathLst>
                <a:path w="1802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3" name="Google Shape;3845;p64"/>
            <p:cNvSpPr/>
            <p:nvPr/>
          </p:nvSpPr>
          <p:spPr>
            <a:xfrm>
              <a:off x="253705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4" name="Google Shape;3846;p64"/>
            <p:cNvSpPr/>
            <p:nvPr/>
          </p:nvSpPr>
          <p:spPr>
            <a:xfrm>
              <a:off x="25965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5" name="Google Shape;3847;p64"/>
            <p:cNvSpPr/>
            <p:nvPr/>
          </p:nvSpPr>
          <p:spPr>
            <a:xfrm>
              <a:off x="265600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6" name="Google Shape;3848;p64"/>
            <p:cNvSpPr/>
            <p:nvPr/>
          </p:nvSpPr>
          <p:spPr>
            <a:xfrm>
              <a:off x="271627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7" name="Google Shape;3849;p64"/>
            <p:cNvSpPr/>
            <p:nvPr/>
          </p:nvSpPr>
          <p:spPr>
            <a:xfrm>
              <a:off x="27757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8" name="Google Shape;3850;p64"/>
            <p:cNvSpPr/>
            <p:nvPr/>
          </p:nvSpPr>
          <p:spPr>
            <a:xfrm>
              <a:off x="283600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39" name="Google Shape;3851;p64"/>
            <p:cNvSpPr/>
            <p:nvPr/>
          </p:nvSpPr>
          <p:spPr>
            <a:xfrm>
              <a:off x="3166275" y="1069850"/>
              <a:ext cx="190500" cy="167175"/>
            </a:xfrm>
            <a:custGeom>
              <a:avLst/>
              <a:gdLst/>
              <a:ahLst/>
              <a:cxnLst/>
              <a:rect l="l" t="t" r="r" b="b"/>
              <a:pathLst>
                <a:path w="7620" h="6687" extrusionOk="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0" name="Google Shape;3852;p64"/>
            <p:cNvSpPr/>
            <p:nvPr/>
          </p:nvSpPr>
          <p:spPr>
            <a:xfrm>
              <a:off x="5470225" y="24070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1" name="Google Shape;3853;p64"/>
            <p:cNvSpPr/>
            <p:nvPr/>
          </p:nvSpPr>
          <p:spPr>
            <a:xfrm>
              <a:off x="5464600" y="2401425"/>
              <a:ext cx="352025" cy="352025"/>
            </a:xfrm>
            <a:custGeom>
              <a:avLst/>
              <a:gdLst/>
              <a:ahLst/>
              <a:cxnLst/>
              <a:rect l="l" t="t" r="r" b="b"/>
              <a:pathLst>
                <a:path w="14081" h="14081" extrusionOk="0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2" name="Google Shape;3854;p64"/>
            <p:cNvSpPr/>
            <p:nvPr/>
          </p:nvSpPr>
          <p:spPr>
            <a:xfrm>
              <a:off x="5514425" y="2451250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3" name="Google Shape;3855;p64"/>
            <p:cNvSpPr/>
            <p:nvPr/>
          </p:nvSpPr>
          <p:spPr>
            <a:xfrm>
              <a:off x="5508800" y="2445625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4" name="Google Shape;3856;p64"/>
            <p:cNvSpPr/>
            <p:nvPr/>
          </p:nvSpPr>
          <p:spPr>
            <a:xfrm>
              <a:off x="5589175" y="24802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5" name="Google Shape;3857;p64"/>
            <p:cNvSpPr/>
            <p:nvPr/>
          </p:nvSpPr>
          <p:spPr>
            <a:xfrm>
              <a:off x="5470225" y="2280900"/>
              <a:ext cx="341575" cy="340750"/>
            </a:xfrm>
            <a:custGeom>
              <a:avLst/>
              <a:gdLst/>
              <a:ahLst/>
              <a:cxnLst/>
              <a:rect l="l" t="t" r="r" b="b"/>
              <a:pathLst>
                <a:path w="13663" h="13630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6" name="Google Shape;3858;p64"/>
            <p:cNvSpPr/>
            <p:nvPr/>
          </p:nvSpPr>
          <p:spPr>
            <a:xfrm>
              <a:off x="5464600" y="2275275"/>
              <a:ext cx="352025" cy="352000"/>
            </a:xfrm>
            <a:custGeom>
              <a:avLst/>
              <a:gdLst/>
              <a:ahLst/>
              <a:cxnLst/>
              <a:rect l="l" t="t" r="r" b="b"/>
              <a:pathLst>
                <a:path w="14081" h="14080" extrusionOk="0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7" name="Google Shape;3859;p64"/>
            <p:cNvSpPr/>
            <p:nvPr/>
          </p:nvSpPr>
          <p:spPr>
            <a:xfrm>
              <a:off x="5514425" y="2324300"/>
              <a:ext cx="253175" cy="253950"/>
            </a:xfrm>
            <a:custGeom>
              <a:avLst/>
              <a:gdLst/>
              <a:ahLst/>
              <a:cxnLst/>
              <a:rect l="l" t="t" r="r" b="b"/>
              <a:pathLst>
                <a:path w="10127" h="10158" extrusionOk="0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8" name="Google Shape;3860;p64"/>
            <p:cNvSpPr/>
            <p:nvPr/>
          </p:nvSpPr>
          <p:spPr>
            <a:xfrm>
              <a:off x="5508800" y="2319475"/>
              <a:ext cx="264425" cy="263600"/>
            </a:xfrm>
            <a:custGeom>
              <a:avLst/>
              <a:gdLst/>
              <a:ahLst/>
              <a:cxnLst/>
              <a:rect l="l" t="t" r="r" b="b"/>
              <a:pathLst>
                <a:path w="10577" h="10544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49" name="Google Shape;3861;p64"/>
            <p:cNvSpPr/>
            <p:nvPr/>
          </p:nvSpPr>
          <p:spPr>
            <a:xfrm>
              <a:off x="5589175" y="2354025"/>
              <a:ext cx="103675" cy="189275"/>
            </a:xfrm>
            <a:custGeom>
              <a:avLst/>
              <a:gdLst/>
              <a:ahLst/>
              <a:cxnLst/>
              <a:rect l="l" t="t" r="r" b="b"/>
              <a:pathLst>
                <a:path w="4147" h="7571" extrusionOk="0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0" name="Google Shape;3862;p64"/>
            <p:cNvSpPr/>
            <p:nvPr/>
          </p:nvSpPr>
          <p:spPr>
            <a:xfrm>
              <a:off x="5470225" y="20542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1" name="Google Shape;3863;p64"/>
            <p:cNvSpPr/>
            <p:nvPr/>
          </p:nvSpPr>
          <p:spPr>
            <a:xfrm>
              <a:off x="5464600" y="2049450"/>
              <a:ext cx="352025" cy="351200"/>
            </a:xfrm>
            <a:custGeom>
              <a:avLst/>
              <a:gdLst/>
              <a:ahLst/>
              <a:cxnLst/>
              <a:rect l="l" t="t" r="r" b="b"/>
              <a:pathLst>
                <a:path w="14081" h="14048" extrusionOk="0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2" name="Google Shape;3864;p64"/>
            <p:cNvSpPr/>
            <p:nvPr/>
          </p:nvSpPr>
          <p:spPr>
            <a:xfrm>
              <a:off x="5514425" y="2098475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3" name="Google Shape;3865;p64"/>
            <p:cNvSpPr/>
            <p:nvPr/>
          </p:nvSpPr>
          <p:spPr>
            <a:xfrm>
              <a:off x="5508800" y="2092850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4" name="Google Shape;3866;p64"/>
            <p:cNvSpPr/>
            <p:nvPr/>
          </p:nvSpPr>
          <p:spPr>
            <a:xfrm>
              <a:off x="5589175" y="21274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5" name="Google Shape;3867;p64"/>
            <p:cNvSpPr/>
            <p:nvPr/>
          </p:nvSpPr>
          <p:spPr>
            <a:xfrm>
              <a:off x="5070850" y="2818525"/>
              <a:ext cx="197700" cy="144500"/>
            </a:xfrm>
            <a:custGeom>
              <a:avLst/>
              <a:gdLst/>
              <a:ahLst/>
              <a:cxnLst/>
              <a:rect l="l" t="t" r="r" b="b"/>
              <a:pathLst>
                <a:path w="7908" h="5780" extrusionOk="0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6" name="Google Shape;3868;p64"/>
            <p:cNvSpPr/>
            <p:nvPr/>
          </p:nvSpPr>
          <p:spPr>
            <a:xfrm>
              <a:off x="5063600" y="2813700"/>
              <a:ext cx="210575" cy="154300"/>
            </a:xfrm>
            <a:custGeom>
              <a:avLst/>
              <a:gdLst/>
              <a:ahLst/>
              <a:cxnLst/>
              <a:rect l="l" t="t" r="r" b="b"/>
              <a:pathLst>
                <a:path w="8423" h="6172" extrusionOk="0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7" name="Google Shape;3869;p64"/>
            <p:cNvSpPr/>
            <p:nvPr/>
          </p:nvSpPr>
          <p:spPr>
            <a:xfrm>
              <a:off x="5134325" y="3466225"/>
              <a:ext cx="366475" cy="166375"/>
            </a:xfrm>
            <a:custGeom>
              <a:avLst/>
              <a:gdLst/>
              <a:ahLst/>
              <a:cxnLst/>
              <a:rect l="l" t="t" r="r" b="b"/>
              <a:pathLst>
                <a:path w="14659" h="6655" extrusionOk="0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8" name="Google Shape;3870;p64"/>
            <p:cNvSpPr/>
            <p:nvPr/>
          </p:nvSpPr>
          <p:spPr>
            <a:xfrm>
              <a:off x="5128700" y="3457375"/>
              <a:ext cx="387375" cy="180850"/>
            </a:xfrm>
            <a:custGeom>
              <a:avLst/>
              <a:gdLst/>
              <a:ahLst/>
              <a:cxnLst/>
              <a:rect l="l" t="t" r="r" b="b"/>
              <a:pathLst>
                <a:path w="15495" h="7234" extrusionOk="0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59" name="Google Shape;3871;p64"/>
            <p:cNvSpPr/>
            <p:nvPr/>
          </p:nvSpPr>
          <p:spPr>
            <a:xfrm>
              <a:off x="5301475" y="3568275"/>
              <a:ext cx="199325" cy="64325"/>
            </a:xfrm>
            <a:custGeom>
              <a:avLst/>
              <a:gdLst/>
              <a:ahLst/>
              <a:cxnLst/>
              <a:rect l="l" t="t" r="r" b="b"/>
              <a:pathLst>
                <a:path w="7973" h="2573" extrusionOk="0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0" name="Google Shape;3872;p64"/>
            <p:cNvSpPr/>
            <p:nvPr/>
          </p:nvSpPr>
          <p:spPr>
            <a:xfrm>
              <a:off x="5298250" y="3562650"/>
              <a:ext cx="217825" cy="75575"/>
            </a:xfrm>
            <a:custGeom>
              <a:avLst/>
              <a:gdLst/>
              <a:ahLst/>
              <a:cxnLst/>
              <a:rect l="l" t="t" r="r" b="b"/>
              <a:pathLst>
                <a:path w="8713" h="3023" extrusionOk="0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1" name="Google Shape;3873;p64"/>
            <p:cNvSpPr/>
            <p:nvPr/>
          </p:nvSpPr>
          <p:spPr>
            <a:xfrm>
              <a:off x="4830550" y="3803825"/>
              <a:ext cx="219425" cy="1071950"/>
            </a:xfrm>
            <a:custGeom>
              <a:avLst/>
              <a:gdLst/>
              <a:ahLst/>
              <a:cxnLst/>
              <a:rect l="l" t="t" r="r" b="b"/>
              <a:pathLst>
                <a:path w="8777" h="42878" extrusionOk="0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2" name="Google Shape;3874;p64"/>
            <p:cNvSpPr/>
            <p:nvPr/>
          </p:nvSpPr>
          <p:spPr>
            <a:xfrm>
              <a:off x="4832175" y="3798125"/>
              <a:ext cx="204125" cy="1083275"/>
            </a:xfrm>
            <a:custGeom>
              <a:avLst/>
              <a:gdLst/>
              <a:ahLst/>
              <a:cxnLst/>
              <a:rect l="l" t="t" r="r" b="b"/>
              <a:pathLst>
                <a:path w="8165" h="43331" extrusionOk="0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3" name="Google Shape;3875;p64"/>
            <p:cNvSpPr/>
            <p:nvPr/>
          </p:nvSpPr>
          <p:spPr>
            <a:xfrm>
              <a:off x="4814475" y="3655075"/>
              <a:ext cx="331925" cy="1231150"/>
            </a:xfrm>
            <a:custGeom>
              <a:avLst/>
              <a:gdLst/>
              <a:ahLst/>
              <a:cxnLst/>
              <a:rect l="l" t="t" r="r" b="b"/>
              <a:pathLst>
                <a:path w="13277" h="49246" extrusionOk="0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4" name="Google Shape;3876;p64"/>
            <p:cNvSpPr/>
            <p:nvPr/>
          </p:nvSpPr>
          <p:spPr>
            <a:xfrm>
              <a:off x="4821725" y="3649450"/>
              <a:ext cx="327900" cy="1242400"/>
            </a:xfrm>
            <a:custGeom>
              <a:avLst/>
              <a:gdLst/>
              <a:ahLst/>
              <a:cxnLst/>
              <a:rect l="l" t="t" r="r" b="b"/>
              <a:pathLst>
                <a:path w="13116" h="49696" extrusionOk="0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5" name="Google Shape;3877;p64"/>
            <p:cNvSpPr/>
            <p:nvPr/>
          </p:nvSpPr>
          <p:spPr>
            <a:xfrm>
              <a:off x="4835375" y="4872550"/>
              <a:ext cx="217000" cy="65925"/>
            </a:xfrm>
            <a:custGeom>
              <a:avLst/>
              <a:gdLst/>
              <a:ahLst/>
              <a:cxnLst/>
              <a:rect l="l" t="t" r="r" b="b"/>
              <a:pathLst>
                <a:path w="8680" h="2637" extrusionOk="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6" name="Google Shape;3878;p64"/>
            <p:cNvSpPr/>
            <p:nvPr/>
          </p:nvSpPr>
          <p:spPr>
            <a:xfrm>
              <a:off x="4835375" y="4867725"/>
              <a:ext cx="222625" cy="76375"/>
            </a:xfrm>
            <a:custGeom>
              <a:avLst/>
              <a:gdLst/>
              <a:ahLst/>
              <a:cxnLst/>
              <a:rect l="l" t="t" r="r" b="b"/>
              <a:pathLst>
                <a:path w="8905" h="3055" extrusionOk="0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7" name="Google Shape;3879;p64"/>
            <p:cNvSpPr/>
            <p:nvPr/>
          </p:nvSpPr>
          <p:spPr>
            <a:xfrm>
              <a:off x="4841000" y="4927200"/>
              <a:ext cx="211375" cy="11275"/>
            </a:xfrm>
            <a:custGeom>
              <a:avLst/>
              <a:gdLst/>
              <a:ahLst/>
              <a:cxnLst/>
              <a:rect l="l" t="t" r="r" b="b"/>
              <a:pathLst>
                <a:path w="8455" h="451" extrusionOk="0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8" name="Google Shape;3880;p64"/>
            <p:cNvSpPr/>
            <p:nvPr/>
          </p:nvSpPr>
          <p:spPr>
            <a:xfrm>
              <a:off x="4835375" y="4921575"/>
              <a:ext cx="222625" cy="22525"/>
            </a:xfrm>
            <a:custGeom>
              <a:avLst/>
              <a:gdLst/>
              <a:ahLst/>
              <a:cxnLst/>
              <a:rect l="l" t="t" r="r" b="b"/>
              <a:pathLst>
                <a:path w="8905" h="901" extrusionOk="0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69" name="Google Shape;3881;p64"/>
            <p:cNvSpPr/>
            <p:nvPr/>
          </p:nvSpPr>
          <p:spPr>
            <a:xfrm>
              <a:off x="4983250" y="4884600"/>
              <a:ext cx="230400" cy="70475"/>
            </a:xfrm>
            <a:custGeom>
              <a:avLst/>
              <a:gdLst/>
              <a:ahLst/>
              <a:cxnLst/>
              <a:rect l="l" t="t" r="r" b="b"/>
              <a:pathLst>
                <a:path w="9216" h="2819" extrusionOk="0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0" name="Google Shape;3882;p64"/>
            <p:cNvSpPr/>
            <p:nvPr/>
          </p:nvSpPr>
          <p:spPr>
            <a:xfrm>
              <a:off x="4977625" y="4879775"/>
              <a:ext cx="241100" cy="80400"/>
            </a:xfrm>
            <a:custGeom>
              <a:avLst/>
              <a:gdLst/>
              <a:ahLst/>
              <a:cxnLst/>
              <a:rect l="l" t="t" r="r" b="b"/>
              <a:pathLst>
                <a:path w="9644" h="3216" extrusionOk="0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1" name="Google Shape;3883;p64"/>
            <p:cNvSpPr/>
            <p:nvPr/>
          </p:nvSpPr>
          <p:spPr>
            <a:xfrm>
              <a:off x="4984050" y="4940850"/>
              <a:ext cx="229600" cy="14225"/>
            </a:xfrm>
            <a:custGeom>
              <a:avLst/>
              <a:gdLst/>
              <a:ahLst/>
              <a:cxnLst/>
              <a:rect l="l" t="t" r="r" b="b"/>
              <a:pathLst>
                <a:path w="9184" h="569" extrusionOk="0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2" name="Google Shape;3884;p64"/>
            <p:cNvSpPr/>
            <p:nvPr/>
          </p:nvSpPr>
          <p:spPr>
            <a:xfrm>
              <a:off x="4977625" y="4935225"/>
              <a:ext cx="241100" cy="24950"/>
            </a:xfrm>
            <a:custGeom>
              <a:avLst/>
              <a:gdLst/>
              <a:ahLst/>
              <a:cxnLst/>
              <a:rect l="l" t="t" r="r" b="b"/>
              <a:pathLst>
                <a:path w="9644" h="998" extrusionOk="0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3" name="Google Shape;3885;p64"/>
            <p:cNvSpPr/>
            <p:nvPr/>
          </p:nvSpPr>
          <p:spPr>
            <a:xfrm>
              <a:off x="4779925" y="2559250"/>
              <a:ext cx="598725" cy="1158975"/>
            </a:xfrm>
            <a:custGeom>
              <a:avLst/>
              <a:gdLst/>
              <a:ahLst/>
              <a:cxnLst/>
              <a:rect l="l" t="t" r="r" b="b"/>
              <a:pathLst>
                <a:path w="23949" h="46359" extrusionOk="0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4" name="Google Shape;3886;p64"/>
            <p:cNvSpPr/>
            <p:nvPr/>
          </p:nvSpPr>
          <p:spPr>
            <a:xfrm>
              <a:off x="4779925" y="2554125"/>
              <a:ext cx="587475" cy="1169275"/>
            </a:xfrm>
            <a:custGeom>
              <a:avLst/>
              <a:gdLst/>
              <a:ahLst/>
              <a:cxnLst/>
              <a:rect l="l" t="t" r="r" b="b"/>
              <a:pathLst>
                <a:path w="23499" h="46771" extrusionOk="0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5" name="Google Shape;3887;p64"/>
            <p:cNvSpPr/>
            <p:nvPr/>
          </p:nvSpPr>
          <p:spPr>
            <a:xfrm>
              <a:off x="4852250" y="3131925"/>
              <a:ext cx="629250" cy="449325"/>
            </a:xfrm>
            <a:custGeom>
              <a:avLst/>
              <a:gdLst/>
              <a:ahLst/>
              <a:cxnLst/>
              <a:rect l="l" t="t" r="r" b="b"/>
              <a:pathLst>
                <a:path w="25170" h="17973" extrusionOk="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6" name="Google Shape;3888;p64"/>
            <p:cNvSpPr/>
            <p:nvPr/>
          </p:nvSpPr>
          <p:spPr>
            <a:xfrm>
              <a:off x="4848250" y="3127100"/>
              <a:ext cx="637275" cy="459700"/>
            </a:xfrm>
            <a:custGeom>
              <a:avLst/>
              <a:gdLst/>
              <a:ahLst/>
              <a:cxnLst/>
              <a:rect l="l" t="t" r="r" b="b"/>
              <a:pathLst>
                <a:path w="25491" h="18388" extrusionOk="0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7" name="Google Shape;3889;p64"/>
            <p:cNvSpPr/>
            <p:nvPr/>
          </p:nvSpPr>
          <p:spPr>
            <a:xfrm>
              <a:off x="4853050" y="3111825"/>
              <a:ext cx="245950" cy="480600"/>
            </a:xfrm>
            <a:custGeom>
              <a:avLst/>
              <a:gdLst/>
              <a:ahLst/>
              <a:cxnLst/>
              <a:rect l="l" t="t" r="r" b="b"/>
              <a:pathLst>
                <a:path w="9838" h="19224" extrusionOk="0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8" name="Google Shape;3890;p64"/>
            <p:cNvSpPr/>
            <p:nvPr/>
          </p:nvSpPr>
          <p:spPr>
            <a:xfrm>
              <a:off x="5006550" y="3155225"/>
              <a:ext cx="124575" cy="303800"/>
            </a:xfrm>
            <a:custGeom>
              <a:avLst/>
              <a:gdLst/>
              <a:ahLst/>
              <a:cxnLst/>
              <a:rect l="l" t="t" r="r" b="b"/>
              <a:pathLst>
                <a:path w="4983" h="12152" extrusionOk="0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79" name="Google Shape;3891;p64"/>
            <p:cNvSpPr/>
            <p:nvPr/>
          </p:nvSpPr>
          <p:spPr>
            <a:xfrm>
              <a:off x="5276575" y="3402800"/>
              <a:ext cx="204925" cy="104425"/>
            </a:xfrm>
            <a:custGeom>
              <a:avLst/>
              <a:gdLst/>
              <a:ahLst/>
              <a:cxnLst/>
              <a:rect l="l" t="t" r="r" b="b"/>
              <a:pathLst>
                <a:path w="8197" h="4177" extrusionOk="0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0" name="Google Shape;3892;p64"/>
            <p:cNvSpPr/>
            <p:nvPr/>
          </p:nvSpPr>
          <p:spPr>
            <a:xfrm>
              <a:off x="5270125" y="3397925"/>
              <a:ext cx="215400" cy="114925"/>
            </a:xfrm>
            <a:custGeom>
              <a:avLst/>
              <a:gdLst/>
              <a:ahLst/>
              <a:cxnLst/>
              <a:rect l="l" t="t" r="r" b="b"/>
              <a:pathLst>
                <a:path w="8616" h="4597" extrusionOk="0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1" name="Google Shape;3893;p64"/>
            <p:cNvSpPr/>
            <p:nvPr/>
          </p:nvSpPr>
          <p:spPr>
            <a:xfrm>
              <a:off x="5526475" y="3239600"/>
              <a:ext cx="90850" cy="322275"/>
            </a:xfrm>
            <a:custGeom>
              <a:avLst/>
              <a:gdLst/>
              <a:ahLst/>
              <a:cxnLst/>
              <a:rect l="l" t="t" r="r" b="b"/>
              <a:pathLst>
                <a:path w="3634" h="12891" extrusionOk="0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2" name="Google Shape;3894;p64"/>
            <p:cNvSpPr/>
            <p:nvPr/>
          </p:nvSpPr>
          <p:spPr>
            <a:xfrm>
              <a:off x="5520050" y="3233175"/>
              <a:ext cx="103700" cy="335125"/>
            </a:xfrm>
            <a:custGeom>
              <a:avLst/>
              <a:gdLst/>
              <a:ahLst/>
              <a:cxnLst/>
              <a:rect l="l" t="t" r="r" b="b"/>
              <a:pathLst>
                <a:path w="4148" h="13405" extrusionOk="0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3" name="Google Shape;3895;p64"/>
            <p:cNvSpPr/>
            <p:nvPr/>
          </p:nvSpPr>
          <p:spPr>
            <a:xfrm>
              <a:off x="5156825" y="3548200"/>
              <a:ext cx="391375" cy="27350"/>
            </a:xfrm>
            <a:custGeom>
              <a:avLst/>
              <a:gdLst/>
              <a:ahLst/>
              <a:cxnLst/>
              <a:rect l="l" t="t" r="r" b="b"/>
              <a:pathLst>
                <a:path w="15655" h="1094" extrusionOk="0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4" name="Google Shape;3896;p64"/>
            <p:cNvSpPr/>
            <p:nvPr/>
          </p:nvSpPr>
          <p:spPr>
            <a:xfrm>
              <a:off x="5152000" y="3542575"/>
              <a:ext cx="401025" cy="38600"/>
            </a:xfrm>
            <a:custGeom>
              <a:avLst/>
              <a:gdLst/>
              <a:ahLst/>
              <a:cxnLst/>
              <a:rect l="l" t="t" r="r" b="b"/>
              <a:pathLst>
                <a:path w="16041" h="1544" extrusionOk="0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5" name="Google Shape;3897;p64"/>
            <p:cNvSpPr/>
            <p:nvPr/>
          </p:nvSpPr>
          <p:spPr>
            <a:xfrm>
              <a:off x="5553000" y="2925400"/>
              <a:ext cx="167175" cy="190475"/>
            </a:xfrm>
            <a:custGeom>
              <a:avLst/>
              <a:gdLst/>
              <a:ahLst/>
              <a:cxnLst/>
              <a:rect l="l" t="t" r="r" b="b"/>
              <a:pathLst>
                <a:path w="6687" h="7619" extrusionOk="0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6" name="Google Shape;3898;p64"/>
            <p:cNvSpPr/>
            <p:nvPr/>
          </p:nvSpPr>
          <p:spPr>
            <a:xfrm>
              <a:off x="2940475" y="4391175"/>
              <a:ext cx="989275" cy="520775"/>
            </a:xfrm>
            <a:custGeom>
              <a:avLst/>
              <a:gdLst/>
              <a:ahLst/>
              <a:cxnLst/>
              <a:rect l="l" t="t" r="r" b="b"/>
              <a:pathLst>
                <a:path w="39571" h="20831" extrusionOk="0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7" name="Google Shape;3899;p64"/>
            <p:cNvSpPr/>
            <p:nvPr/>
          </p:nvSpPr>
          <p:spPr>
            <a:xfrm>
              <a:off x="3007975" y="4124375"/>
              <a:ext cx="854250" cy="429975"/>
            </a:xfrm>
            <a:custGeom>
              <a:avLst/>
              <a:gdLst/>
              <a:ahLst/>
              <a:cxnLst/>
              <a:rect l="l" t="t" r="r" b="b"/>
              <a:pathLst>
                <a:path w="34170" h="17199" extrusionOk="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8" name="Google Shape;3900;p64"/>
            <p:cNvSpPr/>
            <p:nvPr/>
          </p:nvSpPr>
          <p:spPr>
            <a:xfrm>
              <a:off x="2934850" y="4385550"/>
              <a:ext cx="1000525" cy="532025"/>
            </a:xfrm>
            <a:custGeom>
              <a:avLst/>
              <a:gdLst/>
              <a:ahLst/>
              <a:cxnLst/>
              <a:rect l="l" t="t" r="r" b="b"/>
              <a:pathLst>
                <a:path w="40021" h="21281" extrusionOk="0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89" name="Google Shape;3901;p64"/>
            <p:cNvSpPr/>
            <p:nvPr/>
          </p:nvSpPr>
          <p:spPr>
            <a:xfrm>
              <a:off x="1906225" y="2226250"/>
              <a:ext cx="3057750" cy="2244525"/>
            </a:xfrm>
            <a:custGeom>
              <a:avLst/>
              <a:gdLst/>
              <a:ahLst/>
              <a:cxnLst/>
              <a:rect l="l" t="t" r="r" b="b"/>
              <a:pathLst>
                <a:path w="122310" h="89781" extrusionOk="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0" name="Google Shape;3902;p64"/>
            <p:cNvSpPr/>
            <p:nvPr/>
          </p:nvSpPr>
          <p:spPr>
            <a:xfrm>
              <a:off x="1901400" y="2220625"/>
              <a:ext cx="3067400" cy="2254950"/>
            </a:xfrm>
            <a:custGeom>
              <a:avLst/>
              <a:gdLst/>
              <a:ahLst/>
              <a:cxnLst/>
              <a:rect l="l" t="t" r="r" b="b"/>
              <a:pathLst>
                <a:path w="122696" h="90198" extrusionOk="0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1" name="Google Shape;3903;p64"/>
            <p:cNvSpPr/>
            <p:nvPr/>
          </p:nvSpPr>
          <p:spPr>
            <a:xfrm>
              <a:off x="1906225" y="4121975"/>
              <a:ext cx="3057750" cy="348800"/>
            </a:xfrm>
            <a:custGeom>
              <a:avLst/>
              <a:gdLst/>
              <a:ahLst/>
              <a:cxnLst/>
              <a:rect l="l" t="t" r="r" b="b"/>
              <a:pathLst>
                <a:path w="122310" h="13952" extrusionOk="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2" name="Google Shape;3904;p64"/>
            <p:cNvSpPr/>
            <p:nvPr/>
          </p:nvSpPr>
          <p:spPr>
            <a:xfrm>
              <a:off x="1901400" y="4116350"/>
              <a:ext cx="3067400" cy="359225"/>
            </a:xfrm>
            <a:custGeom>
              <a:avLst/>
              <a:gdLst/>
              <a:ahLst/>
              <a:cxnLst/>
              <a:rect l="l" t="t" r="r" b="b"/>
              <a:pathLst>
                <a:path w="122696" h="14369" extrusionOk="0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3" name="Google Shape;3905;p64"/>
            <p:cNvSpPr/>
            <p:nvPr/>
          </p:nvSpPr>
          <p:spPr>
            <a:xfrm>
              <a:off x="2060525" y="2365275"/>
              <a:ext cx="2749175" cy="1586350"/>
            </a:xfrm>
            <a:custGeom>
              <a:avLst/>
              <a:gdLst/>
              <a:ahLst/>
              <a:cxnLst/>
              <a:rect l="l" t="t" r="r" b="b"/>
              <a:pathLst>
                <a:path w="109967" h="63454" extrusionOk="0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4" name="Google Shape;3906;p64"/>
            <p:cNvSpPr/>
            <p:nvPr/>
          </p:nvSpPr>
          <p:spPr>
            <a:xfrm>
              <a:off x="2054900" y="2360450"/>
              <a:ext cx="2760425" cy="1596000"/>
            </a:xfrm>
            <a:custGeom>
              <a:avLst/>
              <a:gdLst/>
              <a:ahLst/>
              <a:cxnLst/>
              <a:rect l="l" t="t" r="r" b="b"/>
              <a:pathLst>
                <a:path w="110417" h="63840" extrusionOk="0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5" name="Google Shape;3907;p64"/>
            <p:cNvSpPr/>
            <p:nvPr/>
          </p:nvSpPr>
          <p:spPr>
            <a:xfrm>
              <a:off x="2940475" y="4911925"/>
              <a:ext cx="989275" cy="45025"/>
            </a:xfrm>
            <a:custGeom>
              <a:avLst/>
              <a:gdLst/>
              <a:ahLst/>
              <a:cxnLst/>
              <a:rect l="l" t="t" r="r" b="b"/>
              <a:pathLst>
                <a:path w="39571" h="1801" extrusionOk="0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6" name="Google Shape;3908;p64"/>
            <p:cNvSpPr/>
            <p:nvPr/>
          </p:nvSpPr>
          <p:spPr>
            <a:xfrm>
              <a:off x="2935650" y="4907100"/>
              <a:ext cx="999725" cy="55475"/>
            </a:xfrm>
            <a:custGeom>
              <a:avLst/>
              <a:gdLst/>
              <a:ahLst/>
              <a:cxnLst/>
              <a:rect l="l" t="t" r="r" b="b"/>
              <a:pathLst>
                <a:path w="39989" h="2219" extrusionOk="0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7" name="Google Shape;3909;p64"/>
            <p:cNvSpPr/>
            <p:nvPr/>
          </p:nvSpPr>
          <p:spPr>
            <a:xfrm>
              <a:off x="2383575" y="249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8" name="Google Shape;3910;p64"/>
            <p:cNvSpPr/>
            <p:nvPr/>
          </p:nvSpPr>
          <p:spPr>
            <a:xfrm>
              <a:off x="2377950" y="2491450"/>
              <a:ext cx="159125" cy="209975"/>
            </a:xfrm>
            <a:custGeom>
              <a:avLst/>
              <a:gdLst/>
              <a:ahLst/>
              <a:cxnLst/>
              <a:rect l="l" t="t" r="r" b="b"/>
              <a:pathLst>
                <a:path w="6365" h="8399" extrusionOk="0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99" name="Google Shape;3911;p64"/>
            <p:cNvSpPr/>
            <p:nvPr/>
          </p:nvSpPr>
          <p:spPr>
            <a:xfrm>
              <a:off x="2398825" y="2504300"/>
              <a:ext cx="94875" cy="192100"/>
            </a:xfrm>
            <a:custGeom>
              <a:avLst/>
              <a:gdLst/>
              <a:ahLst/>
              <a:cxnLst/>
              <a:rect l="l" t="t" r="r" b="b"/>
              <a:pathLst>
                <a:path w="3795" h="7684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0" name="Google Shape;3912;p64"/>
            <p:cNvSpPr/>
            <p:nvPr/>
          </p:nvSpPr>
          <p:spPr>
            <a:xfrm>
              <a:off x="2393200" y="2499475"/>
              <a:ext cx="106125" cy="201950"/>
            </a:xfrm>
            <a:custGeom>
              <a:avLst/>
              <a:gdLst/>
              <a:ahLst/>
              <a:cxnLst/>
              <a:rect l="l" t="t" r="r" b="b"/>
              <a:pathLst>
                <a:path w="4245" h="8078" extrusionOk="0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1" name="Google Shape;3913;p64"/>
            <p:cNvSpPr/>
            <p:nvPr/>
          </p:nvSpPr>
          <p:spPr>
            <a:xfrm>
              <a:off x="2377950" y="2489825"/>
              <a:ext cx="104475" cy="206575"/>
            </a:xfrm>
            <a:custGeom>
              <a:avLst/>
              <a:gdLst/>
              <a:ahLst/>
              <a:cxnLst/>
              <a:rect l="l" t="t" r="r" b="b"/>
              <a:pathLst>
                <a:path w="4179" h="8263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2" name="Google Shape;3914;p64"/>
            <p:cNvSpPr/>
            <p:nvPr/>
          </p:nvSpPr>
          <p:spPr>
            <a:xfrm>
              <a:off x="2372325" y="248420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3" name="Google Shape;3915;p64"/>
            <p:cNvSpPr/>
            <p:nvPr/>
          </p:nvSpPr>
          <p:spPr>
            <a:xfrm>
              <a:off x="2153725" y="2452075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4" name="Google Shape;3916;p64"/>
            <p:cNvSpPr/>
            <p:nvPr/>
          </p:nvSpPr>
          <p:spPr>
            <a:xfrm>
              <a:off x="2148100" y="2447250"/>
              <a:ext cx="339950" cy="253950"/>
            </a:xfrm>
            <a:custGeom>
              <a:avLst/>
              <a:gdLst/>
              <a:ahLst/>
              <a:cxnLst/>
              <a:rect l="l" t="t" r="r" b="b"/>
              <a:pathLst>
                <a:path w="13598" h="10158" extrusionOk="0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5" name="Google Shape;3917;p64"/>
            <p:cNvSpPr/>
            <p:nvPr/>
          </p:nvSpPr>
          <p:spPr>
            <a:xfrm>
              <a:off x="2383575" y="285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6" name="Google Shape;3918;p64"/>
            <p:cNvSpPr/>
            <p:nvPr/>
          </p:nvSpPr>
          <p:spPr>
            <a:xfrm>
              <a:off x="2377950" y="2852275"/>
              <a:ext cx="159125" cy="209750"/>
            </a:xfrm>
            <a:custGeom>
              <a:avLst/>
              <a:gdLst/>
              <a:ahLst/>
              <a:cxnLst/>
              <a:rect l="l" t="t" r="r" b="b"/>
              <a:pathLst>
                <a:path w="6365" h="8390" extrusionOk="0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7" name="Google Shape;3919;p64"/>
            <p:cNvSpPr/>
            <p:nvPr/>
          </p:nvSpPr>
          <p:spPr>
            <a:xfrm>
              <a:off x="2398825" y="2865125"/>
              <a:ext cx="94875" cy="191275"/>
            </a:xfrm>
            <a:custGeom>
              <a:avLst/>
              <a:gdLst/>
              <a:ahLst/>
              <a:cxnLst/>
              <a:rect l="l" t="t" r="r" b="b"/>
              <a:pathLst>
                <a:path w="3795" h="7651" extrusionOk="0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8" name="Google Shape;3920;p64"/>
            <p:cNvSpPr/>
            <p:nvPr/>
          </p:nvSpPr>
          <p:spPr>
            <a:xfrm>
              <a:off x="2393200" y="2859500"/>
              <a:ext cx="106125" cy="202525"/>
            </a:xfrm>
            <a:custGeom>
              <a:avLst/>
              <a:gdLst/>
              <a:ahLst/>
              <a:cxnLst/>
              <a:rect l="l" t="t" r="r" b="b"/>
              <a:pathLst>
                <a:path w="4245" h="8101" extrusionOk="0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09" name="Google Shape;3921;p64"/>
            <p:cNvSpPr/>
            <p:nvPr/>
          </p:nvSpPr>
          <p:spPr>
            <a:xfrm>
              <a:off x="2377950" y="2849850"/>
              <a:ext cx="104475" cy="206550"/>
            </a:xfrm>
            <a:custGeom>
              <a:avLst/>
              <a:gdLst/>
              <a:ahLst/>
              <a:cxnLst/>
              <a:rect l="l" t="t" r="r" b="b"/>
              <a:pathLst>
                <a:path w="4179" h="8262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0" name="Google Shape;3922;p64"/>
            <p:cNvSpPr/>
            <p:nvPr/>
          </p:nvSpPr>
          <p:spPr>
            <a:xfrm>
              <a:off x="2372325" y="2844225"/>
              <a:ext cx="115725" cy="217300"/>
            </a:xfrm>
            <a:custGeom>
              <a:avLst/>
              <a:gdLst/>
              <a:ahLst/>
              <a:cxnLst/>
              <a:rect l="l" t="t" r="r" b="b"/>
              <a:pathLst>
                <a:path w="4629" h="8692" extrusionOk="0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1" name="Google Shape;3923;p64"/>
            <p:cNvSpPr/>
            <p:nvPr/>
          </p:nvSpPr>
          <p:spPr>
            <a:xfrm>
              <a:off x="2153725" y="2812875"/>
              <a:ext cx="328700" cy="243525"/>
            </a:xfrm>
            <a:custGeom>
              <a:avLst/>
              <a:gdLst/>
              <a:ahLst/>
              <a:cxnLst/>
              <a:rect l="l" t="t" r="r" b="b"/>
              <a:pathLst>
                <a:path w="13148" h="9741" extrusionOk="0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2" name="Google Shape;3924;p64"/>
            <p:cNvSpPr/>
            <p:nvPr/>
          </p:nvSpPr>
          <p:spPr>
            <a:xfrm>
              <a:off x="2148100" y="2807250"/>
              <a:ext cx="339950" cy="254775"/>
            </a:xfrm>
            <a:custGeom>
              <a:avLst/>
              <a:gdLst/>
              <a:ahLst/>
              <a:cxnLst/>
              <a:rect l="l" t="t" r="r" b="b"/>
              <a:pathLst>
                <a:path w="13598" h="10191" extrusionOk="0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3" name="Google Shape;3925;p64"/>
            <p:cNvSpPr/>
            <p:nvPr/>
          </p:nvSpPr>
          <p:spPr>
            <a:xfrm>
              <a:off x="2383575" y="3217900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4" name="Google Shape;3926;p64"/>
            <p:cNvSpPr/>
            <p:nvPr/>
          </p:nvSpPr>
          <p:spPr>
            <a:xfrm>
              <a:off x="2377950" y="3212275"/>
              <a:ext cx="159125" cy="209775"/>
            </a:xfrm>
            <a:custGeom>
              <a:avLst/>
              <a:gdLst/>
              <a:ahLst/>
              <a:cxnLst/>
              <a:rect l="l" t="t" r="r" b="b"/>
              <a:pathLst>
                <a:path w="6365" h="8391" extrusionOk="0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5" name="Google Shape;3927;p64"/>
            <p:cNvSpPr/>
            <p:nvPr/>
          </p:nvSpPr>
          <p:spPr>
            <a:xfrm>
              <a:off x="2398825" y="3225150"/>
              <a:ext cx="94875" cy="192075"/>
            </a:xfrm>
            <a:custGeom>
              <a:avLst/>
              <a:gdLst/>
              <a:ahLst/>
              <a:cxnLst/>
              <a:rect l="l" t="t" r="r" b="b"/>
              <a:pathLst>
                <a:path w="3795" h="7683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6" name="Google Shape;3928;p64"/>
            <p:cNvSpPr/>
            <p:nvPr/>
          </p:nvSpPr>
          <p:spPr>
            <a:xfrm>
              <a:off x="2393200" y="3219525"/>
              <a:ext cx="106125" cy="202725"/>
            </a:xfrm>
            <a:custGeom>
              <a:avLst/>
              <a:gdLst/>
              <a:ahLst/>
              <a:cxnLst/>
              <a:rect l="l" t="t" r="r" b="b"/>
              <a:pathLst>
                <a:path w="4245" h="8109" extrusionOk="0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7" name="Google Shape;3929;p64"/>
            <p:cNvSpPr/>
            <p:nvPr/>
          </p:nvSpPr>
          <p:spPr>
            <a:xfrm>
              <a:off x="2377950" y="3209875"/>
              <a:ext cx="104475" cy="207350"/>
            </a:xfrm>
            <a:custGeom>
              <a:avLst/>
              <a:gdLst/>
              <a:ahLst/>
              <a:cxnLst/>
              <a:rect l="l" t="t" r="r" b="b"/>
              <a:pathLst>
                <a:path w="4179" h="8294" extrusionOk="0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8" name="Google Shape;3930;p64"/>
            <p:cNvSpPr/>
            <p:nvPr/>
          </p:nvSpPr>
          <p:spPr>
            <a:xfrm>
              <a:off x="2372325" y="320505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19" name="Google Shape;3931;p64"/>
            <p:cNvSpPr/>
            <p:nvPr/>
          </p:nvSpPr>
          <p:spPr>
            <a:xfrm>
              <a:off x="2153725" y="3172900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0" name="Google Shape;3932;p64"/>
            <p:cNvSpPr/>
            <p:nvPr/>
          </p:nvSpPr>
          <p:spPr>
            <a:xfrm>
              <a:off x="2148100" y="3168075"/>
              <a:ext cx="339950" cy="253975"/>
            </a:xfrm>
            <a:custGeom>
              <a:avLst/>
              <a:gdLst/>
              <a:ahLst/>
              <a:cxnLst/>
              <a:rect l="l" t="t" r="r" b="b"/>
              <a:pathLst>
                <a:path w="13598" h="10159" extrusionOk="0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1" name="Google Shape;3933;p64"/>
            <p:cNvSpPr/>
            <p:nvPr/>
          </p:nvSpPr>
          <p:spPr>
            <a:xfrm>
              <a:off x="4591075" y="334890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2" name="Google Shape;3934;p64"/>
            <p:cNvSpPr/>
            <p:nvPr/>
          </p:nvSpPr>
          <p:spPr>
            <a:xfrm>
              <a:off x="4585450" y="334407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3" name="Google Shape;3935;p64"/>
            <p:cNvSpPr/>
            <p:nvPr/>
          </p:nvSpPr>
          <p:spPr>
            <a:xfrm>
              <a:off x="4607150" y="3356925"/>
              <a:ext cx="94050" cy="191300"/>
            </a:xfrm>
            <a:custGeom>
              <a:avLst/>
              <a:gdLst/>
              <a:ahLst/>
              <a:cxnLst/>
              <a:rect l="l" t="t" r="r" b="b"/>
              <a:pathLst>
                <a:path w="3762" h="7652" extrusionOk="0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4" name="Google Shape;3936;p64"/>
            <p:cNvSpPr/>
            <p:nvPr/>
          </p:nvSpPr>
          <p:spPr>
            <a:xfrm>
              <a:off x="4601525" y="3351300"/>
              <a:ext cx="105300" cy="202550"/>
            </a:xfrm>
            <a:custGeom>
              <a:avLst/>
              <a:gdLst/>
              <a:ahLst/>
              <a:cxnLst/>
              <a:rect l="l" t="t" r="r" b="b"/>
              <a:pathLst>
                <a:path w="4212" h="8102" extrusionOk="0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5" name="Google Shape;3937;p64"/>
            <p:cNvSpPr/>
            <p:nvPr/>
          </p:nvSpPr>
          <p:spPr>
            <a:xfrm>
              <a:off x="4586250" y="334167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6" name="Google Shape;3938;p64"/>
            <p:cNvSpPr/>
            <p:nvPr/>
          </p:nvSpPr>
          <p:spPr>
            <a:xfrm>
              <a:off x="4580625" y="3336050"/>
              <a:ext cx="115750" cy="217800"/>
            </a:xfrm>
            <a:custGeom>
              <a:avLst/>
              <a:gdLst/>
              <a:ahLst/>
              <a:cxnLst/>
              <a:rect l="l" t="t" r="r" b="b"/>
              <a:pathLst>
                <a:path w="4630" h="8712" extrusionOk="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7" name="Google Shape;3939;p64"/>
            <p:cNvSpPr/>
            <p:nvPr/>
          </p:nvSpPr>
          <p:spPr>
            <a:xfrm>
              <a:off x="4361250" y="330470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8" name="Google Shape;3940;p64"/>
            <p:cNvSpPr/>
            <p:nvPr/>
          </p:nvSpPr>
          <p:spPr>
            <a:xfrm>
              <a:off x="4355625" y="329907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29" name="Google Shape;3941;p64"/>
            <p:cNvSpPr/>
            <p:nvPr/>
          </p:nvSpPr>
          <p:spPr>
            <a:xfrm>
              <a:off x="4591075" y="2493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0" name="Google Shape;3942;p64"/>
            <p:cNvSpPr/>
            <p:nvPr/>
          </p:nvSpPr>
          <p:spPr>
            <a:xfrm>
              <a:off x="4585450" y="248902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1" name="Google Shape;3943;p64"/>
            <p:cNvSpPr/>
            <p:nvPr/>
          </p:nvSpPr>
          <p:spPr>
            <a:xfrm>
              <a:off x="4607150" y="2501900"/>
              <a:ext cx="94050" cy="191275"/>
            </a:xfrm>
            <a:custGeom>
              <a:avLst/>
              <a:gdLst/>
              <a:ahLst/>
              <a:cxnLst/>
              <a:rect l="l" t="t" r="r" b="b"/>
              <a:pathLst>
                <a:path w="3762" h="7651" extrusionOk="0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2" name="Google Shape;3944;p64"/>
            <p:cNvSpPr/>
            <p:nvPr/>
          </p:nvSpPr>
          <p:spPr>
            <a:xfrm>
              <a:off x="4601525" y="2496275"/>
              <a:ext cx="105300" cy="202525"/>
            </a:xfrm>
            <a:custGeom>
              <a:avLst/>
              <a:gdLst/>
              <a:ahLst/>
              <a:cxnLst/>
              <a:rect l="l" t="t" r="r" b="b"/>
              <a:pathLst>
                <a:path w="4212" h="8101" extrusionOk="0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3" name="Google Shape;3945;p64"/>
            <p:cNvSpPr/>
            <p:nvPr/>
          </p:nvSpPr>
          <p:spPr>
            <a:xfrm>
              <a:off x="4586250" y="248662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4" name="Google Shape;3946;p64"/>
            <p:cNvSpPr/>
            <p:nvPr/>
          </p:nvSpPr>
          <p:spPr>
            <a:xfrm>
              <a:off x="4580625" y="2481800"/>
              <a:ext cx="115750" cy="217200"/>
            </a:xfrm>
            <a:custGeom>
              <a:avLst/>
              <a:gdLst/>
              <a:ahLst/>
              <a:cxnLst/>
              <a:rect l="l" t="t" r="r" b="b"/>
              <a:pathLst>
                <a:path w="4630" h="8688" extrusionOk="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5" name="Google Shape;3947;p64"/>
            <p:cNvSpPr/>
            <p:nvPr/>
          </p:nvSpPr>
          <p:spPr>
            <a:xfrm>
              <a:off x="4361250" y="244965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6" name="Google Shape;3948;p64"/>
            <p:cNvSpPr/>
            <p:nvPr/>
          </p:nvSpPr>
          <p:spPr>
            <a:xfrm>
              <a:off x="4355625" y="244402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7" name="Google Shape;3949;p64"/>
            <p:cNvSpPr/>
            <p:nvPr/>
          </p:nvSpPr>
          <p:spPr>
            <a:xfrm>
              <a:off x="4591075" y="3692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8" name="Google Shape;3950;p64"/>
            <p:cNvSpPr/>
            <p:nvPr/>
          </p:nvSpPr>
          <p:spPr>
            <a:xfrm>
              <a:off x="4585450" y="3687225"/>
              <a:ext cx="159950" cy="209975"/>
            </a:xfrm>
            <a:custGeom>
              <a:avLst/>
              <a:gdLst/>
              <a:ahLst/>
              <a:cxnLst/>
              <a:rect l="l" t="t" r="r" b="b"/>
              <a:pathLst>
                <a:path w="6398" h="8399" extrusionOk="0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39" name="Google Shape;3951;p64"/>
            <p:cNvSpPr/>
            <p:nvPr/>
          </p:nvSpPr>
          <p:spPr>
            <a:xfrm>
              <a:off x="4607150" y="3700075"/>
              <a:ext cx="94050" cy="192100"/>
            </a:xfrm>
            <a:custGeom>
              <a:avLst/>
              <a:gdLst/>
              <a:ahLst/>
              <a:cxnLst/>
              <a:rect l="l" t="t" r="r" b="b"/>
              <a:pathLst>
                <a:path w="3762" h="7684" extrusionOk="0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0" name="Google Shape;3952;p64"/>
            <p:cNvSpPr/>
            <p:nvPr/>
          </p:nvSpPr>
          <p:spPr>
            <a:xfrm>
              <a:off x="4601525" y="3695250"/>
              <a:ext cx="105300" cy="201950"/>
            </a:xfrm>
            <a:custGeom>
              <a:avLst/>
              <a:gdLst/>
              <a:ahLst/>
              <a:cxnLst/>
              <a:rect l="l" t="t" r="r" b="b"/>
              <a:pathLst>
                <a:path w="4212" h="8078" extrusionOk="0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1" name="Google Shape;3953;p64"/>
            <p:cNvSpPr/>
            <p:nvPr/>
          </p:nvSpPr>
          <p:spPr>
            <a:xfrm>
              <a:off x="4586250" y="3685600"/>
              <a:ext cx="104500" cy="206575"/>
            </a:xfrm>
            <a:custGeom>
              <a:avLst/>
              <a:gdLst/>
              <a:ahLst/>
              <a:cxnLst/>
              <a:rect l="l" t="t" r="r" b="b"/>
              <a:pathLst>
                <a:path w="4180" h="8263" extrusionOk="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2" name="Google Shape;3954;p64"/>
            <p:cNvSpPr/>
            <p:nvPr/>
          </p:nvSpPr>
          <p:spPr>
            <a:xfrm>
              <a:off x="4580625" y="3679975"/>
              <a:ext cx="115750" cy="217300"/>
            </a:xfrm>
            <a:custGeom>
              <a:avLst/>
              <a:gdLst/>
              <a:ahLst/>
              <a:cxnLst/>
              <a:rect l="l" t="t" r="r" b="b"/>
              <a:pathLst>
                <a:path w="4630" h="8692" extrusionOk="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3" name="Google Shape;3955;p64"/>
            <p:cNvSpPr/>
            <p:nvPr/>
          </p:nvSpPr>
          <p:spPr>
            <a:xfrm>
              <a:off x="4361250" y="3647850"/>
              <a:ext cx="329500" cy="244325"/>
            </a:xfrm>
            <a:custGeom>
              <a:avLst/>
              <a:gdLst/>
              <a:ahLst/>
              <a:cxnLst/>
              <a:rect l="l" t="t" r="r" b="b"/>
              <a:pathLst>
                <a:path w="13180" h="9773" extrusionOk="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4" name="Google Shape;3956;p64"/>
            <p:cNvSpPr/>
            <p:nvPr/>
          </p:nvSpPr>
          <p:spPr>
            <a:xfrm>
              <a:off x="4355625" y="3643025"/>
              <a:ext cx="340750" cy="253950"/>
            </a:xfrm>
            <a:custGeom>
              <a:avLst/>
              <a:gdLst/>
              <a:ahLst/>
              <a:cxnLst/>
              <a:rect l="l" t="t" r="r" b="b"/>
              <a:pathLst>
                <a:path w="13630" h="10158" extrusionOk="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5" name="Google Shape;3957;p64"/>
            <p:cNvSpPr/>
            <p:nvPr/>
          </p:nvSpPr>
          <p:spPr>
            <a:xfrm>
              <a:off x="3617100" y="2493050"/>
              <a:ext cx="253975" cy="908100"/>
            </a:xfrm>
            <a:custGeom>
              <a:avLst/>
              <a:gdLst/>
              <a:ahLst/>
              <a:cxnLst/>
              <a:rect l="l" t="t" r="r" b="b"/>
              <a:pathLst>
                <a:path w="10159" h="36324" extrusionOk="0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6" name="Google Shape;3958;p64"/>
            <p:cNvSpPr/>
            <p:nvPr/>
          </p:nvSpPr>
          <p:spPr>
            <a:xfrm>
              <a:off x="3711925" y="2493050"/>
              <a:ext cx="11275" cy="266025"/>
            </a:xfrm>
            <a:custGeom>
              <a:avLst/>
              <a:gdLst/>
              <a:ahLst/>
              <a:cxnLst/>
              <a:rect l="l" t="t" r="r" b="b"/>
              <a:pathLst>
                <a:path w="451" h="10641" extrusionOk="0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7" name="Google Shape;3959;p64"/>
            <p:cNvSpPr/>
            <p:nvPr/>
          </p:nvSpPr>
          <p:spPr>
            <a:xfrm>
              <a:off x="3850150" y="24769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8" name="Google Shape;3960;p64"/>
            <p:cNvSpPr/>
            <p:nvPr/>
          </p:nvSpPr>
          <p:spPr>
            <a:xfrm>
              <a:off x="3844525" y="2472150"/>
              <a:ext cx="42625" cy="41825"/>
            </a:xfrm>
            <a:custGeom>
              <a:avLst/>
              <a:gdLst/>
              <a:ahLst/>
              <a:cxnLst/>
              <a:rect l="l" t="t" r="r" b="b"/>
              <a:pathLst>
                <a:path w="1705" h="1673" extrusionOk="0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49" name="Google Shape;3961;p64"/>
            <p:cNvSpPr/>
            <p:nvPr/>
          </p:nvSpPr>
          <p:spPr>
            <a:xfrm>
              <a:off x="3702300" y="247697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0" name="Google Shape;3962;p64"/>
            <p:cNvSpPr/>
            <p:nvPr/>
          </p:nvSpPr>
          <p:spPr>
            <a:xfrm>
              <a:off x="3697475" y="24721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1" name="Google Shape;3963;p64"/>
            <p:cNvSpPr/>
            <p:nvPr/>
          </p:nvSpPr>
          <p:spPr>
            <a:xfrm>
              <a:off x="3163075" y="2504300"/>
              <a:ext cx="87625" cy="532825"/>
            </a:xfrm>
            <a:custGeom>
              <a:avLst/>
              <a:gdLst/>
              <a:ahLst/>
              <a:cxnLst/>
              <a:rect l="l" t="t" r="r" b="b"/>
              <a:pathLst>
                <a:path w="3505" h="21313" extrusionOk="0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2" name="Google Shape;3964;p64"/>
            <p:cNvSpPr/>
            <p:nvPr/>
          </p:nvSpPr>
          <p:spPr>
            <a:xfrm>
              <a:off x="3153425" y="24810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3" name="Google Shape;3965;p64"/>
            <p:cNvSpPr/>
            <p:nvPr/>
          </p:nvSpPr>
          <p:spPr>
            <a:xfrm>
              <a:off x="3147800" y="2475375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4" name="Google Shape;3966;p64"/>
            <p:cNvSpPr/>
            <p:nvPr/>
          </p:nvSpPr>
          <p:spPr>
            <a:xfrm>
              <a:off x="2753225" y="2987275"/>
              <a:ext cx="488625" cy="170375"/>
            </a:xfrm>
            <a:custGeom>
              <a:avLst/>
              <a:gdLst/>
              <a:ahLst/>
              <a:cxnLst/>
              <a:rect l="l" t="t" r="r" b="b"/>
              <a:pathLst>
                <a:path w="19545" h="6815" extrusionOk="0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5" name="Google Shape;3967;p64"/>
            <p:cNvSpPr/>
            <p:nvPr/>
          </p:nvSpPr>
          <p:spPr>
            <a:xfrm>
              <a:off x="2737150" y="29768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6" name="Google Shape;3968;p64"/>
            <p:cNvSpPr/>
            <p:nvPr/>
          </p:nvSpPr>
          <p:spPr>
            <a:xfrm>
              <a:off x="2732325" y="29720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7" name="Google Shape;3969;p64"/>
            <p:cNvSpPr/>
            <p:nvPr/>
          </p:nvSpPr>
          <p:spPr>
            <a:xfrm>
              <a:off x="2463125" y="3198625"/>
              <a:ext cx="1296250" cy="180825"/>
            </a:xfrm>
            <a:custGeom>
              <a:avLst/>
              <a:gdLst/>
              <a:ahLst/>
              <a:cxnLst/>
              <a:rect l="l" t="t" r="r" b="b"/>
              <a:pathLst>
                <a:path w="51850" h="7233" extrusionOk="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8" name="Google Shape;3970;p64"/>
            <p:cNvSpPr/>
            <p:nvPr/>
          </p:nvSpPr>
          <p:spPr>
            <a:xfrm>
              <a:off x="2447850" y="31881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59" name="Google Shape;3971;p64"/>
            <p:cNvSpPr/>
            <p:nvPr/>
          </p:nvSpPr>
          <p:spPr>
            <a:xfrm>
              <a:off x="2443025" y="3182550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0" name="Google Shape;3972;p64"/>
            <p:cNvSpPr/>
            <p:nvPr/>
          </p:nvSpPr>
          <p:spPr>
            <a:xfrm>
              <a:off x="2906725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1" name="Google Shape;3973;p64"/>
            <p:cNvSpPr/>
            <p:nvPr/>
          </p:nvSpPr>
          <p:spPr>
            <a:xfrm>
              <a:off x="2892250" y="3755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2" name="Google Shape;3974;p64"/>
            <p:cNvSpPr/>
            <p:nvPr/>
          </p:nvSpPr>
          <p:spPr>
            <a:xfrm>
              <a:off x="2887425" y="37507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3" name="Google Shape;3975;p64"/>
            <p:cNvSpPr/>
            <p:nvPr/>
          </p:nvSpPr>
          <p:spPr>
            <a:xfrm>
              <a:off x="3579350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4" name="Google Shape;3976;p64"/>
            <p:cNvSpPr/>
            <p:nvPr/>
          </p:nvSpPr>
          <p:spPr>
            <a:xfrm>
              <a:off x="3930525" y="375552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5" name="Google Shape;3977;p64"/>
            <p:cNvSpPr/>
            <p:nvPr/>
          </p:nvSpPr>
          <p:spPr>
            <a:xfrm>
              <a:off x="3924900" y="375070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6" name="Google Shape;3978;p64"/>
            <p:cNvSpPr/>
            <p:nvPr/>
          </p:nvSpPr>
          <p:spPr>
            <a:xfrm>
              <a:off x="3717550" y="3065225"/>
              <a:ext cx="429150" cy="208150"/>
            </a:xfrm>
            <a:custGeom>
              <a:avLst/>
              <a:gdLst/>
              <a:ahLst/>
              <a:cxnLst/>
              <a:rect l="l" t="t" r="r" b="b"/>
              <a:pathLst>
                <a:path w="17166" h="8326" extrusionOk="0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7" name="Google Shape;3979;p64"/>
            <p:cNvSpPr/>
            <p:nvPr/>
          </p:nvSpPr>
          <p:spPr>
            <a:xfrm>
              <a:off x="4137850" y="30507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8" name="Google Shape;3980;p64"/>
            <p:cNvSpPr/>
            <p:nvPr/>
          </p:nvSpPr>
          <p:spPr>
            <a:xfrm>
              <a:off x="4133025" y="30459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69" name="Google Shape;3981;p64"/>
            <p:cNvSpPr/>
            <p:nvPr/>
          </p:nvSpPr>
          <p:spPr>
            <a:xfrm>
              <a:off x="3828450" y="3381050"/>
              <a:ext cx="499875" cy="175200"/>
            </a:xfrm>
            <a:custGeom>
              <a:avLst/>
              <a:gdLst/>
              <a:ahLst/>
              <a:cxnLst/>
              <a:rect l="l" t="t" r="r" b="b"/>
              <a:pathLst>
                <a:path w="19995" h="7008" extrusionOk="0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0" name="Google Shape;3982;p64"/>
            <p:cNvSpPr/>
            <p:nvPr/>
          </p:nvSpPr>
          <p:spPr>
            <a:xfrm>
              <a:off x="4307400" y="35506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1" name="Google Shape;3983;p64"/>
            <p:cNvSpPr/>
            <p:nvPr/>
          </p:nvSpPr>
          <p:spPr>
            <a:xfrm>
              <a:off x="4302600" y="3545775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2" name="Google Shape;3984;p64"/>
            <p:cNvSpPr/>
            <p:nvPr/>
          </p:nvSpPr>
          <p:spPr>
            <a:xfrm>
              <a:off x="2974225" y="2715850"/>
              <a:ext cx="920950" cy="791375"/>
            </a:xfrm>
            <a:custGeom>
              <a:avLst/>
              <a:gdLst/>
              <a:ahLst/>
              <a:cxnLst/>
              <a:rect l="l" t="t" r="r" b="b"/>
              <a:pathLst>
                <a:path w="36838" h="31655" extrusionOk="0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3" name="Google Shape;3985;p64"/>
            <p:cNvSpPr/>
            <p:nvPr/>
          </p:nvSpPr>
          <p:spPr>
            <a:xfrm>
              <a:off x="2977425" y="2710025"/>
              <a:ext cx="914550" cy="802825"/>
            </a:xfrm>
            <a:custGeom>
              <a:avLst/>
              <a:gdLst/>
              <a:ahLst/>
              <a:cxnLst/>
              <a:rect l="l" t="t" r="r" b="b"/>
              <a:pathLst>
                <a:path w="36582" h="32113" extrusionOk="0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4" name="Google Shape;3986;p64"/>
            <p:cNvSpPr/>
            <p:nvPr/>
          </p:nvSpPr>
          <p:spPr>
            <a:xfrm>
              <a:off x="3012800" y="2747600"/>
              <a:ext cx="843800" cy="729900"/>
            </a:xfrm>
            <a:custGeom>
              <a:avLst/>
              <a:gdLst/>
              <a:ahLst/>
              <a:cxnLst/>
              <a:rect l="l" t="t" r="r" b="b"/>
              <a:pathLst>
                <a:path w="33752" h="29196" extrusionOk="0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5" name="Google Shape;3987;p64"/>
            <p:cNvSpPr/>
            <p:nvPr/>
          </p:nvSpPr>
          <p:spPr>
            <a:xfrm>
              <a:off x="3009575" y="2742175"/>
              <a:ext cx="850250" cy="740950"/>
            </a:xfrm>
            <a:custGeom>
              <a:avLst/>
              <a:gdLst/>
              <a:ahLst/>
              <a:cxnLst/>
              <a:rect l="l" t="t" r="r" b="b"/>
              <a:pathLst>
                <a:path w="34010" h="29638" extrusionOk="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6" name="Google Shape;3988;p64"/>
            <p:cNvSpPr/>
            <p:nvPr/>
          </p:nvSpPr>
          <p:spPr>
            <a:xfrm>
              <a:off x="3366375" y="2914550"/>
              <a:ext cx="135850" cy="521150"/>
            </a:xfrm>
            <a:custGeom>
              <a:avLst/>
              <a:gdLst/>
              <a:ahLst/>
              <a:cxnLst/>
              <a:rect l="l" t="t" r="r" b="b"/>
              <a:pathLst>
                <a:path w="5434" h="20846" extrusionOk="0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7" name="Google Shape;3989;p64"/>
            <p:cNvSpPr/>
            <p:nvPr/>
          </p:nvSpPr>
          <p:spPr>
            <a:xfrm>
              <a:off x="4003650" y="3086925"/>
              <a:ext cx="423525" cy="291950"/>
            </a:xfrm>
            <a:custGeom>
              <a:avLst/>
              <a:gdLst/>
              <a:ahLst/>
              <a:cxnLst/>
              <a:rect l="l" t="t" r="r" b="b"/>
              <a:pathLst>
                <a:path w="16941" h="11678" extrusionOk="0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8" name="Google Shape;3990;p64"/>
            <p:cNvSpPr/>
            <p:nvPr/>
          </p:nvSpPr>
          <p:spPr>
            <a:xfrm>
              <a:off x="4112125" y="3168875"/>
              <a:ext cx="157550" cy="145500"/>
            </a:xfrm>
            <a:custGeom>
              <a:avLst/>
              <a:gdLst/>
              <a:ahLst/>
              <a:cxnLst/>
              <a:rect l="l" t="t" r="r" b="b"/>
              <a:pathLst>
                <a:path w="6302" h="5820" extrusionOk="0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79" name="Google Shape;3991;p64"/>
            <p:cNvSpPr/>
            <p:nvPr/>
          </p:nvSpPr>
          <p:spPr>
            <a:xfrm>
              <a:off x="4108125" y="3164875"/>
              <a:ext cx="165550" cy="153050"/>
            </a:xfrm>
            <a:custGeom>
              <a:avLst/>
              <a:gdLst/>
              <a:ahLst/>
              <a:cxnLst/>
              <a:rect l="l" t="t" r="r" b="b"/>
              <a:pathLst>
                <a:path w="6622" h="6122" extrusionOk="0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0" name="Google Shape;3992;p64"/>
            <p:cNvSpPr/>
            <p:nvPr/>
          </p:nvSpPr>
          <p:spPr>
            <a:xfrm>
              <a:off x="4219825" y="3191400"/>
              <a:ext cx="59475" cy="107700"/>
            </a:xfrm>
            <a:custGeom>
              <a:avLst/>
              <a:gdLst/>
              <a:ahLst/>
              <a:cxnLst/>
              <a:rect l="l" t="t" r="r" b="b"/>
              <a:pathLst>
                <a:path w="2379" h="4308" extrusionOk="0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1" name="Google Shape;3993;p64"/>
            <p:cNvSpPr/>
            <p:nvPr/>
          </p:nvSpPr>
          <p:spPr>
            <a:xfrm>
              <a:off x="4216600" y="3187375"/>
              <a:ext cx="66725" cy="115275"/>
            </a:xfrm>
            <a:custGeom>
              <a:avLst/>
              <a:gdLst/>
              <a:ahLst/>
              <a:cxnLst/>
              <a:rect l="l" t="t" r="r" b="b"/>
              <a:pathLst>
                <a:path w="2669" h="4611" extrusionOk="0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2" name="Google Shape;3994;p64"/>
            <p:cNvSpPr/>
            <p:nvPr/>
          </p:nvSpPr>
          <p:spPr>
            <a:xfrm>
              <a:off x="2692150" y="2510725"/>
              <a:ext cx="427550" cy="357150"/>
            </a:xfrm>
            <a:custGeom>
              <a:avLst/>
              <a:gdLst/>
              <a:ahLst/>
              <a:cxnLst/>
              <a:rect l="l" t="t" r="r" b="b"/>
              <a:pathLst>
                <a:path w="17102" h="14286" extrusionOk="0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3" name="Google Shape;3995;p64"/>
            <p:cNvSpPr/>
            <p:nvPr/>
          </p:nvSpPr>
          <p:spPr>
            <a:xfrm>
              <a:off x="2836800" y="2611975"/>
              <a:ext cx="177625" cy="168000"/>
            </a:xfrm>
            <a:custGeom>
              <a:avLst/>
              <a:gdLst/>
              <a:ahLst/>
              <a:cxnLst/>
              <a:rect l="l" t="t" r="r" b="b"/>
              <a:pathLst>
                <a:path w="7105" h="6720" extrusionOk="0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4" name="Google Shape;3996;p64"/>
            <p:cNvSpPr/>
            <p:nvPr/>
          </p:nvSpPr>
          <p:spPr>
            <a:xfrm>
              <a:off x="2832775" y="2608175"/>
              <a:ext cx="185675" cy="175000"/>
            </a:xfrm>
            <a:custGeom>
              <a:avLst/>
              <a:gdLst/>
              <a:ahLst/>
              <a:cxnLst/>
              <a:rect l="l" t="t" r="r" b="b"/>
              <a:pathLst>
                <a:path w="7427" h="7000" extrusionOk="0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5" name="Google Shape;3997;p64"/>
            <p:cNvSpPr/>
            <p:nvPr/>
          </p:nvSpPr>
          <p:spPr>
            <a:xfrm>
              <a:off x="2845650" y="2627250"/>
              <a:ext cx="56275" cy="95650"/>
            </a:xfrm>
            <a:custGeom>
              <a:avLst/>
              <a:gdLst/>
              <a:ahLst/>
              <a:cxnLst/>
              <a:rect l="l" t="t" r="r" b="b"/>
              <a:pathLst>
                <a:path w="2251" h="3826" extrusionOk="0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6" name="Google Shape;3998;p64"/>
            <p:cNvSpPr/>
            <p:nvPr/>
          </p:nvSpPr>
          <p:spPr>
            <a:xfrm>
              <a:off x="2841625" y="2623225"/>
              <a:ext cx="64325" cy="103500"/>
            </a:xfrm>
            <a:custGeom>
              <a:avLst/>
              <a:gdLst/>
              <a:ahLst/>
              <a:cxnLst/>
              <a:rect l="l" t="t" r="r" b="b"/>
              <a:pathLst>
                <a:path w="2573" h="4140" extrusionOk="0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7" name="Google Shape;3999;p64"/>
            <p:cNvSpPr/>
            <p:nvPr/>
          </p:nvSpPr>
          <p:spPr>
            <a:xfrm>
              <a:off x="3290050" y="3551400"/>
              <a:ext cx="279675" cy="397425"/>
            </a:xfrm>
            <a:custGeom>
              <a:avLst/>
              <a:gdLst/>
              <a:ahLst/>
              <a:cxnLst/>
              <a:rect l="l" t="t" r="r" b="b"/>
              <a:pathLst>
                <a:path w="11187" h="15897" extrusionOk="0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8" name="Google Shape;4000;p64"/>
            <p:cNvSpPr/>
            <p:nvPr/>
          </p:nvSpPr>
          <p:spPr>
            <a:xfrm>
              <a:off x="3363975" y="3655875"/>
              <a:ext cx="136625" cy="134225"/>
            </a:xfrm>
            <a:custGeom>
              <a:avLst/>
              <a:gdLst/>
              <a:ahLst/>
              <a:cxnLst/>
              <a:rect l="l" t="t" r="r" b="b"/>
              <a:pathLst>
                <a:path w="5465" h="5369" extrusionOk="0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89" name="Google Shape;4001;p64"/>
            <p:cNvSpPr/>
            <p:nvPr/>
          </p:nvSpPr>
          <p:spPr>
            <a:xfrm>
              <a:off x="3359950" y="3651850"/>
              <a:ext cx="144675" cy="141800"/>
            </a:xfrm>
            <a:custGeom>
              <a:avLst/>
              <a:gdLst/>
              <a:ahLst/>
              <a:cxnLst/>
              <a:rect l="l" t="t" r="r" b="b"/>
              <a:pathLst>
                <a:path w="5787" h="5672" extrusionOk="0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0" name="Google Shape;4002;p64"/>
            <p:cNvSpPr/>
            <p:nvPr/>
          </p:nvSpPr>
          <p:spPr>
            <a:xfrm>
              <a:off x="3378425" y="3754725"/>
              <a:ext cx="110925" cy="61100"/>
            </a:xfrm>
            <a:custGeom>
              <a:avLst/>
              <a:gdLst/>
              <a:ahLst/>
              <a:cxnLst/>
              <a:rect l="l" t="t" r="r" b="b"/>
              <a:pathLst>
                <a:path w="4437" h="2444" extrusionOk="0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1" name="Google Shape;4003;p64"/>
            <p:cNvSpPr/>
            <p:nvPr/>
          </p:nvSpPr>
          <p:spPr>
            <a:xfrm>
              <a:off x="3374425" y="3750700"/>
              <a:ext cx="118950" cy="68325"/>
            </a:xfrm>
            <a:custGeom>
              <a:avLst/>
              <a:gdLst/>
              <a:ahLst/>
              <a:cxnLst/>
              <a:rect l="l" t="t" r="r" b="b"/>
              <a:pathLst>
                <a:path w="4758" h="2733" extrusionOk="0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2" name="Google Shape;4004;p64"/>
            <p:cNvSpPr/>
            <p:nvPr/>
          </p:nvSpPr>
          <p:spPr>
            <a:xfrm>
              <a:off x="3506200" y="2497575"/>
              <a:ext cx="375325" cy="422225"/>
            </a:xfrm>
            <a:custGeom>
              <a:avLst/>
              <a:gdLst/>
              <a:ahLst/>
              <a:cxnLst/>
              <a:rect l="l" t="t" r="r" b="b"/>
              <a:pathLst>
                <a:path w="15013" h="16889" extrusionOk="0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3" name="Google Shape;4005;p64"/>
            <p:cNvSpPr/>
            <p:nvPr/>
          </p:nvSpPr>
          <p:spPr>
            <a:xfrm>
              <a:off x="3600225" y="2635300"/>
              <a:ext cx="171200" cy="180825"/>
            </a:xfrm>
            <a:custGeom>
              <a:avLst/>
              <a:gdLst/>
              <a:ahLst/>
              <a:cxnLst/>
              <a:rect l="l" t="t" r="r" b="b"/>
              <a:pathLst>
                <a:path w="6848" h="7233" extrusionOk="0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4" name="Google Shape;4006;p64"/>
            <p:cNvSpPr/>
            <p:nvPr/>
          </p:nvSpPr>
          <p:spPr>
            <a:xfrm>
              <a:off x="3596225" y="2632075"/>
              <a:ext cx="179225" cy="188075"/>
            </a:xfrm>
            <a:custGeom>
              <a:avLst/>
              <a:gdLst/>
              <a:ahLst/>
              <a:cxnLst/>
              <a:rect l="l" t="t" r="r" b="b"/>
              <a:pathLst>
                <a:path w="7169" h="7523" extrusionOk="0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5" name="Google Shape;4007;p64"/>
            <p:cNvSpPr/>
            <p:nvPr/>
          </p:nvSpPr>
          <p:spPr>
            <a:xfrm>
              <a:off x="3664525" y="2645725"/>
              <a:ext cx="92425" cy="61100"/>
            </a:xfrm>
            <a:custGeom>
              <a:avLst/>
              <a:gdLst/>
              <a:ahLst/>
              <a:cxnLst/>
              <a:rect l="l" t="t" r="r" b="b"/>
              <a:pathLst>
                <a:path w="3697" h="2444" extrusionOk="0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6" name="Google Shape;4008;p64"/>
            <p:cNvSpPr/>
            <p:nvPr/>
          </p:nvSpPr>
          <p:spPr>
            <a:xfrm>
              <a:off x="3660500" y="2641725"/>
              <a:ext cx="100475" cy="69125"/>
            </a:xfrm>
            <a:custGeom>
              <a:avLst/>
              <a:gdLst/>
              <a:ahLst/>
              <a:cxnLst/>
              <a:rect l="l" t="t" r="r" b="b"/>
              <a:pathLst>
                <a:path w="4019" h="2765" extrusionOk="0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7" name="Google Shape;4009;p64"/>
            <p:cNvSpPr/>
            <p:nvPr/>
          </p:nvSpPr>
          <p:spPr>
            <a:xfrm>
              <a:off x="4202950" y="2493550"/>
              <a:ext cx="375300" cy="422225"/>
            </a:xfrm>
            <a:custGeom>
              <a:avLst/>
              <a:gdLst/>
              <a:ahLst/>
              <a:cxnLst/>
              <a:rect l="l" t="t" r="r" b="b"/>
              <a:pathLst>
                <a:path w="15012" h="16889" extrusionOk="0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8" name="Google Shape;4010;p64"/>
            <p:cNvSpPr/>
            <p:nvPr/>
          </p:nvSpPr>
          <p:spPr>
            <a:xfrm>
              <a:off x="4296150" y="2631275"/>
              <a:ext cx="172000" cy="180825"/>
            </a:xfrm>
            <a:custGeom>
              <a:avLst/>
              <a:gdLst/>
              <a:ahLst/>
              <a:cxnLst/>
              <a:rect l="l" t="t" r="r" b="b"/>
              <a:pathLst>
                <a:path w="6880" h="7233" extrusionOk="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199" name="Google Shape;4011;p64"/>
            <p:cNvSpPr/>
            <p:nvPr/>
          </p:nvSpPr>
          <p:spPr>
            <a:xfrm>
              <a:off x="4292950" y="2627250"/>
              <a:ext cx="179225" cy="188875"/>
            </a:xfrm>
            <a:custGeom>
              <a:avLst/>
              <a:gdLst/>
              <a:ahLst/>
              <a:cxnLst/>
              <a:rect l="l" t="t" r="r" b="b"/>
              <a:pathLst>
                <a:path w="7169" h="7555" extrusionOk="0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0" name="Google Shape;4012;p64"/>
            <p:cNvSpPr/>
            <p:nvPr/>
          </p:nvSpPr>
          <p:spPr>
            <a:xfrm>
              <a:off x="4361250" y="2640925"/>
              <a:ext cx="91625" cy="61900"/>
            </a:xfrm>
            <a:custGeom>
              <a:avLst/>
              <a:gdLst/>
              <a:ahLst/>
              <a:cxnLst/>
              <a:rect l="l" t="t" r="r" b="b"/>
              <a:pathLst>
                <a:path w="3665" h="2476" extrusionOk="0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1" name="Google Shape;4013;p64"/>
            <p:cNvSpPr/>
            <p:nvPr/>
          </p:nvSpPr>
          <p:spPr>
            <a:xfrm>
              <a:off x="4357225" y="2636900"/>
              <a:ext cx="99675" cy="69925"/>
            </a:xfrm>
            <a:custGeom>
              <a:avLst/>
              <a:gdLst/>
              <a:ahLst/>
              <a:cxnLst/>
              <a:rect l="l" t="t" r="r" b="b"/>
              <a:pathLst>
                <a:path w="3987" h="2797" extrusionOk="0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2" name="Google Shape;4014;p64"/>
            <p:cNvSpPr/>
            <p:nvPr/>
          </p:nvSpPr>
          <p:spPr>
            <a:xfrm>
              <a:off x="2287950" y="3382125"/>
              <a:ext cx="340750" cy="434500"/>
            </a:xfrm>
            <a:custGeom>
              <a:avLst/>
              <a:gdLst/>
              <a:ahLst/>
              <a:cxnLst/>
              <a:rect l="l" t="t" r="r" b="b"/>
              <a:pathLst>
                <a:path w="13630" h="17380" extrusionOk="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3" name="Google Shape;4015;p64"/>
            <p:cNvSpPr/>
            <p:nvPr/>
          </p:nvSpPr>
          <p:spPr>
            <a:xfrm>
              <a:off x="2381150" y="3534525"/>
              <a:ext cx="172000" cy="169600"/>
            </a:xfrm>
            <a:custGeom>
              <a:avLst/>
              <a:gdLst/>
              <a:ahLst/>
              <a:cxnLst/>
              <a:rect l="l" t="t" r="r" b="b"/>
              <a:pathLst>
                <a:path w="6880" h="6784" extrusionOk="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4" name="Google Shape;4016;p64"/>
            <p:cNvSpPr/>
            <p:nvPr/>
          </p:nvSpPr>
          <p:spPr>
            <a:xfrm>
              <a:off x="2377150" y="3530525"/>
              <a:ext cx="179225" cy="177600"/>
            </a:xfrm>
            <a:custGeom>
              <a:avLst/>
              <a:gdLst/>
              <a:ahLst/>
              <a:cxnLst/>
              <a:rect l="l" t="t" r="r" b="b"/>
              <a:pathLst>
                <a:path w="7169" h="7104" extrusionOk="0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5" name="Google Shape;4017;p64"/>
            <p:cNvSpPr/>
            <p:nvPr/>
          </p:nvSpPr>
          <p:spPr>
            <a:xfrm>
              <a:off x="2393200" y="3540950"/>
              <a:ext cx="99675" cy="53875"/>
            </a:xfrm>
            <a:custGeom>
              <a:avLst/>
              <a:gdLst/>
              <a:ahLst/>
              <a:cxnLst/>
              <a:rect l="l" t="t" r="r" b="b"/>
              <a:pathLst>
                <a:path w="3987" h="2155" extrusionOk="0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  <p:sp>
          <p:nvSpPr>
            <p:cNvPr id="206" name="Google Shape;4018;p64"/>
            <p:cNvSpPr/>
            <p:nvPr/>
          </p:nvSpPr>
          <p:spPr>
            <a:xfrm>
              <a:off x="2389200" y="3536950"/>
              <a:ext cx="106900" cy="61100"/>
            </a:xfrm>
            <a:custGeom>
              <a:avLst/>
              <a:gdLst/>
              <a:ahLst/>
              <a:cxnLst/>
              <a:rect l="l" t="t" r="r" b="b"/>
              <a:pathLst>
                <a:path w="4276" h="2444" extrusionOk="0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190072" tIns="190072" rIns="190072" bIns="190072" anchor="ctr" anchorCtr="0">
              <a:noAutofit/>
            </a:bodyPr>
            <a:lstStyle/>
            <a:p>
              <a:endParaRPr sz="3742"/>
            </a:p>
          </p:txBody>
        </p:sp>
      </p:grpSp>
    </p:spTree>
    <p:extLst>
      <p:ext uri="{BB962C8B-B14F-4D97-AF65-F5344CB8AC3E}">
        <p14:creationId xmlns:p14="http://schemas.microsoft.com/office/powerpoint/2010/main" val="2042826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16964" y="0"/>
            <a:ext cx="6194305" cy="1618709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76164" y="406817"/>
            <a:ext cx="495027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4800" b="1" spc="-5" dirty="0">
                <a:solidFill>
                  <a:srgbClr val="FFFFFF"/>
                </a:solidFill>
                <a:cs typeface="Source Sans Pro Light"/>
              </a:rPr>
              <a:t>Create Data</a:t>
            </a:r>
            <a:endParaRPr sz="4800" b="1" dirty="0">
              <a:cs typeface="Source Sans Pro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85895E-55AE-4E04-85F7-77063B0FEEB4}"/>
              </a:ext>
            </a:extLst>
          </p:cNvPr>
          <p:cNvSpPr/>
          <p:nvPr/>
        </p:nvSpPr>
        <p:spPr>
          <a:xfrm>
            <a:off x="792188" y="1890316"/>
            <a:ext cx="12811847" cy="8306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dirty="0" err="1"/>
              <a:t>Buat</a:t>
            </a:r>
            <a:r>
              <a:rPr lang="en-US" sz="4000" dirty="0"/>
              <a:t> Empty Activity </a:t>
            </a:r>
            <a:r>
              <a:rPr lang="en-US" sz="4000" dirty="0" err="1"/>
              <a:t>baru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nama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AddEditNewsActivity</a:t>
            </a:r>
            <a:endParaRPr lang="en-US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DetailNewsActivity</a:t>
            </a:r>
            <a:endParaRPr lang="en-US" sz="400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4000" dirty="0"/>
          </a:p>
          <a:p>
            <a:pPr>
              <a:lnSpc>
                <a:spcPct val="150000"/>
              </a:lnSpc>
            </a:pPr>
            <a:r>
              <a:rPr lang="en-US" sz="4000" dirty="0" err="1"/>
              <a:t>Buat</a:t>
            </a:r>
            <a:r>
              <a:rPr lang="en-US" sz="4000" dirty="0"/>
              <a:t> Data Class </a:t>
            </a:r>
            <a:r>
              <a:rPr lang="en-US" sz="4000" dirty="0" err="1"/>
              <a:t>baru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nama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News</a:t>
            </a:r>
          </a:p>
          <a:p>
            <a:pPr>
              <a:lnSpc>
                <a:spcPct val="150000"/>
              </a:lnSpc>
            </a:pPr>
            <a:endParaRPr lang="en-US" sz="4000" dirty="0"/>
          </a:p>
          <a:p>
            <a:pPr>
              <a:lnSpc>
                <a:spcPct val="150000"/>
              </a:lnSpc>
            </a:pPr>
            <a:r>
              <a:rPr lang="en-US" sz="4000" dirty="0" err="1"/>
              <a:t>Buat</a:t>
            </a:r>
            <a:r>
              <a:rPr lang="en-US" sz="4000" dirty="0"/>
              <a:t> Class </a:t>
            </a:r>
            <a:r>
              <a:rPr lang="en-US" sz="4000" dirty="0" err="1"/>
              <a:t>baru</a:t>
            </a:r>
            <a:r>
              <a:rPr lang="en-US" sz="4000" dirty="0"/>
              <a:t> </a:t>
            </a:r>
            <a:r>
              <a:rPr lang="en-US" sz="4000" dirty="0" err="1"/>
              <a:t>dengan</a:t>
            </a:r>
            <a:r>
              <a:rPr lang="en-US" sz="4000" dirty="0"/>
              <a:t> nama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000" dirty="0" err="1"/>
              <a:t>NewsAdapter</a:t>
            </a:r>
            <a:endParaRPr lang="en-US" sz="4000" dirty="0"/>
          </a:p>
        </p:txBody>
      </p:sp>
      <p:pic>
        <p:nvPicPr>
          <p:cNvPr id="7" name="Gambar 6">
            <a:extLst>
              <a:ext uri="{FF2B5EF4-FFF2-40B4-BE49-F238E27FC236}">
                <a16:creationId xmlns:a16="http://schemas.microsoft.com/office/drawing/2014/main" id="{F84D7F1C-6903-2C0F-4BCE-4596666B2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390" y="1925026"/>
            <a:ext cx="7505289" cy="3514382"/>
          </a:xfrm>
          <a:prstGeom prst="rect">
            <a:avLst/>
          </a:prstGeom>
        </p:spPr>
      </p:pic>
      <p:pic>
        <p:nvPicPr>
          <p:cNvPr id="10" name="Gambar 9">
            <a:extLst>
              <a:ext uri="{FF2B5EF4-FFF2-40B4-BE49-F238E27FC236}">
                <a16:creationId xmlns:a16="http://schemas.microsoft.com/office/drawing/2014/main" id="{A8252A63-8746-F1CF-4B60-FA670F85F6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1390" y="6112268"/>
            <a:ext cx="7410771" cy="269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75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havior of space object - by Lifeliqe.potx" id="{B9C66860-991F-4B9E-BE24-F67EBFE187B1}" vid="{CE56F777-F8E9-4D01-B2D2-2BFB7FC9D4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Behavior of space objects</Template>
  <TotalTime>328</TotalTime>
  <Words>3370</Words>
  <Application>Microsoft Office PowerPoint</Application>
  <PresentationFormat>Kustom</PresentationFormat>
  <Paragraphs>438</Paragraphs>
  <Slides>28</Slides>
  <Notes>4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28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JetBrains Mono</vt:lpstr>
      <vt:lpstr>Source Sans Pro</vt:lpstr>
      <vt:lpstr>Source Sans Pro Light</vt:lpstr>
      <vt:lpstr>Office Theme</vt:lpstr>
      <vt:lpstr>Presentasi PowerPoint</vt:lpstr>
      <vt:lpstr>Presentasi PowerPoint</vt:lpstr>
      <vt:lpstr>Presentasi PowerPoint</vt:lpstr>
      <vt:lpstr>CRUD Firestore SESI 12</vt:lpstr>
      <vt:lpstr>Presentasi PowerPoint</vt:lpstr>
      <vt:lpstr>Presentasi PowerPoint</vt:lpstr>
      <vt:lpstr>Presentasi PowerPoint</vt:lpstr>
      <vt:lpstr>CRUD Firestore (COLLECTION DATA) / SIMPAN DAN EDIT DATA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CRUD Firestore (READ DATA)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Nova Agustina</cp:lastModifiedBy>
  <cp:revision>21</cp:revision>
  <dcterms:created xsi:type="dcterms:W3CDTF">2020-08-19T09:58:26Z</dcterms:created>
  <dcterms:modified xsi:type="dcterms:W3CDTF">2025-05-27T04:36:03Z</dcterms:modified>
</cp:coreProperties>
</file>