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6" r:id="rId3"/>
    <p:sldId id="257" r:id="rId4"/>
    <p:sldId id="258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399F-E4DE-4E6C-A265-B5C631B6C40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DF28-FE23-4830-9461-2C20C3ACA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Pembawa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Materi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Febryan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Hary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Prasetyo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US" dirty="0" smtClean="0">
                <a:latin typeface="Aparajita" pitchFamily="34" charset="0"/>
                <a:cs typeface="Aparajita" pitchFamily="34" charset="0"/>
              </a:rPr>
            </a:b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Isma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Asiatik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Afrik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Nur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Rozannah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600" dirty="0" smtClean="0"/>
              <a:t>F. DISIPLIN </a:t>
            </a:r>
          </a:p>
          <a:p>
            <a:r>
              <a:rPr lang="en-US" sz="4600" dirty="0" err="1" smtClean="0"/>
              <a:t>Disiplin</a:t>
            </a:r>
            <a:r>
              <a:rPr lang="en-US" sz="4600" dirty="0" smtClean="0"/>
              <a:t> </a:t>
            </a:r>
            <a:r>
              <a:rPr lang="en-US" sz="4600" dirty="0" err="1" smtClean="0"/>
              <a:t>adalah</a:t>
            </a:r>
            <a:r>
              <a:rPr lang="en-US" sz="4600" dirty="0" smtClean="0"/>
              <a:t> </a:t>
            </a:r>
            <a:r>
              <a:rPr lang="en-US" sz="4600" dirty="0" err="1" smtClean="0"/>
              <a:t>hal</a:t>
            </a:r>
            <a:r>
              <a:rPr lang="en-US" sz="4600" dirty="0" smtClean="0"/>
              <a:t> yang </a:t>
            </a:r>
            <a:r>
              <a:rPr lang="en-US" sz="4600" dirty="0" err="1" smtClean="0"/>
              <a:t>mutlak</a:t>
            </a:r>
            <a:r>
              <a:rPr lang="en-US" sz="4600" dirty="0" smtClean="0"/>
              <a:t> </a:t>
            </a:r>
            <a:r>
              <a:rPr lang="en-US" sz="4600" dirty="0" err="1" smtClean="0"/>
              <a:t>dalam</a:t>
            </a:r>
            <a:r>
              <a:rPr lang="en-US" sz="4600" dirty="0" smtClean="0"/>
              <a:t> </a:t>
            </a:r>
            <a:r>
              <a:rPr lang="en-US" sz="4600" dirty="0" err="1" smtClean="0"/>
              <a:t>kaitannya</a:t>
            </a:r>
            <a:r>
              <a:rPr lang="en-US" sz="4600" dirty="0" smtClean="0"/>
              <a:t> </a:t>
            </a:r>
            <a:r>
              <a:rPr lang="en-US" sz="4600" dirty="0" err="1" smtClean="0"/>
              <a:t>sebagai</a:t>
            </a:r>
            <a:r>
              <a:rPr lang="en-US" sz="4600" dirty="0" smtClean="0"/>
              <a:t> </a:t>
            </a:r>
            <a:r>
              <a:rPr lang="en-US" sz="4600" dirty="0" err="1" smtClean="0"/>
              <a:t>anggota</a:t>
            </a:r>
            <a:r>
              <a:rPr lang="en-US" sz="4600" dirty="0" smtClean="0"/>
              <a:t> </a:t>
            </a:r>
            <a:r>
              <a:rPr lang="en-US" sz="4600" dirty="0" err="1" smtClean="0"/>
              <a:t>paskibra</a:t>
            </a:r>
            <a:r>
              <a:rPr lang="en-US" sz="4600" dirty="0" smtClean="0"/>
              <a:t>, </a:t>
            </a:r>
            <a:r>
              <a:rPr lang="en-US" sz="4600" dirty="0" err="1" smtClean="0"/>
              <a:t>atau</a:t>
            </a:r>
            <a:r>
              <a:rPr lang="en-US" sz="4600" dirty="0" smtClean="0"/>
              <a:t> </a:t>
            </a:r>
            <a:r>
              <a:rPr lang="en-US" sz="4600" dirty="0" err="1" smtClean="0"/>
              <a:t>dalam</a:t>
            </a:r>
            <a:r>
              <a:rPr lang="en-US" sz="4600" dirty="0" smtClean="0"/>
              <a:t> </a:t>
            </a:r>
            <a:r>
              <a:rPr lang="en-US" sz="4600" dirty="0" err="1" smtClean="0"/>
              <a:t>kehidupan</a:t>
            </a:r>
            <a:r>
              <a:rPr lang="en-US" sz="4600" dirty="0" smtClean="0"/>
              <a:t> </a:t>
            </a:r>
            <a:r>
              <a:rPr lang="en-US" sz="4600" dirty="0" err="1" smtClean="0"/>
              <a:t>sehari-hari</a:t>
            </a:r>
            <a:r>
              <a:rPr lang="en-US" sz="4600" dirty="0" smtClean="0"/>
              <a:t>. </a:t>
            </a:r>
            <a:r>
              <a:rPr lang="en-US" sz="4600" dirty="0" err="1" smtClean="0"/>
              <a:t>Karena</a:t>
            </a:r>
            <a:r>
              <a:rPr lang="en-US" sz="4600" dirty="0" smtClean="0"/>
              <a:t> </a:t>
            </a:r>
            <a:r>
              <a:rPr lang="en-US" sz="4600" dirty="0" err="1" smtClean="0"/>
              <a:t>tanpa</a:t>
            </a:r>
            <a:r>
              <a:rPr lang="en-US" sz="4600" dirty="0" smtClean="0"/>
              <a:t> </a:t>
            </a:r>
            <a:r>
              <a:rPr lang="en-US" sz="4600" dirty="0" err="1" smtClean="0"/>
              <a:t>disiplin</a:t>
            </a:r>
            <a:r>
              <a:rPr lang="en-US" sz="4600" dirty="0" smtClean="0"/>
              <a:t> yang </a:t>
            </a:r>
            <a:r>
              <a:rPr lang="en-US" sz="4600" dirty="0" err="1" smtClean="0"/>
              <a:t>kuat</a:t>
            </a:r>
            <a:r>
              <a:rPr lang="en-US" sz="4600" dirty="0" smtClean="0"/>
              <a:t>, </a:t>
            </a:r>
            <a:r>
              <a:rPr lang="en-US" sz="4600" dirty="0" err="1" smtClean="0"/>
              <a:t>akan</a:t>
            </a:r>
            <a:r>
              <a:rPr lang="en-US" sz="4600" dirty="0" smtClean="0"/>
              <a:t> </a:t>
            </a:r>
            <a:r>
              <a:rPr lang="en-US" sz="4600" dirty="0" err="1" smtClean="0"/>
              <a:t>merusak</a:t>
            </a:r>
            <a:r>
              <a:rPr lang="en-US" sz="4600" dirty="0" smtClean="0"/>
              <a:t> </a:t>
            </a:r>
            <a:r>
              <a:rPr lang="en-US" sz="4600" dirty="0" err="1" smtClean="0"/>
              <a:t>sendi</a:t>
            </a:r>
            <a:r>
              <a:rPr lang="en-US" sz="4600" dirty="0" smtClean="0"/>
              <a:t> </a:t>
            </a:r>
            <a:r>
              <a:rPr lang="en-US" sz="4600" dirty="0" err="1" smtClean="0"/>
              <a:t>kehidupan</a:t>
            </a:r>
            <a:r>
              <a:rPr lang="en-US" sz="4600" dirty="0" smtClean="0"/>
              <a:t>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paskibra</a:t>
            </a:r>
            <a:r>
              <a:rPr lang="en-US" sz="4600" dirty="0" smtClean="0"/>
              <a:t> yang </a:t>
            </a:r>
            <a:r>
              <a:rPr lang="en-US" sz="4600" dirty="0" err="1" smtClean="0"/>
              <a:t>akan</a:t>
            </a:r>
            <a:r>
              <a:rPr lang="en-US" sz="4600" dirty="0" smtClean="0"/>
              <a:t> </a:t>
            </a:r>
            <a:r>
              <a:rPr lang="en-US" sz="4600" dirty="0" err="1" smtClean="0"/>
              <a:t>membahayakan</a:t>
            </a:r>
            <a:r>
              <a:rPr lang="en-US" sz="4600" dirty="0" smtClean="0"/>
              <a:t> </a:t>
            </a:r>
            <a:r>
              <a:rPr lang="en-US" sz="4600" dirty="0" err="1" smtClean="0"/>
              <a:t>citra</a:t>
            </a:r>
            <a:r>
              <a:rPr lang="en-US" sz="4600" dirty="0" smtClean="0"/>
              <a:t> </a:t>
            </a:r>
            <a:r>
              <a:rPr lang="en-US" sz="4600" dirty="0" err="1" smtClean="0"/>
              <a:t>dirinya</a:t>
            </a:r>
            <a:r>
              <a:rPr lang="en-US" sz="4600" dirty="0" smtClean="0"/>
              <a:t>, </a:t>
            </a:r>
            <a:r>
              <a:rPr lang="en-US" sz="4600" dirty="0" err="1" smtClean="0"/>
              <a:t>sekolah</a:t>
            </a:r>
            <a:r>
              <a:rPr lang="en-US" sz="4600" dirty="0" smtClean="0"/>
              <a:t> </a:t>
            </a:r>
            <a:r>
              <a:rPr lang="en-US" sz="4600" dirty="0" err="1" smtClean="0"/>
              <a:t>dan</a:t>
            </a:r>
            <a:r>
              <a:rPr lang="en-US" sz="4600" dirty="0" smtClean="0"/>
              <a:t> </a:t>
            </a:r>
            <a:r>
              <a:rPr lang="en-US" sz="4600" dirty="0" err="1" smtClean="0"/>
              <a:t>organisasi</a:t>
            </a:r>
            <a:r>
              <a:rPr lang="en-US" sz="4600" dirty="0" smtClean="0"/>
              <a:t> </a:t>
            </a:r>
            <a:r>
              <a:rPr lang="en-US" sz="4600" dirty="0" err="1" smtClean="0"/>
              <a:t>paskibra</a:t>
            </a:r>
            <a:r>
              <a:rPr lang="en-US" sz="4600" dirty="0" smtClean="0"/>
              <a:t>. </a:t>
            </a:r>
          </a:p>
          <a:p>
            <a:pPr>
              <a:buNone/>
            </a:pPr>
            <a:r>
              <a:rPr lang="en-US" sz="4600" dirty="0" smtClean="0"/>
              <a:t>	</a:t>
            </a:r>
            <a:r>
              <a:rPr lang="en-US" sz="4600" dirty="0" err="1" smtClean="0"/>
              <a:t>Disiplin</a:t>
            </a:r>
            <a:r>
              <a:rPr lang="en-US" sz="4600" dirty="0" smtClean="0"/>
              <a:t> </a:t>
            </a:r>
            <a:r>
              <a:rPr lang="en-US" sz="4600" dirty="0" err="1" smtClean="0"/>
              <a:t>itu</a:t>
            </a:r>
            <a:r>
              <a:rPr lang="en-US" sz="4600" dirty="0" smtClean="0"/>
              <a:t> </a:t>
            </a:r>
            <a:r>
              <a:rPr lang="en-US" sz="4600" dirty="0" err="1" smtClean="0"/>
              <a:t>mutlak</a:t>
            </a:r>
            <a:r>
              <a:rPr lang="en-US" sz="4600" dirty="0" smtClean="0"/>
              <a:t> </a:t>
            </a:r>
            <a:r>
              <a:rPr lang="en-US" sz="4600" dirty="0" err="1" smtClean="0"/>
              <a:t>untuk</a:t>
            </a:r>
            <a:r>
              <a:rPr lang="en-US" sz="4600" dirty="0" smtClean="0"/>
              <a:t>: </a:t>
            </a:r>
          </a:p>
          <a:p>
            <a:pPr>
              <a:buNone/>
            </a:pPr>
            <a:r>
              <a:rPr lang="en-US" sz="4600" dirty="0" smtClean="0"/>
              <a:t>	- </a:t>
            </a:r>
            <a:r>
              <a:rPr lang="en-US" sz="4600" dirty="0" err="1" smtClean="0"/>
              <a:t>Menepati</a:t>
            </a:r>
            <a:r>
              <a:rPr lang="en-US" sz="4600" dirty="0" smtClean="0"/>
              <a:t> </a:t>
            </a:r>
            <a:r>
              <a:rPr lang="en-US" sz="4600" dirty="0" err="1" smtClean="0"/>
              <a:t>semua</a:t>
            </a:r>
            <a:r>
              <a:rPr lang="en-US" sz="4600" dirty="0" smtClean="0"/>
              <a:t> </a:t>
            </a:r>
            <a:r>
              <a:rPr lang="en-US" sz="4600" dirty="0" err="1" smtClean="0"/>
              <a:t>aturan</a:t>
            </a:r>
            <a:r>
              <a:rPr lang="en-US" sz="4600" dirty="0" smtClean="0"/>
              <a:t> </a:t>
            </a:r>
            <a:r>
              <a:rPr lang="en-US" sz="4600" dirty="0" err="1" smtClean="0"/>
              <a:t>paskibra</a:t>
            </a:r>
            <a:r>
              <a:rPr lang="en-US" sz="4600" dirty="0" smtClean="0"/>
              <a:t> </a:t>
            </a:r>
            <a:r>
              <a:rPr lang="en-US" sz="4600" dirty="0" err="1" smtClean="0"/>
              <a:t>dan</a:t>
            </a:r>
            <a:r>
              <a:rPr lang="en-US" sz="4600" dirty="0" smtClean="0"/>
              <a:t> </a:t>
            </a:r>
            <a:r>
              <a:rPr lang="en-US" sz="4600" dirty="0" err="1" smtClean="0"/>
              <a:t>semua</a:t>
            </a:r>
            <a:r>
              <a:rPr lang="en-US" sz="4600" dirty="0" smtClean="0"/>
              <a:t> </a:t>
            </a:r>
            <a:r>
              <a:rPr lang="en-US" sz="4600" dirty="0" err="1" smtClean="0"/>
              <a:t>tugas</a:t>
            </a:r>
            <a:r>
              <a:rPr lang="en-US" sz="4600" dirty="0" smtClean="0"/>
              <a:t> yang </a:t>
            </a:r>
            <a:r>
              <a:rPr lang="en-US" sz="4600" dirty="0" err="1" smtClean="0"/>
              <a:t>harus</a:t>
            </a:r>
            <a:r>
              <a:rPr lang="en-US" sz="4600" dirty="0" smtClean="0"/>
              <a:t>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jalankan</a:t>
            </a:r>
            <a:r>
              <a:rPr lang="en-US" sz="4600" dirty="0" smtClean="0"/>
              <a:t> </a:t>
            </a:r>
            <a:r>
              <a:rPr lang="en-US" sz="4600" dirty="0" err="1" smtClean="0"/>
              <a:t>dan</a:t>
            </a:r>
            <a:r>
              <a:rPr lang="en-US" sz="4600" dirty="0" smtClean="0"/>
              <a:t> </a:t>
            </a:r>
            <a:r>
              <a:rPr lang="en-US" sz="4600" dirty="0" err="1" smtClean="0"/>
              <a:t>hal</a:t>
            </a:r>
            <a:r>
              <a:rPr lang="en-US" sz="4600" dirty="0" smtClean="0"/>
              <a:t> </a:t>
            </a:r>
            <a:r>
              <a:rPr lang="en-US" sz="4600" dirty="0" err="1" smtClean="0"/>
              <a:t>kecil</a:t>
            </a:r>
            <a:r>
              <a:rPr lang="en-US" sz="4600" dirty="0" smtClean="0"/>
              <a:t> </a:t>
            </a:r>
            <a:r>
              <a:rPr lang="en-US" sz="4600" dirty="0" err="1" smtClean="0"/>
              <a:t>dengan</a:t>
            </a:r>
            <a:r>
              <a:rPr lang="en-US" sz="4600" dirty="0" smtClean="0"/>
              <a:t> </a:t>
            </a:r>
            <a:r>
              <a:rPr lang="en-US" sz="4600" dirty="0" err="1" smtClean="0"/>
              <a:t>tertib</a:t>
            </a:r>
            <a:r>
              <a:rPr lang="en-US" sz="4600" dirty="0" smtClean="0"/>
              <a:t> </a:t>
            </a:r>
            <a:r>
              <a:rPr lang="en-US" sz="4600" dirty="0" err="1" smtClean="0"/>
              <a:t>dan</a:t>
            </a:r>
            <a:r>
              <a:rPr lang="en-US" sz="4600" dirty="0" smtClean="0"/>
              <a:t> </a:t>
            </a:r>
            <a:r>
              <a:rPr lang="en-US" sz="4600" dirty="0" err="1" smtClean="0"/>
              <a:t>sempurna</a:t>
            </a:r>
            <a:r>
              <a:rPr lang="en-US" sz="4600" dirty="0" smtClean="0"/>
              <a:t>. </a:t>
            </a:r>
          </a:p>
          <a:p>
            <a:pPr>
              <a:buNone/>
            </a:pPr>
            <a:r>
              <a:rPr lang="en-US" sz="4600" dirty="0" smtClean="0"/>
              <a:t>	- </a:t>
            </a:r>
            <a:r>
              <a:rPr lang="en-US" sz="4600" dirty="0" err="1" smtClean="0"/>
              <a:t>Mengerjakan</a:t>
            </a:r>
            <a:r>
              <a:rPr lang="en-US" sz="4600" dirty="0" smtClean="0"/>
              <a:t> </a:t>
            </a:r>
            <a:r>
              <a:rPr lang="en-US" sz="4600" dirty="0" err="1" smtClean="0"/>
              <a:t>kehidupan</a:t>
            </a:r>
            <a:r>
              <a:rPr lang="en-US" sz="4600" dirty="0" smtClean="0"/>
              <a:t> </a:t>
            </a:r>
            <a:r>
              <a:rPr lang="en-US" sz="4600" dirty="0" err="1" smtClean="0"/>
              <a:t>pskibra</a:t>
            </a:r>
            <a:r>
              <a:rPr lang="en-US" sz="4600" dirty="0" smtClean="0"/>
              <a:t> yang </a:t>
            </a:r>
            <a:r>
              <a:rPr lang="en-US" sz="4600" dirty="0" err="1" smtClean="0"/>
              <a:t>teratur</a:t>
            </a:r>
            <a:r>
              <a:rPr lang="en-US" sz="4600" dirty="0" smtClean="0"/>
              <a:t> </a:t>
            </a:r>
            <a:r>
              <a:rPr lang="en-US" sz="4600" dirty="0" err="1" smtClean="0"/>
              <a:t>bahkan</a:t>
            </a:r>
            <a:r>
              <a:rPr lang="en-US" sz="4600" dirty="0" smtClean="0"/>
              <a:t> </a:t>
            </a:r>
            <a:r>
              <a:rPr lang="en-US" sz="4600" dirty="0" err="1" smtClean="0"/>
              <a:t>dalam</a:t>
            </a:r>
            <a:r>
              <a:rPr lang="en-US" sz="4600" dirty="0" smtClean="0"/>
              <a:t> </a:t>
            </a:r>
            <a:r>
              <a:rPr lang="en-US" sz="4600" dirty="0" err="1" smtClean="0"/>
              <a:t>hal</a:t>
            </a:r>
            <a:r>
              <a:rPr lang="en-US" sz="4600" dirty="0" smtClean="0"/>
              <a:t> </a:t>
            </a:r>
            <a:r>
              <a:rPr lang="en-US" sz="4600" dirty="0" err="1" smtClean="0"/>
              <a:t>kecil</a:t>
            </a:r>
            <a:r>
              <a:rPr lang="en-US" sz="4600" dirty="0" smtClean="0"/>
              <a:t>. </a:t>
            </a:r>
          </a:p>
          <a:p>
            <a:pPr>
              <a:buNone/>
            </a:pPr>
            <a:endParaRPr lang="sv-SE" sz="4600" dirty="0" smtClean="0"/>
          </a:p>
          <a:p>
            <a:pPr>
              <a:buNone/>
            </a:pPr>
            <a:r>
              <a:rPr lang="sv-SE" sz="4600" dirty="0" smtClean="0"/>
              <a:t>1. Pengertian-pengertian disiplin </a:t>
            </a:r>
          </a:p>
          <a:p>
            <a:pPr>
              <a:buNone/>
            </a:pPr>
            <a:r>
              <a:rPr lang="sv-SE" sz="4600" dirty="0" smtClean="0"/>
              <a:t>	- Kepatuhan terhadap suatu peraturan </a:t>
            </a:r>
          </a:p>
          <a:p>
            <a:pPr>
              <a:buNone/>
            </a:pPr>
            <a:r>
              <a:rPr lang="en-US" sz="4600" dirty="0" smtClean="0"/>
              <a:t>	- </a:t>
            </a:r>
            <a:r>
              <a:rPr lang="en-US" sz="4600" dirty="0" err="1" smtClean="0"/>
              <a:t>Mengatur</a:t>
            </a:r>
            <a:r>
              <a:rPr lang="en-US" sz="4600" dirty="0" smtClean="0"/>
              <a:t> </a:t>
            </a:r>
            <a:r>
              <a:rPr lang="en-US" sz="4600" dirty="0" err="1" smtClean="0"/>
              <a:t>kewajiban</a:t>
            </a:r>
            <a:r>
              <a:rPr lang="en-US" sz="4600" dirty="0" smtClean="0"/>
              <a:t> </a:t>
            </a:r>
            <a:r>
              <a:rPr lang="en-US" sz="4600" dirty="0" err="1" smtClean="0"/>
              <a:t>dan</a:t>
            </a:r>
            <a:r>
              <a:rPr lang="en-US" sz="4600" dirty="0" smtClean="0"/>
              <a:t> </a:t>
            </a:r>
            <a:r>
              <a:rPr lang="en-US" sz="4600" dirty="0" err="1" smtClean="0"/>
              <a:t>larangan</a:t>
            </a:r>
            <a:r>
              <a:rPr lang="en-US" sz="4600" dirty="0" smtClean="0"/>
              <a:t> </a:t>
            </a:r>
            <a:r>
              <a:rPr lang="en-US" sz="4600" dirty="0" err="1" smtClean="0"/>
              <a:t>bagi</a:t>
            </a:r>
            <a:r>
              <a:rPr lang="en-US" sz="4600" dirty="0" smtClean="0"/>
              <a:t> </a:t>
            </a:r>
            <a:r>
              <a:rPr lang="en-US" sz="4600" dirty="0" err="1" smtClean="0"/>
              <a:t>anggota</a:t>
            </a:r>
            <a:r>
              <a:rPr lang="en-US" sz="4600" dirty="0" smtClean="0"/>
              <a:t> </a:t>
            </a:r>
            <a:r>
              <a:rPr lang="en-US" sz="4600" dirty="0" err="1" smtClean="0"/>
              <a:t>paskibra</a:t>
            </a:r>
            <a:r>
              <a:rPr lang="en-US" sz="4600" dirty="0" smtClean="0"/>
              <a:t> yang </a:t>
            </a:r>
            <a:r>
              <a:rPr lang="en-US" sz="4600" dirty="0" err="1" smtClean="0"/>
              <a:t>apabila</a:t>
            </a:r>
            <a:r>
              <a:rPr lang="en-US" sz="4600" dirty="0" smtClean="0"/>
              <a:t> </a:t>
            </a:r>
            <a:r>
              <a:rPr lang="en-US" sz="4600" dirty="0" err="1" smtClean="0"/>
              <a:t>tidak</a:t>
            </a:r>
            <a:r>
              <a:rPr lang="en-US" sz="4600" dirty="0" smtClean="0"/>
              <a:t>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taati</a:t>
            </a:r>
            <a:r>
              <a:rPr lang="en-US" sz="4600" dirty="0" smtClean="0"/>
              <a:t> </a:t>
            </a:r>
            <a:r>
              <a:rPr lang="en-US" sz="4600" dirty="0" err="1" smtClean="0"/>
              <a:t>atau</a:t>
            </a:r>
            <a:r>
              <a:rPr lang="en-US" sz="4600" dirty="0" smtClean="0"/>
              <a:t>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langgar</a:t>
            </a:r>
            <a:r>
              <a:rPr lang="en-US" sz="4600" dirty="0" smtClean="0"/>
              <a:t> </a:t>
            </a:r>
            <a:r>
              <a:rPr lang="en-US" sz="4600" dirty="0" err="1" smtClean="0"/>
              <a:t>akan</a:t>
            </a:r>
            <a:r>
              <a:rPr lang="en-US" sz="4600" dirty="0" smtClean="0"/>
              <a:t>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kenakan</a:t>
            </a:r>
            <a:r>
              <a:rPr lang="en-US" sz="4600" dirty="0" smtClean="0"/>
              <a:t> </a:t>
            </a:r>
            <a:r>
              <a:rPr lang="en-US" sz="4600" dirty="0" err="1" smtClean="0"/>
              <a:t>sanksi</a:t>
            </a:r>
            <a:r>
              <a:rPr lang="en-US" sz="4600" dirty="0" smtClean="0"/>
              <a:t>. </a:t>
            </a:r>
          </a:p>
          <a:p>
            <a:pPr>
              <a:buNone/>
            </a:pPr>
            <a:r>
              <a:rPr lang="en-US" sz="4600" dirty="0" smtClean="0"/>
              <a:t>	- </a:t>
            </a:r>
            <a:r>
              <a:rPr lang="en-US" sz="4600" dirty="0" err="1" smtClean="0"/>
              <a:t>Tanggung</a:t>
            </a:r>
            <a:r>
              <a:rPr lang="en-US" sz="4600" dirty="0" smtClean="0"/>
              <a:t> </a:t>
            </a:r>
            <a:r>
              <a:rPr lang="en-US" sz="4600" dirty="0" err="1" smtClean="0"/>
              <a:t>jawab</a:t>
            </a:r>
            <a:r>
              <a:rPr lang="en-US" sz="4600" dirty="0" smtClean="0"/>
              <a:t> </a:t>
            </a:r>
            <a:r>
              <a:rPr lang="en-US" sz="4600" dirty="0" err="1" smtClean="0"/>
              <a:t>seseorang</a:t>
            </a:r>
            <a:r>
              <a:rPr lang="en-US" sz="4600" dirty="0" smtClean="0"/>
              <a:t> </a:t>
            </a:r>
            <a:r>
              <a:rPr lang="en-US" sz="4600" dirty="0" err="1" smtClean="0"/>
              <a:t>terhadap</a:t>
            </a:r>
            <a:r>
              <a:rPr lang="en-US" sz="4600" dirty="0" smtClean="0"/>
              <a:t> </a:t>
            </a:r>
            <a:r>
              <a:rPr lang="en-US" sz="4600" dirty="0" err="1" smtClean="0"/>
              <a:t>apa</a:t>
            </a:r>
            <a:r>
              <a:rPr lang="en-US" sz="4600" dirty="0" smtClean="0"/>
              <a:t> yang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lakukan</a:t>
            </a:r>
            <a:r>
              <a:rPr lang="en-US" sz="4600" dirty="0" smtClean="0"/>
              <a:t>. </a:t>
            </a:r>
          </a:p>
          <a:p>
            <a:pPr>
              <a:buNone/>
            </a:pPr>
            <a:r>
              <a:rPr lang="en-US" sz="4600" dirty="0" smtClean="0"/>
              <a:t>	- </a:t>
            </a:r>
            <a:r>
              <a:rPr lang="en-US" sz="4600" dirty="0" err="1" smtClean="0"/>
              <a:t>Sikap</a:t>
            </a:r>
            <a:r>
              <a:rPr lang="en-US" sz="4600" dirty="0" smtClean="0"/>
              <a:t> </a:t>
            </a:r>
            <a:r>
              <a:rPr lang="en-US" sz="4600" dirty="0" err="1" smtClean="0"/>
              <a:t>seseorang</a:t>
            </a:r>
            <a:r>
              <a:rPr lang="en-US" sz="4600" dirty="0" smtClean="0"/>
              <a:t> </a:t>
            </a:r>
            <a:r>
              <a:rPr lang="en-US" sz="4600" dirty="0" err="1" smtClean="0"/>
              <a:t>dalam</a:t>
            </a:r>
            <a:r>
              <a:rPr lang="en-US" sz="4600" dirty="0" smtClean="0"/>
              <a:t> </a:t>
            </a:r>
            <a:r>
              <a:rPr lang="en-US" sz="4600" dirty="0" err="1" smtClean="0"/>
              <a:t>menyadari</a:t>
            </a:r>
            <a:r>
              <a:rPr lang="en-US" sz="4600" dirty="0" smtClean="0"/>
              <a:t> </a:t>
            </a:r>
            <a:r>
              <a:rPr lang="en-US" sz="4600" dirty="0" err="1" smtClean="0"/>
              <a:t>apa</a:t>
            </a:r>
            <a:r>
              <a:rPr lang="en-US" sz="4600" dirty="0" smtClean="0"/>
              <a:t> yang </a:t>
            </a:r>
            <a:r>
              <a:rPr lang="en-US" sz="4600" dirty="0" err="1" smtClean="0"/>
              <a:t>harus</a:t>
            </a:r>
            <a:r>
              <a:rPr lang="en-US" sz="4600" dirty="0" smtClean="0"/>
              <a:t> </a:t>
            </a:r>
            <a:r>
              <a:rPr lang="en-US" sz="4600" dirty="0" err="1" smtClean="0"/>
              <a:t>di</a:t>
            </a:r>
            <a:r>
              <a:rPr lang="en-US" sz="4600" dirty="0" smtClean="0"/>
              <a:t> </a:t>
            </a:r>
            <a:r>
              <a:rPr lang="en-US" sz="4600" dirty="0" err="1" smtClean="0"/>
              <a:t>lakukan</a:t>
            </a:r>
            <a:r>
              <a:rPr lang="en-US" sz="4600" dirty="0" smtClean="0"/>
              <a:t>. 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tertib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paskibra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(</a:t>
            </a:r>
            <a:r>
              <a:rPr lang="en-US" dirty="0" err="1" smtClean="0"/>
              <a:t>sikap</a:t>
            </a:r>
            <a:r>
              <a:rPr lang="en-US" dirty="0" smtClean="0"/>
              <a:t> top).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paskibra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Mempunyai</a:t>
            </a:r>
            <a:r>
              <a:rPr lang="en-US" dirty="0" smtClean="0"/>
              <a:t> mental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yang </a:t>
            </a:r>
            <a:r>
              <a:rPr lang="en-US" dirty="0" err="1" smtClean="0"/>
              <a:t>tangguh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 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scene3d>
              <a:camera prst="perspectiveLef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Terima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Kasih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</a:t>
            </a:r>
            <a:endParaRPr lang="en-US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799"/>
          </a:xfrm>
        </p:spPr>
        <p:txBody>
          <a:bodyPr>
            <a:normAutofit/>
          </a:bodyPr>
          <a:lstStyle/>
          <a:p>
            <a:r>
              <a:rPr lang="en-US" sz="3800" dirty="0" err="1" smtClean="0">
                <a:latin typeface="Andalus" pitchFamily="18" charset="-78"/>
                <a:cs typeface="Andalus" pitchFamily="18" charset="-78"/>
              </a:rPr>
              <a:t>Adat</a:t>
            </a:r>
            <a:r>
              <a:rPr lang="en-US" sz="3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800" dirty="0" err="1" smtClean="0">
                <a:latin typeface="Andalus" pitchFamily="18" charset="-78"/>
                <a:cs typeface="Andalus" pitchFamily="18" charset="-78"/>
              </a:rPr>
              <a:t>Istiadat</a:t>
            </a:r>
            <a:r>
              <a:rPr lang="en-US" sz="3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800" dirty="0" err="1" smtClean="0">
                <a:latin typeface="Andalus" pitchFamily="18" charset="-78"/>
                <a:cs typeface="Andalus" pitchFamily="18" charset="-78"/>
              </a:rPr>
              <a:t>Seorang</a:t>
            </a:r>
            <a:r>
              <a:rPr lang="en-US" sz="3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800" dirty="0" err="1" smtClean="0">
                <a:latin typeface="Andalus" pitchFamily="18" charset="-78"/>
                <a:cs typeface="Andalus" pitchFamily="18" charset="-78"/>
              </a:rPr>
              <a:t>Paskibra</a:t>
            </a:r>
            <a:endParaRPr lang="en-US" sz="3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Sikap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Seorang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Paskibra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 PENGERTIAN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algn="l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Sikap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tingkah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laku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perbuatan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keadaan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seseorang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suatu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kondisi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tertentu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Sikap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kecenderungan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seseorang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bertingkah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laku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Sikap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kejiwaan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paskibra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Kebanyakan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sikap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sering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istiadat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tatakrama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Tetapi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sering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juga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bertentangan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tatakrama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istiadat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tersebut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Sikap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paskibra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sering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menonjolkan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sikap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fleksibel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fleksibelitas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estetika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Jadi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estetika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keindahanlah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menjadi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penting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B.TUJUAN SIKAP PASKIBRA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tuntunan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hidup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sehari-hari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kehidupan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paskibra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Kemampuan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tampil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penuh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kepribadian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Memupuk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rasa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tanggung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jawab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cipta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dinamis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Membina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watak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karakter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Menunjukan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sikap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lahir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kepemimpinan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Melatih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bertindak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tegas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fisik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modal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kepribadian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err="1" smtClean="0"/>
              <a:t>C.Wujud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Sikap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1.Sikap </a:t>
            </a:r>
            <a:r>
              <a:rPr lang="en-US" sz="2000" b="1" dirty="0" err="1" smtClean="0"/>
              <a:t>Berpenampilan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kegiatan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paskibra</a:t>
            </a: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Mengenaakan</a:t>
            </a:r>
            <a:r>
              <a:rPr lang="en-US" sz="2200" dirty="0" smtClean="0"/>
              <a:t> </a:t>
            </a:r>
            <a:r>
              <a:rPr lang="en-US" sz="2200" dirty="0" err="1" smtClean="0"/>
              <a:t>pakaian</a:t>
            </a:r>
            <a:r>
              <a:rPr lang="en-US" sz="2200" dirty="0" smtClean="0"/>
              <a:t> </a:t>
            </a:r>
            <a:r>
              <a:rPr lang="en-US" sz="2200" dirty="0" err="1" smtClean="0"/>
              <a:t>Dinas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disesuaikan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jenis</a:t>
            </a:r>
            <a:r>
              <a:rPr lang="en-US" sz="2200" dirty="0" smtClean="0"/>
              <a:t> </a:t>
            </a:r>
            <a:r>
              <a:rPr lang="en-US" sz="2200" dirty="0" err="1" smtClean="0"/>
              <a:t>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aturan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telah</a:t>
            </a:r>
            <a:r>
              <a:rPr lang="en-US" sz="2200" dirty="0" smtClean="0"/>
              <a:t> </a:t>
            </a:r>
            <a:r>
              <a:rPr lang="en-US" sz="2200" dirty="0" err="1" smtClean="0"/>
              <a:t>ditetapkan</a:t>
            </a:r>
            <a:r>
              <a:rPr lang="en-US" sz="2200" dirty="0" smtClean="0"/>
              <a:t>.</a:t>
            </a:r>
            <a:endParaRPr lang="en-US" sz="22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Pakaian</a:t>
            </a:r>
            <a:r>
              <a:rPr lang="en-US" sz="2400" dirty="0" smtClean="0"/>
              <a:t> </a:t>
            </a:r>
            <a:r>
              <a:rPr lang="en-US" sz="2400" dirty="0" err="1" smtClean="0"/>
              <a:t>Rapih,Bersih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Sopan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Dinas,seperti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a. PDU (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upacara</a:t>
            </a:r>
            <a:r>
              <a:rPr lang="en-US" sz="2400" dirty="0" smtClean="0"/>
              <a:t>). 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b</a:t>
            </a:r>
            <a:r>
              <a:rPr lang="en-US" sz="2400" dirty="0" smtClean="0"/>
              <a:t>. PDH (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harian</a:t>
            </a:r>
            <a:r>
              <a:rPr lang="en-US" sz="2400" dirty="0" smtClean="0"/>
              <a:t>) 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c. PNK (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non </a:t>
            </a:r>
            <a:r>
              <a:rPr lang="en-US" sz="2400" dirty="0" err="1" smtClean="0"/>
              <a:t>kedinasan</a:t>
            </a:r>
            <a:r>
              <a:rPr lang="en-US" sz="2400" dirty="0" smtClean="0"/>
              <a:t>, “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batik, </a:t>
            </a:r>
            <a:r>
              <a:rPr lang="en-US" sz="2400" dirty="0" err="1" smtClean="0"/>
              <a:t>atau</a:t>
            </a:r>
            <a:r>
              <a:rPr lang="en-US" sz="2400" dirty="0"/>
              <a:t> </a:t>
            </a:r>
            <a:r>
              <a:rPr lang="en-US" sz="2400" dirty="0" smtClean="0"/>
              <a:t>		     </a:t>
            </a:r>
            <a:r>
              <a:rPr lang="en-US" sz="2400" dirty="0" err="1" smtClean="0"/>
              <a:t>kemeja</a:t>
            </a:r>
            <a:r>
              <a:rPr lang="en-US" sz="2400" dirty="0" smtClean="0"/>
              <a:t>”). 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d. PDK (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kotak-kotak</a:t>
            </a:r>
            <a:r>
              <a:rPr lang="en-US" sz="2400" dirty="0" smtClean="0"/>
              <a:t>). 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e. PDL (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</a:t>
            </a:r>
            <a:r>
              <a:rPr lang="en-US" sz="2400" dirty="0" err="1" smtClean="0"/>
              <a:t>dinas</a:t>
            </a:r>
            <a:r>
              <a:rPr lang="en-US" sz="2400" dirty="0" smtClean="0"/>
              <a:t> </a:t>
            </a:r>
            <a:r>
              <a:rPr lang="en-US" sz="2400" dirty="0" err="1" smtClean="0"/>
              <a:t>lapangan</a:t>
            </a:r>
            <a:r>
              <a:rPr lang="en-US" sz="24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Murah</a:t>
            </a:r>
            <a:r>
              <a:rPr lang="en-US" sz="2400" dirty="0" smtClean="0"/>
              <a:t> </a:t>
            </a:r>
            <a:r>
              <a:rPr lang="en-US" sz="2400" dirty="0" err="1" smtClean="0"/>
              <a:t>Senyum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fi-FI" sz="2400" dirty="0" smtClean="0"/>
              <a:t> Jika memakai sepatu PDH, harus mengkilap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Sikap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berupa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rohaniah</a:t>
            </a:r>
            <a:r>
              <a:rPr lang="en-US" sz="2400" b="1" dirty="0" smtClean="0"/>
              <a:t> 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Keyakinan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Ketenangan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Ketentraman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Kesatuan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Keterbukaan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Kebaikan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Ketaatan</a:t>
            </a:r>
            <a:r>
              <a:rPr lang="en-US" sz="2600" dirty="0" smtClean="0"/>
              <a:t>. 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D.SIKAP TOP PASKIBRA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1. </a:t>
            </a:r>
            <a:r>
              <a:rPr lang="en-US" sz="2400" b="1" dirty="0" err="1" smtClean="0"/>
              <a:t>Sikap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duduk</a:t>
            </a:r>
            <a:r>
              <a:rPr lang="en-US" sz="2400" b="1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Duduk</a:t>
            </a:r>
            <a:r>
              <a:rPr lang="en-US" sz="2600" dirty="0" smtClean="0"/>
              <a:t> </a:t>
            </a:r>
            <a:r>
              <a:rPr lang="en-US" sz="2600" dirty="0" err="1" smtClean="0"/>
              <a:t>sebaikanya</a:t>
            </a:r>
            <a:r>
              <a:rPr lang="en-US" sz="2600" dirty="0" smtClean="0"/>
              <a:t> </a:t>
            </a:r>
            <a:r>
              <a:rPr lang="en-US" sz="2600" dirty="0" err="1" smtClean="0"/>
              <a:t>tegak</a:t>
            </a:r>
            <a:r>
              <a:rPr lang="en-US" sz="2600" dirty="0" smtClean="0"/>
              <a:t>, </a:t>
            </a:r>
            <a:r>
              <a:rPr lang="en-US" sz="2600" dirty="0" err="1" smtClean="0"/>
              <a:t>rileks</a:t>
            </a: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Bila</a:t>
            </a:r>
            <a:r>
              <a:rPr lang="en-US" sz="2600" dirty="0" smtClean="0"/>
              <a:t> </a:t>
            </a:r>
            <a:r>
              <a:rPr lang="en-US" sz="2600" dirty="0" err="1" smtClean="0"/>
              <a:t>ada</a:t>
            </a:r>
            <a:r>
              <a:rPr lang="en-US" sz="2600" dirty="0" smtClean="0"/>
              <a:t> yang </a:t>
            </a:r>
            <a:r>
              <a:rPr lang="en-US" sz="2600" dirty="0" err="1" smtClean="0"/>
              <a:t>berbicara</a:t>
            </a:r>
            <a:r>
              <a:rPr lang="en-US" sz="2600" dirty="0" smtClean="0"/>
              <a:t> </a:t>
            </a:r>
            <a:r>
              <a:rPr lang="en-US" sz="2600" dirty="0" err="1" smtClean="0"/>
              <a:t>perhatikan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sedang</a:t>
            </a:r>
            <a:r>
              <a:rPr lang="en-US" sz="2600" dirty="0" smtClean="0"/>
              <a:t> </a:t>
            </a:r>
            <a:r>
              <a:rPr lang="en-US" sz="2600" dirty="0" err="1" smtClean="0"/>
              <a:t>berbicara</a:t>
            </a:r>
            <a:r>
              <a:rPr lang="en-US" sz="2600" dirty="0" smtClean="0"/>
              <a:t>, </a:t>
            </a:r>
            <a:r>
              <a:rPr lang="en-US" sz="2600" dirty="0" err="1" smtClean="0"/>
              <a:t>jangan</a:t>
            </a:r>
            <a:r>
              <a:rPr lang="en-US" sz="2600" dirty="0" smtClean="0"/>
              <a:t> </a:t>
            </a:r>
            <a:r>
              <a:rPr lang="en-US" sz="2600" dirty="0" err="1" smtClean="0"/>
              <a:t>ngobrol</a:t>
            </a:r>
            <a:r>
              <a:rPr lang="en-US" sz="2600" dirty="0" smtClean="0"/>
              <a:t>, </a:t>
            </a:r>
            <a:r>
              <a:rPr lang="en-US" sz="2600" dirty="0" err="1" smtClean="0"/>
              <a:t>bisik-bisik</a:t>
            </a:r>
            <a:r>
              <a:rPr lang="en-US" sz="2600" dirty="0" smtClean="0"/>
              <a:t>, </a:t>
            </a:r>
            <a:r>
              <a:rPr lang="en-US" sz="2600" dirty="0" err="1" smtClean="0"/>
              <a:t>tengak-tengok</a:t>
            </a:r>
            <a:r>
              <a:rPr lang="en-US" sz="26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it-IT" sz="2600" dirty="0" smtClean="0"/>
              <a:t>Mematuhi </a:t>
            </a:r>
            <a:r>
              <a:rPr lang="it-IT" sz="2600" dirty="0" smtClean="0"/>
              <a:t>peraturan di mana kita duduk. </a:t>
            </a: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Kaki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silangkan</a:t>
            </a:r>
            <a:r>
              <a:rPr lang="en-US" sz="2600" dirty="0" smtClean="0"/>
              <a:t> (</a:t>
            </a:r>
            <a:r>
              <a:rPr lang="en-US" sz="2600" dirty="0" err="1" smtClean="0"/>
              <a:t>duduk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kursi</a:t>
            </a:r>
            <a:r>
              <a:rPr lang="en-US" sz="2600" dirty="0" smtClean="0"/>
              <a:t>).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putri</a:t>
            </a:r>
            <a:r>
              <a:rPr lang="en-US" sz="2600" dirty="0" smtClean="0"/>
              <a:t> kaki </a:t>
            </a:r>
            <a:r>
              <a:rPr lang="en-US" sz="2600" dirty="0" err="1" smtClean="0"/>
              <a:t>kanan</a:t>
            </a:r>
            <a:r>
              <a:rPr lang="en-US" sz="2600" dirty="0" smtClean="0"/>
              <a:t> </a:t>
            </a:r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majukan</a:t>
            </a:r>
            <a:r>
              <a:rPr lang="en-US" sz="2600" dirty="0" smtClean="0"/>
              <a:t> </a:t>
            </a:r>
            <a:r>
              <a:rPr lang="en-US" sz="2600" dirty="0" err="1" smtClean="0"/>
              <a:t>sedikit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i-FI" sz="2600" dirty="0" smtClean="0"/>
              <a:t> Perhatian tertuju pada satu arah.</a:t>
            </a:r>
            <a:endParaRPr lang="en-US" sz="2600" dirty="0" smtClean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2.Sikap </a:t>
            </a:r>
            <a:r>
              <a:rPr lang="en-US" sz="2800" b="1" dirty="0" err="1" smtClean="0"/>
              <a:t>Berdiri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tegak</a:t>
            </a:r>
            <a:r>
              <a:rPr lang="en-US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saku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makan-minum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hindari</a:t>
            </a:r>
            <a:r>
              <a:rPr lang="en-US" dirty="0" smtClean="0"/>
              <a:t> pula kaki </a:t>
            </a:r>
            <a:r>
              <a:rPr lang="en-US" dirty="0" err="1" smtClean="0"/>
              <a:t>bersandar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tembok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berkacak</a:t>
            </a:r>
            <a:r>
              <a:rPr lang="en-US" dirty="0" smtClean="0"/>
              <a:t> </a:t>
            </a:r>
            <a:r>
              <a:rPr lang="en-US" dirty="0" err="1" smtClean="0"/>
              <a:t>pinggang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keangkuhan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kesombongan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3.Sikap </a:t>
            </a:r>
            <a:r>
              <a:rPr lang="en-US" dirty="0" err="1" smtClean="0"/>
              <a:t>berbicara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, </a:t>
            </a:r>
            <a:r>
              <a:rPr lang="en-US" dirty="0" err="1" smtClean="0"/>
              <a:t>tenang</a:t>
            </a:r>
            <a:r>
              <a:rPr lang="en-US" dirty="0" smtClean="0"/>
              <a:t>, </a:t>
            </a:r>
            <a:r>
              <a:rPr lang="en-US" dirty="0" err="1" smtClean="0"/>
              <a:t>sekali</a:t>
            </a:r>
            <a:r>
              <a:rPr lang="en-US" dirty="0" smtClean="0"/>
              <a:t>-kali </a:t>
            </a:r>
            <a:r>
              <a:rPr lang="en-US" dirty="0" err="1" smtClean="0"/>
              <a:t>ditegaskan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kearah</a:t>
            </a:r>
            <a:r>
              <a:rPr lang="en-US" dirty="0" smtClean="0"/>
              <a:t> yang </a:t>
            </a:r>
            <a:r>
              <a:rPr lang="en-US" dirty="0" err="1" smtClean="0"/>
              <a:t>diajak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</a:t>
            </a:r>
            <a:r>
              <a:rPr lang="en-US" dirty="0" err="1" smtClean="0"/>
              <a:t>Bicara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Jadilah</a:t>
            </a:r>
            <a:r>
              <a:rPr lang="en-US" dirty="0" smtClean="0"/>
              <a:t> </a:t>
            </a:r>
            <a:r>
              <a:rPr lang="en-US" dirty="0" err="1" smtClean="0"/>
              <a:t>pembicara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kesempatan,tapi</a:t>
            </a:r>
            <a:r>
              <a:rPr lang="en-US" dirty="0" smtClean="0"/>
              <a:t> </a:t>
            </a:r>
            <a:r>
              <a:rPr lang="en-US" dirty="0" err="1" smtClean="0"/>
              <a:t>jadilah</a:t>
            </a:r>
            <a:r>
              <a:rPr lang="en-US" dirty="0" smtClean="0"/>
              <a:t> </a:t>
            </a:r>
            <a:r>
              <a:rPr lang="en-US" dirty="0" err="1" smtClean="0"/>
              <a:t>pendengar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mendengarkan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v-SE" dirty="0" smtClean="0"/>
              <a:t> </a:t>
            </a:r>
            <a:r>
              <a:rPr lang="sv-SE" b="1" dirty="0" smtClean="0"/>
              <a:t>Dilarang keras mengeluarkan kata-kata kotor dan tidak beretika</a:t>
            </a:r>
            <a:r>
              <a:rPr lang="sv-SE" b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menggunjing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sv-SE" dirty="0" smtClean="0"/>
              <a:t>Perhatikan dengan siapa anda berbicara dan seberapa akrabkah anda dengan dia</a:t>
            </a:r>
            <a:r>
              <a:rPr lang="sv-SE" dirty="0" smtClean="0"/>
              <a:t>.(Tetap menunjukan rasa Hormat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Biasakan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berbicara</a:t>
            </a:r>
            <a:r>
              <a:rPr lang="en-US" dirty="0" smtClean="0"/>
              <a:t>/</a:t>
            </a:r>
            <a:r>
              <a:rPr lang="en-US" dirty="0" err="1" smtClean="0"/>
              <a:t>bertanya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forum-forum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4.Sikap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penghormatan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Mengangguk</a:t>
            </a:r>
            <a:r>
              <a:rPr lang="en-US" dirty="0" smtClean="0"/>
              <a:t> </a:t>
            </a:r>
            <a:r>
              <a:rPr lang="en-US" dirty="0" err="1" smtClean="0"/>
              <a:t>sedalam</a:t>
            </a:r>
            <a:r>
              <a:rPr lang="en-US" dirty="0" smtClean="0"/>
              <a:t> 45 </a:t>
            </a:r>
            <a:r>
              <a:rPr lang="en-US" dirty="0" err="1" smtClean="0"/>
              <a:t>derajat</a:t>
            </a:r>
            <a:r>
              <a:rPr lang="en-US" dirty="0" smtClean="0"/>
              <a:t>,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membungkuk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3 </a:t>
            </a:r>
            <a:r>
              <a:rPr lang="en-US" dirty="0" err="1" smtClean="0"/>
              <a:t>derajat</a:t>
            </a:r>
            <a:r>
              <a:rPr lang="en-US" dirty="0" smtClean="0"/>
              <a:t>,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sejenak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setinggi</a:t>
            </a:r>
            <a:r>
              <a:rPr lang="en-US" dirty="0" smtClean="0"/>
              <a:t> </a:t>
            </a:r>
            <a:r>
              <a:rPr lang="en-US" dirty="0" err="1" smtClean="0"/>
              <a:t>pelipis</a:t>
            </a:r>
            <a:r>
              <a:rPr lang="en-US" dirty="0" smtClean="0"/>
              <a:t> (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Hormat</a:t>
            </a:r>
            <a:r>
              <a:rPr lang="en-US" dirty="0" smtClean="0"/>
              <a:t>)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membungkuk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ucapan</a:t>
            </a:r>
            <a:r>
              <a:rPr lang="en-US" dirty="0" smtClean="0"/>
              <a:t> : “</a:t>
            </a:r>
            <a:r>
              <a:rPr lang="en-US" i="1" dirty="0" err="1" smtClean="0"/>
              <a:t>Assalamu’alaikum</a:t>
            </a:r>
            <a:r>
              <a:rPr lang="en-US" i="1" dirty="0" smtClean="0"/>
              <a:t>. Kang/</a:t>
            </a:r>
            <a:r>
              <a:rPr lang="en-US" i="1" dirty="0" err="1" smtClean="0"/>
              <a:t>teh</a:t>
            </a:r>
            <a:r>
              <a:rPr lang="en-US" i="1" dirty="0" smtClean="0"/>
              <a:t>”</a:t>
            </a:r>
            <a:r>
              <a:rPr lang="en-US" dirty="0" smtClean="0"/>
              <a:t> </a:t>
            </a:r>
            <a:r>
              <a:rPr lang="en-US" dirty="0" err="1" smtClean="0"/>
              <a:t>atau</a:t>
            </a:r>
            <a:r>
              <a:rPr lang="en-US" dirty="0" smtClean="0"/>
              <a:t> “</a:t>
            </a:r>
            <a:r>
              <a:rPr lang="en-US" i="1" dirty="0" err="1" smtClean="0"/>
              <a:t>Selamat</a:t>
            </a:r>
            <a:r>
              <a:rPr lang="en-US" i="1" dirty="0" smtClean="0"/>
              <a:t> </a:t>
            </a:r>
            <a:r>
              <a:rPr lang="en-US" i="1" dirty="0" err="1" smtClean="0"/>
              <a:t>Pagi</a:t>
            </a:r>
            <a:r>
              <a:rPr lang="en-US" i="1" dirty="0" smtClean="0"/>
              <a:t>/</a:t>
            </a:r>
            <a:r>
              <a:rPr lang="en-US" i="1" dirty="0" err="1" smtClean="0"/>
              <a:t>siang</a:t>
            </a:r>
            <a:r>
              <a:rPr lang="en-US" i="1" dirty="0" smtClean="0"/>
              <a:t>/sore Kang/</a:t>
            </a:r>
            <a:r>
              <a:rPr lang="en-US" i="1" dirty="0" err="1" smtClean="0"/>
              <a:t>teh</a:t>
            </a:r>
            <a:r>
              <a:rPr lang="en-US" i="1" dirty="0" smtClean="0"/>
              <a:t>.”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smtClean="0"/>
              <a:t>“WAJIB” </a:t>
            </a:r>
            <a:r>
              <a:rPr lang="en-US" dirty="0" err="1" smtClean="0"/>
              <a:t>dilakukan</a:t>
            </a:r>
            <a:r>
              <a:rPr lang="en-US" dirty="0" smtClean="0"/>
              <a:t> junior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senior,Purna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Pelatih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kepaskibraan</a:t>
            </a:r>
            <a:r>
              <a:rPr lang="en-US" dirty="0" smtClean="0"/>
              <a:t>. Senior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membalas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merespon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anggukan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 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lurus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depan</a:t>
            </a:r>
            <a:r>
              <a:rPr lang="en-US" sz="2400" dirty="0" smtClean="0"/>
              <a:t> 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bicara</a:t>
            </a:r>
            <a:r>
              <a:rPr lang="en-US" sz="2400" dirty="0" smtClean="0"/>
              <a:t> / </a:t>
            </a:r>
            <a:r>
              <a:rPr lang="en-US" sz="2400" dirty="0" err="1" smtClean="0"/>
              <a:t>ngobrol</a:t>
            </a:r>
            <a:r>
              <a:rPr lang="en-US" sz="2400" dirty="0" smtClean="0"/>
              <a:t> </a:t>
            </a:r>
          </a:p>
          <a:p>
            <a:r>
              <a:rPr lang="en-US" sz="2400" dirty="0" smtClean="0"/>
              <a:t> Di </a:t>
            </a:r>
            <a:r>
              <a:rPr lang="en-US" sz="2400" dirty="0" err="1" smtClean="0"/>
              <a:t>larang</a:t>
            </a:r>
            <a:r>
              <a:rPr lang="en-US" sz="2400" dirty="0" smtClean="0"/>
              <a:t> 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sambil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Sikapmu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wujudkan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. </a:t>
            </a:r>
          </a:p>
          <a:p>
            <a:r>
              <a:rPr lang="en-US" sz="2400" dirty="0" err="1" smtClean="0"/>
              <a:t>Sikapmu</a:t>
            </a:r>
            <a:r>
              <a:rPr lang="en-US" sz="2400" dirty="0" smtClean="0"/>
              <a:t> </a:t>
            </a:r>
            <a:r>
              <a:rPr lang="en-US" sz="2400" dirty="0" err="1" smtClean="0"/>
              <a:t>tunjukan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lingkunganmu</a:t>
            </a:r>
            <a:r>
              <a:rPr lang="en-US" sz="2400" dirty="0" smtClean="0"/>
              <a:t>,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pelatih,purna</a:t>
            </a:r>
            <a:r>
              <a:rPr lang="en-US" sz="2400" dirty="0" smtClean="0"/>
              <a:t> &amp; senior.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 SIKAP POKOK PASKIBRA </a:t>
            </a:r>
          </a:p>
          <a:p>
            <a:pPr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Jiwa</a:t>
            </a:r>
            <a:r>
              <a:rPr lang="en-US" sz="2400" dirty="0" smtClean="0"/>
              <a:t> </a:t>
            </a:r>
            <a:r>
              <a:rPr lang="en-US" sz="2400" dirty="0" err="1" smtClean="0"/>
              <a:t>patriotisme</a:t>
            </a:r>
            <a:r>
              <a:rPr lang="en-US" sz="2400" dirty="0" smtClean="0"/>
              <a:t> (</a:t>
            </a:r>
            <a:r>
              <a:rPr lang="en-US" sz="2400" dirty="0" err="1" smtClean="0"/>
              <a:t>ing</a:t>
            </a:r>
            <a:r>
              <a:rPr lang="en-US" sz="2400" dirty="0" smtClean="0"/>
              <a:t> </a:t>
            </a:r>
            <a:r>
              <a:rPr lang="en-US" sz="2400" dirty="0" err="1" smtClean="0"/>
              <a:t>ngarso</a:t>
            </a:r>
            <a:r>
              <a:rPr lang="en-US" sz="2400" dirty="0" smtClean="0"/>
              <a:t> sung </a:t>
            </a:r>
            <a:r>
              <a:rPr lang="en-US" sz="2400" dirty="0" err="1" smtClean="0"/>
              <a:t>tulodo</a:t>
            </a:r>
            <a:r>
              <a:rPr lang="en-US" sz="2400" dirty="0" smtClean="0"/>
              <a:t> “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depan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teladan</a:t>
            </a:r>
            <a:r>
              <a:rPr lang="en-US" sz="2400" dirty="0" smtClean="0"/>
              <a:t>”) </a:t>
            </a:r>
          </a:p>
          <a:p>
            <a:pPr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Jiwa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nasionalisme</a:t>
            </a:r>
            <a:r>
              <a:rPr lang="en-US" sz="2400" dirty="0" smtClean="0"/>
              <a:t> (</a:t>
            </a:r>
            <a:r>
              <a:rPr lang="en-US" sz="2400" dirty="0" err="1" smtClean="0"/>
              <a:t>ing</a:t>
            </a:r>
            <a:r>
              <a:rPr lang="en-US" sz="2400" dirty="0" smtClean="0"/>
              <a:t> </a:t>
            </a:r>
            <a:r>
              <a:rPr lang="en-US" sz="2400" dirty="0" err="1" smtClean="0"/>
              <a:t>madya</a:t>
            </a:r>
            <a:r>
              <a:rPr lang="en-US" sz="2400" dirty="0" smtClean="0"/>
              <a:t> </a:t>
            </a:r>
            <a:r>
              <a:rPr lang="en-US" sz="2400" dirty="0" err="1" smtClean="0"/>
              <a:t>mangun</a:t>
            </a:r>
            <a:r>
              <a:rPr lang="en-US" sz="2400" dirty="0" smtClean="0"/>
              <a:t> </a:t>
            </a:r>
            <a:r>
              <a:rPr lang="en-US" sz="2400" dirty="0" err="1" smtClean="0"/>
              <a:t>karso</a:t>
            </a:r>
            <a:r>
              <a:rPr lang="en-US" sz="2400" dirty="0" smtClean="0"/>
              <a:t> “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sebnagui</a:t>
            </a:r>
            <a:r>
              <a:rPr lang="en-US" sz="2400" dirty="0" smtClean="0"/>
              <a:t> </a:t>
            </a:r>
            <a:r>
              <a:rPr lang="en-US" sz="2400" dirty="0" err="1" smtClean="0"/>
              <a:t>penyemangat</a:t>
            </a:r>
            <a:r>
              <a:rPr lang="en-US" sz="2400" dirty="0" smtClean="0"/>
              <a:t>”) </a:t>
            </a:r>
          </a:p>
          <a:p>
            <a:pPr>
              <a:buNone/>
            </a:pPr>
            <a:r>
              <a:rPr lang="en-US" sz="2400" dirty="0" smtClean="0"/>
              <a:t>	- </a:t>
            </a:r>
            <a:r>
              <a:rPr lang="en-US" sz="2400" dirty="0" err="1" smtClean="0"/>
              <a:t>Menghargai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, </a:t>
            </a:r>
            <a:r>
              <a:rPr lang="en-US" sz="2400" dirty="0" err="1" smtClean="0"/>
              <a:t>daerah</a:t>
            </a:r>
            <a:r>
              <a:rPr lang="en-US" sz="2400" dirty="0" smtClean="0"/>
              <a:t>, </a:t>
            </a:r>
            <a:r>
              <a:rPr lang="en-US" sz="2400" dirty="0" err="1" smtClean="0"/>
              <a:t>kesenian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tradisional</a:t>
            </a:r>
            <a:r>
              <a:rPr lang="en-US" sz="2400" dirty="0" smtClean="0"/>
              <a:t>. </a:t>
            </a:r>
          </a:p>
          <a:p>
            <a:pPr>
              <a:buNone/>
            </a:pPr>
            <a:r>
              <a:rPr lang="en-US" sz="2400" dirty="0" smtClean="0"/>
              <a:t>	- </a:t>
            </a:r>
            <a:r>
              <a:rPr lang="en-US" sz="2400" dirty="0" err="1" smtClean="0"/>
              <a:t>Menyeleksi</a:t>
            </a:r>
            <a:r>
              <a:rPr lang="en-US" sz="2400" dirty="0" smtClean="0"/>
              <a:t> </a:t>
            </a:r>
            <a:r>
              <a:rPr lang="en-US" sz="2400" dirty="0" err="1" smtClean="0"/>
              <a:t>kebudayaan</a:t>
            </a:r>
            <a:r>
              <a:rPr lang="en-US" sz="2400" dirty="0" smtClean="0"/>
              <a:t> </a:t>
            </a:r>
            <a:r>
              <a:rPr lang="en-US" sz="2400" dirty="0" err="1" smtClean="0"/>
              <a:t>asing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</a:t>
            </a:r>
            <a:r>
              <a:rPr lang="en-US" sz="2400" dirty="0" err="1" smtClean="0"/>
              <a:t>ikut-ikutan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trendi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berlebihan</a:t>
            </a:r>
            <a:r>
              <a:rPr lang="en-US" sz="2400" dirty="0" smtClean="0"/>
              <a:t>.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segi</a:t>
            </a:r>
            <a:r>
              <a:rPr lang="en-US" sz="2400" dirty="0" smtClean="0"/>
              <a:t> </a:t>
            </a:r>
            <a:r>
              <a:rPr lang="en-US" sz="2400" dirty="0" err="1" smtClean="0"/>
              <a:t>baiknya</a:t>
            </a:r>
            <a:r>
              <a:rPr lang="en-US" sz="2400" dirty="0" smtClean="0"/>
              <a:t>, </a:t>
            </a:r>
            <a:r>
              <a:rPr lang="en-US" sz="2400" dirty="0" err="1" smtClean="0"/>
              <a:t>jangan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memandang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segi</a:t>
            </a:r>
            <a:r>
              <a:rPr lang="en-US" sz="2400" dirty="0" smtClean="0"/>
              <a:t> </a:t>
            </a:r>
            <a:r>
              <a:rPr lang="en-US" sz="2400" dirty="0" err="1" smtClean="0"/>
              <a:t>negatifnya</a:t>
            </a:r>
            <a:r>
              <a:rPr lang="en-US" sz="2400" dirty="0" smtClean="0"/>
              <a:t> (</a:t>
            </a:r>
            <a:r>
              <a:rPr lang="en-US" sz="2400" dirty="0" err="1" smtClean="0"/>
              <a:t>jangban</a:t>
            </a:r>
            <a:r>
              <a:rPr lang="en-US" sz="2400" dirty="0" smtClean="0"/>
              <a:t> negative </a:t>
            </a:r>
            <a:r>
              <a:rPr lang="en-US" sz="2400" dirty="0" err="1" smtClean="0"/>
              <a:t>thingking</a:t>
            </a:r>
            <a:r>
              <a:rPr lang="en-US" sz="2400" dirty="0" smtClean="0"/>
              <a:t>).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144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Nama Pembawa Materi:  Febryan Hary Prasetyo Isma Asiatik Afrik Nur Rozannah</vt:lpstr>
      <vt:lpstr>Adat Istiadat Seorang Paskibra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 Istiadat Seorang Paskibra</dc:title>
  <dc:creator>user</dc:creator>
  <cp:lastModifiedBy>user</cp:lastModifiedBy>
  <cp:revision>31</cp:revision>
  <dcterms:created xsi:type="dcterms:W3CDTF">2017-03-12T12:09:26Z</dcterms:created>
  <dcterms:modified xsi:type="dcterms:W3CDTF">2017-04-14T07:43:13Z</dcterms:modified>
</cp:coreProperties>
</file>