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BE1-A797-4259-A0AD-9A13E4EAEA5A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BB674-C504-4956-91F3-0BE8ECA533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C5A-54C4-4043-B43C-0E9CEDCA556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893D-9E09-4840-A94E-43FC8E086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"/>
            <a:ext cx="7848600" cy="5867400"/>
          </a:xfrm>
        </p:spPr>
        <p:txBody>
          <a:bodyPr>
            <a:normAutofit/>
          </a:bodyPr>
          <a:lstStyle/>
          <a:p>
            <a:r>
              <a:rPr lang="id-ID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Kelompok 4</a:t>
            </a:r>
          </a:p>
          <a:p>
            <a:pPr algn="l"/>
            <a:endParaRPr lang="id-ID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id-ID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 Kelompok : -Febryan Hary Prasetyo</a:t>
            </a:r>
          </a:p>
          <a:p>
            <a:pPr indent="3252788" algn="l"/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-Ferdi Nur Rochman</a:t>
            </a:r>
          </a:p>
          <a:p>
            <a:pPr indent="3252788" algn="l"/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-Galih Wayan Saputra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Konstruksi Injector Type Sigle hole &amp; MultipleHole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Injector Type Single Hole</a:t>
            </a:r>
          </a:p>
          <a:p>
            <a:pPr>
              <a:buNone/>
            </a:pPr>
            <a:r>
              <a:rPr lang="id-ID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60325" indent="-60325">
              <a:buNone/>
            </a:pP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indent="-60325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Injector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berlubang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Single hole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pengabutannya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mememrlkukan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injektion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pump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Demikian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Injektor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berlubang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multi hole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pengabutannya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Injector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direct injection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injeksi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225425" indent="-225425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Konstruksi type Sigle Hole</a:t>
            </a:r>
          </a:p>
          <a:p>
            <a:pPr>
              <a:buNone/>
            </a:pP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konstruksi-dan-bagian2-utama-inje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6026"/>
            <a:ext cx="7848599" cy="4706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Injector Type Multiple Hole</a:t>
            </a:r>
          </a:p>
          <a:p>
            <a:pPr>
              <a:buNone/>
            </a:pPr>
            <a:r>
              <a:rPr lang="id-ID" sz="2000" dirty="0" smtClean="0"/>
              <a:t>	</a:t>
            </a:r>
          </a:p>
          <a:p>
            <a:pPr>
              <a:buNone/>
            </a:pPr>
            <a:r>
              <a:rPr lang="id-ID" sz="2000" dirty="0"/>
              <a:t>	</a:t>
            </a:r>
            <a:endParaRPr lang="id-ID" sz="2000" dirty="0" smtClean="0"/>
          </a:p>
          <a:p>
            <a:pPr>
              <a:buNone/>
            </a:pP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Injektor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model pin,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injektor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model pin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trotle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pintle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motor diesel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bakar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combustion chamber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turbulen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Lanova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Konstruksi Type Multiple Hole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lip_image002_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2390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marL="742950" indent="-742950"/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Fungsi injector</a:t>
            </a:r>
          </a:p>
          <a:p>
            <a:pPr>
              <a:buNone/>
            </a:pP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Injector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menghantarkan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bakar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diesel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injection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pump 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silinder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kompresi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torak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(piston)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mendekati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TMA. Injector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sedemikian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rupa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merubah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tekanan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bakar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injection pump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bertekanan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kabut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bertekanan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60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200 kg/cm²,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tekanan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mengakibatkan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pembakaran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silinder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meningkat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600°C</a:t>
            </a:r>
            <a:r>
              <a:rPr lang="en-US" dirty="0"/>
              <a:t>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Cara kerja type single hole</a:t>
            </a:r>
          </a:p>
          <a:p>
            <a:pPr>
              <a:buNone/>
            </a:pPr>
            <a:r>
              <a:rPr lang="id-ID" sz="2400" dirty="0"/>
              <a:t> </a:t>
            </a:r>
            <a:r>
              <a:rPr lang="en-US" sz="2400" dirty="0" smtClean="0"/>
              <a:t>1</a:t>
            </a:r>
            <a:r>
              <a:rPr lang="en-US" sz="2400" dirty="0"/>
              <a:t>.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Penginjeksian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 yang </a:t>
            </a:r>
            <a:r>
              <a:rPr lang="en-US" sz="2400" dirty="0" err="1"/>
              <a:t>bertekanan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mengalir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pompa</a:t>
            </a:r>
            <a:r>
              <a:rPr lang="en-US" sz="2400" dirty="0"/>
              <a:t> </a:t>
            </a:r>
            <a:r>
              <a:rPr lang="en-US" sz="2400" dirty="0" err="1"/>
              <a:t>injeksi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oil passage </a:t>
            </a:r>
            <a:r>
              <a:rPr lang="en-US" sz="2400" dirty="0" err="1"/>
              <a:t>menuju</a:t>
            </a:r>
            <a:r>
              <a:rPr lang="en-US" sz="2400" dirty="0"/>
              <a:t> oil pool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bawah</a:t>
            </a:r>
            <a:r>
              <a:rPr lang="en-US" sz="2400" dirty="0"/>
              <a:t> nozzle </a:t>
            </a:r>
            <a:r>
              <a:rPr lang="en-US" sz="2400" dirty="0" smtClean="0"/>
              <a:t>body</a:t>
            </a:r>
            <a:endParaRPr lang="id-ID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2. </a:t>
            </a:r>
            <a:r>
              <a:rPr lang="en-US" sz="2400" dirty="0" err="1"/>
              <a:t>Penginjeksian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tekanan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oil pool </a:t>
            </a:r>
            <a:r>
              <a:rPr lang="en-US" sz="2400" dirty="0" err="1"/>
              <a:t>naik</a:t>
            </a:r>
            <a:r>
              <a:rPr lang="en-US" sz="2400" dirty="0"/>
              <a:t>,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menekan</a:t>
            </a:r>
            <a:r>
              <a:rPr lang="en-US" sz="2400" dirty="0"/>
              <a:t> </a:t>
            </a:r>
            <a:r>
              <a:rPr lang="en-US" sz="2400" dirty="0" err="1"/>
              <a:t>permukaan</a:t>
            </a:r>
            <a:r>
              <a:rPr lang="en-US" sz="2400" dirty="0"/>
              <a:t> nozzle needle.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tekanan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melebihi</a:t>
            </a:r>
            <a:r>
              <a:rPr lang="en-US" sz="2400" dirty="0"/>
              <a:t> </a:t>
            </a:r>
            <a:r>
              <a:rPr lang="en-US" sz="2400" dirty="0" err="1"/>
              <a:t>tegangan</a:t>
            </a:r>
            <a:r>
              <a:rPr lang="en-US" sz="2400" dirty="0"/>
              <a:t> </a:t>
            </a:r>
            <a:r>
              <a:rPr lang="en-US" sz="2400" dirty="0" err="1"/>
              <a:t>pegas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nozzle needle </a:t>
            </a:r>
            <a:r>
              <a:rPr lang="en-US" sz="2400" dirty="0" err="1"/>
              <a:t>terdorong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nozzle </a:t>
            </a:r>
            <a:r>
              <a:rPr lang="en-US" sz="2400" dirty="0" err="1"/>
              <a:t>menyemprotkan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. 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 </a:t>
            </a:r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Penginjeksian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pompa</a:t>
            </a:r>
            <a:r>
              <a:rPr lang="en-US" sz="2400" dirty="0"/>
              <a:t> </a:t>
            </a:r>
            <a:r>
              <a:rPr lang="en-US" sz="2400" dirty="0" err="1"/>
              <a:t>injeksi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mengalirkan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, </a:t>
            </a:r>
            <a:r>
              <a:rPr lang="en-US" sz="2400" dirty="0" err="1"/>
              <a:t>tekanan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pressure spring </a:t>
            </a:r>
            <a:r>
              <a:rPr lang="en-US" sz="2400" dirty="0" err="1"/>
              <a:t>mengembalikan</a:t>
            </a:r>
            <a:r>
              <a:rPr lang="en-US" sz="2400" dirty="0"/>
              <a:t> nozzle needle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semula</a:t>
            </a:r>
            <a:r>
              <a:rPr lang="en-US" sz="2400" dirty="0"/>
              <a:t> (</a:t>
            </a:r>
            <a:r>
              <a:rPr lang="en-US" sz="2400" dirty="0" err="1"/>
              <a:t>menutup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).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 yang </a:t>
            </a: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nozzle needle </a:t>
            </a:r>
            <a:r>
              <a:rPr lang="en-US" sz="2400" dirty="0" err="1"/>
              <a:t>dan</a:t>
            </a:r>
            <a:r>
              <a:rPr lang="en-US" sz="2400" dirty="0"/>
              <a:t> nozzle body, </a:t>
            </a:r>
            <a:r>
              <a:rPr lang="en-US" sz="2400" dirty="0" err="1"/>
              <a:t>melumasi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over flow pipe.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Cara kerja type multiple hole</a:t>
            </a:r>
          </a:p>
          <a:p>
            <a:pPr>
              <a:buNone/>
            </a:pPr>
            <a:r>
              <a:rPr lang="en-US" sz="3000" dirty="0" smtClean="0"/>
              <a:t>Injection </a:t>
            </a:r>
            <a:r>
              <a:rPr lang="en-US" sz="3000" dirty="0"/>
              <a:t>nozzle </a:t>
            </a:r>
            <a:r>
              <a:rPr lang="en-US" sz="3000" dirty="0" err="1"/>
              <a:t>tipe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ruang</a:t>
            </a:r>
            <a:r>
              <a:rPr lang="en-US" sz="3000" dirty="0"/>
              <a:t> </a:t>
            </a:r>
            <a:r>
              <a:rPr lang="en-US" sz="3000" dirty="0" err="1"/>
              <a:t>bakar</a:t>
            </a:r>
            <a:r>
              <a:rPr lang="en-US" sz="3000" dirty="0"/>
              <a:t> valve </a:t>
            </a:r>
            <a:r>
              <a:rPr lang="en-US" sz="3000" dirty="0" err="1"/>
              <a:t>pada</a:t>
            </a:r>
            <a:r>
              <a:rPr lang="en-US" sz="3000" dirty="0"/>
              <a:t> nozzle </a:t>
            </a:r>
            <a:r>
              <a:rPr lang="en-US" sz="3000" dirty="0" err="1"/>
              <a:t>tipe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bentuk</a:t>
            </a:r>
            <a:r>
              <a:rPr lang="en-US" sz="3000" dirty="0"/>
              <a:t> </a:t>
            </a:r>
            <a:r>
              <a:rPr lang="en-US" sz="3000" dirty="0" err="1"/>
              <a:t>kerucut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ujungnya</a:t>
            </a:r>
            <a:r>
              <a:rPr lang="en-US" sz="3000" dirty="0"/>
              <a:t> yang </a:t>
            </a:r>
            <a:r>
              <a:rPr lang="en-US" sz="3000" dirty="0" err="1"/>
              <a:t>didudukkan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tipe</a:t>
            </a:r>
            <a:r>
              <a:rPr lang="en-US" sz="3000" dirty="0"/>
              <a:t> direct injection. Needle </a:t>
            </a:r>
            <a:r>
              <a:rPr lang="en-US" sz="3000" dirty="0" err="1"/>
              <a:t>pada</a:t>
            </a:r>
            <a:r>
              <a:rPr lang="en-US" sz="3000" dirty="0"/>
              <a:t> valve seat.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ujung</a:t>
            </a:r>
            <a:r>
              <a:rPr lang="en-US" sz="3000" dirty="0"/>
              <a:t> valve body </a:t>
            </a:r>
            <a:r>
              <a:rPr lang="en-US" sz="3000" dirty="0" err="1"/>
              <a:t>terdapat</a:t>
            </a:r>
            <a:r>
              <a:rPr lang="en-US" sz="3000" dirty="0"/>
              <a:t> </a:t>
            </a:r>
            <a:r>
              <a:rPr lang="en-US" sz="3000" dirty="0" err="1"/>
              <a:t>beberapa</a:t>
            </a:r>
            <a:r>
              <a:rPr lang="en-US" sz="3000" dirty="0"/>
              <a:t> </a:t>
            </a:r>
            <a:r>
              <a:rPr lang="en-US" sz="3000" dirty="0" err="1"/>
              <a:t>lubang</a:t>
            </a:r>
            <a:r>
              <a:rPr lang="en-US" sz="3000" dirty="0"/>
              <a:t> yang </a:t>
            </a:r>
            <a:r>
              <a:rPr lang="en-US" sz="3000" dirty="0" err="1"/>
              <a:t>dibuat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simetris</a:t>
            </a:r>
            <a:r>
              <a:rPr lang="en-US" sz="3000" dirty="0"/>
              <a:t>. Diameter </a:t>
            </a:r>
            <a:r>
              <a:rPr lang="en-US" sz="3000" dirty="0" err="1"/>
              <a:t>lubangnya</a:t>
            </a:r>
            <a:r>
              <a:rPr lang="en-US" sz="3000" dirty="0"/>
              <a:t> </a:t>
            </a:r>
            <a:r>
              <a:rPr lang="en-US" sz="3000" dirty="0" err="1"/>
              <a:t>ber-kisar</a:t>
            </a:r>
            <a:r>
              <a:rPr lang="en-US" sz="3000" dirty="0"/>
              <a:t> </a:t>
            </a:r>
            <a:r>
              <a:rPr lang="en-US" sz="3000" dirty="0" err="1"/>
              <a:t>antara</a:t>
            </a:r>
            <a:r>
              <a:rPr lang="en-US" sz="3000" dirty="0"/>
              <a:t> 0.2-0.4 mm. </a:t>
            </a:r>
            <a:r>
              <a:rPr lang="en-US" sz="3000" dirty="0" err="1"/>
              <a:t>Tekanan</a:t>
            </a:r>
            <a:r>
              <a:rPr lang="en-US" sz="3000" dirty="0"/>
              <a:t> </a:t>
            </a:r>
            <a:r>
              <a:rPr lang="en-US" sz="3000" dirty="0" err="1"/>
              <a:t>injeksi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nozzle </a:t>
            </a:r>
            <a:r>
              <a:rPr lang="en-US" sz="3000" dirty="0" err="1"/>
              <a:t>tipe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berkisar</a:t>
            </a:r>
            <a:r>
              <a:rPr lang="en-US" sz="3000" dirty="0"/>
              <a:t> </a:t>
            </a:r>
            <a:r>
              <a:rPr lang="en-US" sz="3000" dirty="0" err="1"/>
              <a:t>antara</a:t>
            </a:r>
            <a:r>
              <a:rPr lang="en-US" sz="3000" dirty="0"/>
              <a:t> 150-300 kg/cm</a:t>
            </a:r>
            <a:r>
              <a:rPr lang="en-US" sz="3000" baseline="30000" dirty="0"/>
              <a:t>2</a:t>
            </a:r>
            <a:r>
              <a:rPr lang="en-US" sz="3000" dirty="0"/>
              <a:t>.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mencegah</a:t>
            </a:r>
            <a:r>
              <a:rPr lang="en-US" sz="3000" dirty="0"/>
              <a:t> </a:t>
            </a:r>
            <a:r>
              <a:rPr lang="en-US" sz="3000" dirty="0" err="1"/>
              <a:t>terjadinya</a:t>
            </a:r>
            <a:r>
              <a:rPr lang="en-US" sz="3000" dirty="0"/>
              <a:t> </a:t>
            </a:r>
            <a:r>
              <a:rPr lang="en-US" sz="3000" dirty="0" err="1"/>
              <a:t>keausan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nozzle, </a:t>
            </a:r>
            <a:r>
              <a:rPr lang="en-US" sz="3000" dirty="0" err="1"/>
              <a:t>maka</a:t>
            </a:r>
            <a:r>
              <a:rPr lang="en-US" sz="3000" dirty="0"/>
              <a:t> </a:t>
            </a:r>
            <a:r>
              <a:rPr lang="en-US" sz="3000" dirty="0" err="1"/>
              <a:t>diantara</a:t>
            </a:r>
            <a:r>
              <a:rPr lang="en-US" sz="3000" dirty="0"/>
              <a:t> guide hole (</a:t>
            </a:r>
            <a:r>
              <a:rPr lang="en-US" sz="3000" dirty="0" err="1"/>
              <a:t>pada</a:t>
            </a:r>
            <a:r>
              <a:rPr lang="en-US" sz="3000" dirty="0"/>
              <a:t> nozzle body)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permukaan</a:t>
            </a:r>
            <a:r>
              <a:rPr lang="en-US" sz="3000" dirty="0"/>
              <a:t> </a:t>
            </a:r>
            <a:r>
              <a:rPr lang="en-US" sz="3000" dirty="0" err="1"/>
              <a:t>luar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needle valve </a:t>
            </a:r>
            <a:r>
              <a:rPr lang="en-US" sz="3000" dirty="0" err="1"/>
              <a:t>diberikan</a:t>
            </a:r>
            <a:r>
              <a:rPr lang="en-US" sz="3000" dirty="0"/>
              <a:t> </a:t>
            </a:r>
            <a:r>
              <a:rPr lang="en-US" sz="3000" dirty="0" err="1"/>
              <a:t>celah</a:t>
            </a:r>
            <a:r>
              <a:rPr lang="en-US" sz="3000" dirty="0"/>
              <a:t> </a:t>
            </a:r>
            <a:r>
              <a:rPr lang="en-US" sz="3000" dirty="0" err="1"/>
              <a:t>sebesar</a:t>
            </a:r>
            <a:r>
              <a:rPr lang="en-US" sz="3000" dirty="0"/>
              <a:t> 2-4.5 microns).</a:t>
            </a:r>
            <a:endParaRPr lang="id-ID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Konstruksi Injector Type Sigle hole &amp; MultipleHole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user-pc</dc:creator>
  <cp:lastModifiedBy>user-pc</cp:lastModifiedBy>
  <cp:revision>10</cp:revision>
  <dcterms:created xsi:type="dcterms:W3CDTF">2017-07-24T12:24:08Z</dcterms:created>
  <dcterms:modified xsi:type="dcterms:W3CDTF">2017-07-26T16:15:15Z</dcterms:modified>
</cp:coreProperties>
</file>