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3AD1DC-9F51-48BA-B1DD-30A71A6CFF8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FF57DA-2C09-4486-9784-D85609848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772400" cy="1066799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Sikap</a:t>
            </a:r>
            <a:r>
              <a:rPr lang="en-US" sz="4000" b="1" dirty="0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, Mental Dan </a:t>
            </a:r>
            <a:r>
              <a:rPr lang="en-US" sz="4000" b="1" dirty="0" err="1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Fisik</a:t>
            </a:r>
            <a:r>
              <a:rPr lang="en-US" sz="4000" b="1" dirty="0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Seorang</a:t>
            </a:r>
            <a:r>
              <a:rPr lang="en-US" sz="4000" b="1" dirty="0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Paskibra</a:t>
            </a:r>
            <a:r>
              <a:rPr lang="en-US" sz="4000" b="1" dirty="0" smtClean="0">
                <a:solidFill>
                  <a:schemeClr val="bg1"/>
                </a:solidFill>
                <a:latin typeface="DaunPenh" pitchFamily="2" charset="0"/>
                <a:cs typeface="DaunPenh" pitchFamily="2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2362200"/>
          </a:xfrm>
        </p:spPr>
        <p:txBody>
          <a:bodyPr/>
          <a:lstStyle/>
          <a:p>
            <a:r>
              <a:rPr lang="en-US" u="sng" dirty="0" err="1" smtClean="0">
                <a:solidFill>
                  <a:schemeClr val="tx1"/>
                </a:solidFill>
              </a:rPr>
              <a:t>Pembawa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Materi</a:t>
            </a:r>
            <a:r>
              <a:rPr lang="en-US" u="sng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Okta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Darwansyah</a:t>
            </a:r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Camelia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Rabbayani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Chomsah</a:t>
            </a:r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pribadi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pengarahan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ditumbuhkan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peningkatan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kemauan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/>
              <a:t>pelaksanaan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>
              <a:buNone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adanya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/>
              <a:t>pribadi</a:t>
            </a:r>
            <a:r>
              <a:rPr lang="en-US" dirty="0"/>
              <a:t> yang 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kewajiban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endParaRPr lang="en-US" dirty="0"/>
          </a:p>
          <a:p>
            <a:pPr>
              <a:buNone/>
            </a:pPr>
            <a:r>
              <a:rPr lang="en-US" dirty="0"/>
              <a:t>1. </a:t>
            </a:r>
            <a:r>
              <a:rPr lang="en-US" dirty="0" err="1"/>
              <a:t>Individu</a:t>
            </a:r>
            <a:endParaRPr lang="en-US" dirty="0"/>
          </a:p>
          <a:p>
            <a:pPr>
              <a:buNone/>
            </a:pPr>
            <a:r>
              <a:rPr lang="en-US" dirty="0"/>
              <a:t>2. </a:t>
            </a:r>
            <a:r>
              <a:rPr lang="en-US" dirty="0" err="1"/>
              <a:t>Karakteristik</a:t>
            </a:r>
            <a:r>
              <a:rPr lang="en-US" dirty="0"/>
              <a:t> :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kepribadian</a:t>
            </a:r>
            <a:endParaRPr lang="en-US" dirty="0"/>
          </a:p>
          <a:p>
            <a:pPr>
              <a:buNone/>
            </a:pPr>
            <a:r>
              <a:rPr lang="en-US" b="1" dirty="0" err="1"/>
              <a:t>Disiplin</a:t>
            </a:r>
            <a:r>
              <a:rPr lang="en-US" b="1" dirty="0"/>
              <a:t> </a:t>
            </a:r>
            <a:r>
              <a:rPr lang="en-US" b="1" dirty="0" err="1"/>
              <a:t>Nasional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kemauan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ketentuan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Selain</a:t>
            </a:r>
            <a:r>
              <a:rPr lang="en-US" sz="2600" dirty="0"/>
              <a:t> </a:t>
            </a:r>
            <a:r>
              <a:rPr lang="en-US" sz="2600" dirty="0" err="1"/>
              <a:t>disiplin</a:t>
            </a:r>
            <a:r>
              <a:rPr lang="en-US" sz="2600" dirty="0"/>
              <a:t> 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diatas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pula </a:t>
            </a:r>
            <a:r>
              <a:rPr lang="en-US" sz="2600" dirty="0" err="1" smtClean="0"/>
              <a:t>disiplin</a:t>
            </a:r>
            <a:r>
              <a:rPr lang="en-US" sz="2600" dirty="0" smtClean="0"/>
              <a:t> </a:t>
            </a:r>
            <a:r>
              <a:rPr lang="en-US" sz="2600" dirty="0" err="1" smtClean="0"/>
              <a:t>lainnya</a:t>
            </a:r>
            <a:r>
              <a:rPr lang="en-US" sz="2600" dirty="0" smtClean="0"/>
              <a:t> </a:t>
            </a:r>
            <a:r>
              <a:rPr lang="en-US" sz="2600" dirty="0" err="1" smtClean="0"/>
              <a:t>yaitu</a:t>
            </a:r>
            <a:r>
              <a:rPr lang="en-US" sz="2600" dirty="0" smtClean="0"/>
              <a:t>:</a:t>
            </a:r>
            <a:endParaRPr lang="en-US" sz="2600" dirty="0"/>
          </a:p>
          <a:p>
            <a:pPr>
              <a:buNone/>
            </a:pPr>
            <a:r>
              <a:rPr lang="en-US" sz="2600" b="1" dirty="0" err="1"/>
              <a:t>Disiplin</a:t>
            </a:r>
            <a:r>
              <a:rPr lang="en-US" sz="2600" b="1" dirty="0"/>
              <a:t> </a:t>
            </a:r>
            <a:r>
              <a:rPr lang="en-US" sz="2600" b="1" dirty="0" err="1"/>
              <a:t>Ilmu</a:t>
            </a:r>
            <a:r>
              <a:rPr lang="en-US" sz="2600" b="1" dirty="0"/>
              <a:t>, 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</a:t>
            </a:r>
            <a:r>
              <a:rPr lang="en-US" sz="2600" dirty="0" smtClean="0"/>
              <a:t>yang </a:t>
            </a:r>
            <a:r>
              <a:rPr lang="en-US" sz="2600" dirty="0" err="1" smtClean="0"/>
              <a:t>telah</a:t>
            </a:r>
            <a:endParaRPr lang="en-US" sz="2600" dirty="0"/>
          </a:p>
          <a:p>
            <a:pPr>
              <a:buNone/>
            </a:pPr>
            <a:r>
              <a:rPr lang="en-US" sz="2600" dirty="0" err="1" smtClean="0"/>
              <a:t>ditentukan</a:t>
            </a:r>
            <a:r>
              <a:rPr lang="en-US" sz="2600" dirty="0" smtClean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ilmuwan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b="1" dirty="0" err="1"/>
              <a:t>Disiplin</a:t>
            </a:r>
            <a:r>
              <a:rPr lang="en-US" sz="2600" b="1" dirty="0"/>
              <a:t> </a:t>
            </a:r>
            <a:r>
              <a:rPr lang="en-US" sz="2600" b="1" dirty="0" err="1"/>
              <a:t>tugas</a:t>
            </a:r>
            <a:r>
              <a:rPr lang="en-US" sz="2600" b="1" dirty="0"/>
              <a:t> 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yang </a:t>
            </a:r>
            <a:r>
              <a:rPr lang="en-US" sz="2600" dirty="0" err="1" smtClean="0"/>
              <a:t>telah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ditentukan</a:t>
            </a:r>
            <a:r>
              <a:rPr lang="en-US" sz="2600" dirty="0" smtClean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atasan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kepala</a:t>
            </a:r>
            <a:r>
              <a:rPr lang="en-US" sz="2600" dirty="0"/>
              <a:t> </a:t>
            </a:r>
            <a:r>
              <a:rPr lang="en-US" sz="2600" dirty="0" err="1"/>
              <a:t>sekolah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dirty="0" err="1"/>
              <a:t>Tujuan</a:t>
            </a:r>
            <a:r>
              <a:rPr lang="en-US" sz="2600" dirty="0"/>
              <a:t> yang </a:t>
            </a:r>
            <a:r>
              <a:rPr lang="en-US" sz="2600" dirty="0" err="1"/>
              <a:t>hendak</a:t>
            </a:r>
            <a:r>
              <a:rPr lang="en-US" sz="2600" dirty="0"/>
              <a:t> </a:t>
            </a:r>
            <a:r>
              <a:rPr lang="en-US" sz="2600" dirty="0" err="1"/>
              <a:t>dicapai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err="1" smtClean="0"/>
              <a:t>disiplin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pribadi</a:t>
            </a:r>
            <a:r>
              <a:rPr lang="en-US" sz="2600" dirty="0"/>
              <a:t>, </a:t>
            </a:r>
            <a:r>
              <a:rPr lang="en-US" sz="2600" dirty="0" err="1"/>
              <a:t>sosial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nasional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mencapai</a:t>
            </a:r>
            <a:r>
              <a:rPr lang="en-US" sz="2600" dirty="0"/>
              <a:t> </a:t>
            </a:r>
            <a:r>
              <a:rPr lang="en-US" sz="2600" dirty="0" err="1" smtClean="0"/>
              <a:t>sesuatu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yang </a:t>
            </a:r>
            <a:r>
              <a:rPr lang="en-US" sz="2600" dirty="0" err="1"/>
              <a:t>diharapkan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individu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dirty="0"/>
              <a:t>Program yang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err="1" smtClean="0"/>
              <a:t>disiplin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tugas</a:t>
            </a:r>
            <a:r>
              <a:rPr lang="en-US" sz="2600" dirty="0" smtClean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disiplin</a:t>
            </a:r>
            <a:r>
              <a:rPr lang="en-US" sz="2600" dirty="0"/>
              <a:t> </a:t>
            </a:r>
            <a:r>
              <a:rPr lang="en-US" sz="2600" dirty="0" err="1"/>
              <a:t>nasional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tujuan</a:t>
            </a:r>
            <a:r>
              <a:rPr lang="en-US" sz="2600" dirty="0"/>
              <a:t> yang </a:t>
            </a:r>
            <a:r>
              <a:rPr lang="en-US" sz="2600" dirty="0" err="1" smtClean="0"/>
              <a:t>hendak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dicapai</a:t>
            </a:r>
            <a:r>
              <a:rPr lang="en-US" sz="2600" dirty="0" smtClean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berjalan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yang </a:t>
            </a:r>
            <a:r>
              <a:rPr lang="en-US" sz="2600" dirty="0" err="1"/>
              <a:t>diharapkan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Instruksi</a:t>
            </a:r>
            <a:r>
              <a:rPr lang="en-US" sz="2400" dirty="0"/>
              <a:t> : 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atasan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ditunda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/>
              <a:t>segera</a:t>
            </a:r>
            <a:r>
              <a:rPr lang="en-US" sz="2400" dirty="0"/>
              <a:t> </a:t>
            </a:r>
            <a:r>
              <a:rPr lang="en-US" sz="2400" dirty="0" err="1"/>
              <a:t>dilaksanakan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 err="1"/>
              <a:t>Pribadi</a:t>
            </a:r>
            <a:r>
              <a:rPr lang="en-US" sz="2400" dirty="0"/>
              <a:t> : </a:t>
            </a:r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hati</a:t>
            </a:r>
            <a:r>
              <a:rPr lang="en-US" sz="2400" dirty="0"/>
              <a:t> </a:t>
            </a:r>
            <a:r>
              <a:rPr lang="en-US" sz="2400" dirty="0" err="1"/>
              <a:t>nurani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suatu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kerelaan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PELAKSANAAN</a:t>
            </a:r>
          </a:p>
          <a:p>
            <a:pPr>
              <a:buNone/>
            </a:pP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menjadikan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 smtClean="0"/>
              <a:t>berdisiplin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menjadikannya</a:t>
            </a:r>
            <a:r>
              <a:rPr lang="en-US" sz="2400" dirty="0"/>
              <a:t> “</a:t>
            </a:r>
            <a:r>
              <a:rPr lang="en-US" sz="2400" b="1" dirty="0"/>
              <a:t>KEBIASAAN</a:t>
            </a:r>
            <a:r>
              <a:rPr lang="en-US" sz="2400" dirty="0"/>
              <a:t>”, </a:t>
            </a:r>
            <a:r>
              <a:rPr lang="en-US" sz="2400" dirty="0" err="1"/>
              <a:t>Kebiasaan</a:t>
            </a:r>
            <a:r>
              <a:rPr lang="en-US" sz="2400" dirty="0"/>
              <a:t> </a:t>
            </a:r>
            <a:r>
              <a:rPr lang="en-US" sz="2400" dirty="0" err="1" smtClean="0"/>
              <a:t>itu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latihan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percuma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</a:t>
            </a:r>
            <a:r>
              <a:rPr lang="en-US" sz="2400" dirty="0" err="1" smtClean="0"/>
              <a:t>tanpa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/>
              <a:t>latihan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lain </a:t>
            </a:r>
            <a:r>
              <a:rPr lang="en-US" b="1" dirty="0" err="1"/>
              <a:t>bisa</a:t>
            </a:r>
            <a:r>
              <a:rPr lang="en-US" b="1" dirty="0"/>
              <a:t> </a:t>
            </a:r>
            <a:r>
              <a:rPr lang="en-US" dirty="0" err="1"/>
              <a:t>berdisiplin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telah</a:t>
            </a:r>
            <a:r>
              <a:rPr lang="en-US" dirty="0"/>
              <a:t> </a:t>
            </a:r>
            <a:r>
              <a:rPr lang="en-US" b="1" dirty="0" err="1"/>
              <a:t>biasa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kebiasaann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dibentuk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Dari </a:t>
            </a:r>
            <a:r>
              <a:rPr lang="en-US" b="1" dirty="0" err="1" smtClean="0"/>
              <a:t>latihan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disiplin</a:t>
            </a:r>
            <a:r>
              <a:rPr lang="en-US" dirty="0"/>
              <a:t> :</a:t>
            </a:r>
          </a:p>
          <a:p>
            <a:r>
              <a:rPr lang="en-US" dirty="0"/>
              <a:t> </a:t>
            </a:r>
            <a:r>
              <a:rPr lang="en-US" dirty="0" err="1"/>
              <a:t>Menepati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endParaRPr lang="en-US" dirty="0"/>
          </a:p>
          <a:p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pendapat</a:t>
            </a:r>
            <a:endParaRPr lang="en-US" dirty="0"/>
          </a:p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endParaRPr lang="en-US" dirty="0" smtClean="0"/>
          </a:p>
          <a:p>
            <a:r>
              <a:rPr lang="en-US" dirty="0" smtClean="0"/>
              <a:t>Bayar </a:t>
            </a:r>
            <a:r>
              <a:rPr lang="en-US" dirty="0" err="1"/>
              <a:t>iuran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590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u="sng" dirty="0" smtClean="0"/>
              <a:t>PENDAHULUAN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b="1" dirty="0" err="1"/>
              <a:t>Disiplin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mutlak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(</a:t>
            </a:r>
            <a:r>
              <a:rPr lang="en-US" sz="2400" dirty="0" err="1"/>
              <a:t>anggota</a:t>
            </a:r>
            <a:r>
              <a:rPr lang="en-US" sz="2400" dirty="0"/>
              <a:t> PASKIBRA)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sehari</a:t>
            </a:r>
            <a:r>
              <a:rPr lang="en-US" sz="2400" dirty="0"/>
              <a:t> – </a:t>
            </a:r>
            <a:r>
              <a:rPr lang="en-US" sz="2400" dirty="0" err="1"/>
              <a:t>hari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merusak</a:t>
            </a:r>
            <a:r>
              <a:rPr lang="en-US" sz="2400" dirty="0"/>
              <a:t> </a:t>
            </a:r>
            <a:r>
              <a:rPr lang="en-US" sz="2400" dirty="0" err="1"/>
              <a:t>sendi</a:t>
            </a:r>
            <a:r>
              <a:rPr lang="en-US" sz="2400" dirty="0"/>
              <a:t> </a:t>
            </a:r>
            <a:r>
              <a:rPr lang="en-US" sz="2400" dirty="0" err="1"/>
              <a:t>keidupan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800" dirty="0" err="1"/>
              <a:t>siswa</a:t>
            </a:r>
            <a:r>
              <a:rPr lang="en-US" sz="2400" dirty="0"/>
              <a:t> (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Paskibra</a:t>
            </a:r>
            <a:r>
              <a:rPr lang="en-US" sz="2400" dirty="0"/>
              <a:t>)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membahayakan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, </a:t>
            </a:r>
            <a:r>
              <a:rPr lang="en-US" sz="2400" dirty="0" err="1"/>
              <a:t>sekolah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Paskibra</a:t>
            </a:r>
            <a:r>
              <a:rPr lang="en-US" sz="2400" dirty="0"/>
              <a:t>.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0"/>
            <a:ext cx="88392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u="sng" dirty="0"/>
              <a:t>DISIPLIN </a:t>
            </a:r>
            <a:r>
              <a:rPr lang="en-US" sz="2600" u="sng" dirty="0" err="1"/>
              <a:t>itu</a:t>
            </a:r>
            <a:r>
              <a:rPr lang="en-US" sz="2600" u="sng" dirty="0"/>
              <a:t> </a:t>
            </a:r>
            <a:r>
              <a:rPr lang="en-US" sz="2600" u="sng" dirty="0" err="1"/>
              <a:t>mutlak</a:t>
            </a:r>
            <a:r>
              <a:rPr lang="en-US" sz="2600" u="sng" dirty="0"/>
              <a:t> </a:t>
            </a:r>
            <a:r>
              <a:rPr lang="en-US" sz="2600" u="sng" dirty="0" err="1"/>
              <a:t>untuk</a:t>
            </a:r>
            <a:r>
              <a:rPr lang="en-US" sz="2600" u="sng" dirty="0"/>
              <a:t> :</a:t>
            </a:r>
          </a:p>
          <a:p>
            <a:pPr>
              <a:buNone/>
            </a:pPr>
            <a:r>
              <a:rPr lang="en-US" sz="2800" dirty="0"/>
              <a:t>1</a:t>
            </a:r>
            <a:r>
              <a:rPr lang="en-US" sz="2400" dirty="0"/>
              <a:t>. </a:t>
            </a:r>
            <a:r>
              <a:rPr lang="en-US" sz="2400" dirty="0" err="1"/>
              <a:t>Menepati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(</a:t>
            </a:r>
            <a:r>
              <a:rPr lang="en-US" sz="2400" dirty="0" err="1"/>
              <a:t>Paskibra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,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tertib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sempurna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2. </a:t>
            </a:r>
            <a:r>
              <a:rPr lang="en-US" sz="2400" dirty="0" err="1"/>
              <a:t>Menegakkan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(</a:t>
            </a:r>
            <a:r>
              <a:rPr lang="en-US" sz="2400" dirty="0" err="1"/>
              <a:t>Paskibra</a:t>
            </a:r>
            <a:r>
              <a:rPr lang="en-US" sz="2400" dirty="0"/>
              <a:t>) yang </a:t>
            </a:r>
            <a:r>
              <a:rPr lang="en-US" sz="2400" dirty="0" err="1"/>
              <a:t>teratur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kecil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PENGERTIAN</a:t>
            </a:r>
          </a:p>
          <a:p>
            <a:pPr>
              <a:buNone/>
            </a:pPr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sz="2600" dirty="0" err="1" smtClean="0"/>
              <a:t>Sikap</a:t>
            </a:r>
            <a:r>
              <a:rPr lang="en-US" sz="2600" dirty="0" smtClean="0"/>
              <a:t> </a:t>
            </a:r>
            <a:r>
              <a:rPr lang="en-US" sz="2600" dirty="0"/>
              <a:t>mental yang </a:t>
            </a:r>
            <a:r>
              <a:rPr lang="en-US" sz="2600" dirty="0" err="1"/>
              <a:t>mengandung</a:t>
            </a:r>
            <a:r>
              <a:rPr lang="en-US" sz="2600" dirty="0"/>
              <a:t> </a:t>
            </a:r>
            <a:r>
              <a:rPr lang="en-US" sz="2600" dirty="0" err="1"/>
              <a:t>kerelaan</a:t>
            </a:r>
            <a:r>
              <a:rPr lang="en-US" sz="2600" dirty="0"/>
              <a:t> </a:t>
            </a:r>
            <a:r>
              <a:rPr lang="en-US" sz="2600" dirty="0" err="1"/>
              <a:t>mematuhi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 smtClean="0"/>
              <a:t>semua</a:t>
            </a:r>
            <a:r>
              <a:rPr lang="en-US" sz="2600" dirty="0" smtClean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, </a:t>
            </a:r>
            <a:r>
              <a:rPr lang="en-US" sz="2600" dirty="0" err="1"/>
              <a:t>peraturan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norma</a:t>
            </a:r>
            <a:r>
              <a:rPr lang="en-US" sz="2600" dirty="0"/>
              <a:t> yang </a:t>
            </a:r>
            <a:r>
              <a:rPr lang="en-US" sz="2600" dirty="0" err="1"/>
              <a:t>berlaku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menunaikan</a:t>
            </a:r>
            <a:r>
              <a:rPr lang="en-US" sz="2600" dirty="0"/>
              <a:t> </a:t>
            </a: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tanggung</a:t>
            </a:r>
            <a:r>
              <a:rPr lang="en-US" sz="2600" dirty="0"/>
              <a:t> </a:t>
            </a:r>
            <a:r>
              <a:rPr lang="en-US" sz="2600" dirty="0" err="1"/>
              <a:t>jawab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dirty="0"/>
              <a:t>2. </a:t>
            </a:r>
            <a:r>
              <a:rPr lang="en-US" sz="2600" dirty="0" err="1"/>
              <a:t>Kepatuhan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peraturan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3. </a:t>
            </a:r>
            <a:r>
              <a:rPr lang="en-US" sz="2600" dirty="0" err="1"/>
              <a:t>Mengutamakan</a:t>
            </a:r>
            <a:r>
              <a:rPr lang="en-US" sz="2600" dirty="0"/>
              <a:t> </a:t>
            </a:r>
            <a:r>
              <a:rPr lang="en-US" sz="2600" dirty="0" err="1"/>
              <a:t>kepentingan</a:t>
            </a:r>
            <a:r>
              <a:rPr lang="en-US" sz="2600" dirty="0"/>
              <a:t> </a:t>
            </a: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diatas</a:t>
            </a:r>
            <a:r>
              <a:rPr lang="en-US" sz="2600" dirty="0"/>
              <a:t> </a:t>
            </a:r>
            <a:r>
              <a:rPr lang="en-US" sz="2600" dirty="0" err="1"/>
              <a:t>kepentingan</a:t>
            </a:r>
            <a:r>
              <a:rPr lang="en-US" sz="2600" dirty="0"/>
              <a:t> </a:t>
            </a:r>
            <a:r>
              <a:rPr lang="en-US" sz="2600" dirty="0" err="1" smtClean="0"/>
              <a:t>individu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hakekatnya</a:t>
            </a:r>
            <a:r>
              <a:rPr lang="en-US" sz="2600" dirty="0"/>
              <a:t> </a:t>
            </a:r>
            <a:r>
              <a:rPr lang="en-US" sz="2600" dirty="0" err="1"/>
              <a:t>tiada</a:t>
            </a:r>
            <a:r>
              <a:rPr lang="en-US" sz="2600" dirty="0"/>
              <a:t> lain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keikhlasan</a:t>
            </a:r>
            <a:r>
              <a:rPr lang="en-US" sz="2600" dirty="0"/>
              <a:t> </a:t>
            </a:r>
            <a:r>
              <a:rPr lang="en-US" sz="2600" dirty="0" err="1"/>
              <a:t>menyisihkan</a:t>
            </a:r>
            <a:r>
              <a:rPr lang="en-US" sz="2600" dirty="0"/>
              <a:t> </a:t>
            </a:r>
            <a:r>
              <a:rPr lang="en-US" sz="2600" dirty="0" err="1"/>
              <a:t>pilihan</a:t>
            </a:r>
            <a:r>
              <a:rPr lang="en-US" sz="2600" dirty="0"/>
              <a:t> </a:t>
            </a:r>
            <a:r>
              <a:rPr lang="en-US" sz="2600" dirty="0" err="1"/>
              <a:t>hati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dirty="0"/>
              <a:t>4. </a:t>
            </a:r>
            <a:r>
              <a:rPr lang="en-US" sz="2600" dirty="0" err="1"/>
              <a:t>Mengatur</a:t>
            </a:r>
            <a:r>
              <a:rPr lang="en-US" sz="2600" dirty="0"/>
              <a:t> </a:t>
            </a:r>
            <a:r>
              <a:rPr lang="en-US" sz="2600" dirty="0" err="1"/>
              <a:t>kewajiban</a:t>
            </a:r>
            <a:r>
              <a:rPr lang="en-US" sz="2600" dirty="0"/>
              <a:t> 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larangan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siswa</a:t>
            </a:r>
            <a:r>
              <a:rPr lang="en-US" sz="2600" dirty="0"/>
              <a:t> (</a:t>
            </a:r>
            <a:r>
              <a:rPr lang="en-US" sz="2600" dirty="0" err="1"/>
              <a:t>anggota</a:t>
            </a:r>
            <a:r>
              <a:rPr lang="en-US" sz="2600" dirty="0"/>
              <a:t> </a:t>
            </a:r>
            <a:r>
              <a:rPr lang="en-US" sz="2600" dirty="0" err="1"/>
              <a:t>Paskibra</a:t>
            </a:r>
            <a:r>
              <a:rPr lang="en-US" sz="2600" dirty="0"/>
              <a:t>) yang </a:t>
            </a:r>
            <a:r>
              <a:rPr lang="en-US" sz="2600" dirty="0" err="1"/>
              <a:t>apabila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ditaati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dilanggar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dikenakan</a:t>
            </a:r>
            <a:r>
              <a:rPr lang="en-US" sz="2600" dirty="0"/>
              <a:t> </a:t>
            </a:r>
            <a:r>
              <a:rPr lang="en-US" sz="2600" dirty="0" err="1"/>
              <a:t>sanksi</a:t>
            </a:r>
            <a:r>
              <a:rPr lang="en-US" sz="2600" dirty="0"/>
              <a:t>.</a:t>
            </a:r>
          </a:p>
          <a:p>
            <a:pPr>
              <a:buNone/>
            </a:pPr>
            <a:r>
              <a:rPr lang="en-US" sz="2600" dirty="0"/>
              <a:t>5. </a:t>
            </a:r>
            <a:r>
              <a:rPr lang="en-US" sz="2600" dirty="0" err="1"/>
              <a:t>Tanggung</a:t>
            </a:r>
            <a:r>
              <a:rPr lang="en-US" sz="2600" dirty="0"/>
              <a:t> </a:t>
            </a:r>
            <a:r>
              <a:rPr lang="en-US" sz="2600" dirty="0" err="1"/>
              <a:t>jawab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sikap</a:t>
            </a:r>
            <a:r>
              <a:rPr lang="en-US" sz="2600" dirty="0"/>
              <a:t> </a:t>
            </a:r>
            <a:r>
              <a:rPr lang="en-US" sz="2600" dirty="0" err="1"/>
              <a:t>seseorang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menyadari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yang </a:t>
            </a:r>
            <a:r>
              <a:rPr lang="en-US" sz="2600" dirty="0" err="1"/>
              <a:t>seharusnya</a:t>
            </a:r>
            <a:r>
              <a:rPr lang="en-US" sz="2600" dirty="0"/>
              <a:t> </a:t>
            </a:r>
            <a:r>
              <a:rPr lang="en-US" sz="2600" dirty="0" err="1"/>
              <a:t>dia</a:t>
            </a:r>
            <a:r>
              <a:rPr lang="en-US" sz="2600" dirty="0"/>
              <a:t> </a:t>
            </a:r>
            <a:r>
              <a:rPr lang="en-US" sz="2600" dirty="0" err="1"/>
              <a:t>lakukan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499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 smtClean="0"/>
              <a:t>1</a:t>
            </a:r>
            <a:r>
              <a:rPr lang="en-US" sz="8000" dirty="0"/>
              <a:t>.</a:t>
            </a:r>
            <a:r>
              <a:rPr lang="en-US" sz="9600" dirty="0"/>
              <a:t> </a:t>
            </a:r>
            <a:r>
              <a:rPr lang="en-US" sz="9600" dirty="0" err="1"/>
              <a:t>Memberikan</a:t>
            </a:r>
            <a:r>
              <a:rPr lang="en-US" sz="9600" dirty="0"/>
              <a:t> </a:t>
            </a:r>
            <a:r>
              <a:rPr lang="en-US" sz="9600" dirty="0" err="1"/>
              <a:t>landasan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pedoman</a:t>
            </a:r>
            <a:r>
              <a:rPr lang="en-US" sz="9600" dirty="0"/>
              <a:t> </a:t>
            </a:r>
            <a:r>
              <a:rPr lang="en-US" sz="9600" dirty="0" err="1"/>
              <a:t>dalam</a:t>
            </a:r>
            <a:r>
              <a:rPr lang="en-US" sz="9600" dirty="0"/>
              <a:t> </a:t>
            </a:r>
            <a:r>
              <a:rPr lang="en-US" sz="9600" dirty="0" err="1"/>
              <a:t>sikap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perilaku</a:t>
            </a:r>
            <a:r>
              <a:rPr lang="en-US" sz="9600" dirty="0"/>
              <a:t> </a:t>
            </a:r>
            <a:r>
              <a:rPr lang="en-US" sz="9600" dirty="0" err="1"/>
              <a:t>hidup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2. </a:t>
            </a:r>
            <a:r>
              <a:rPr lang="en-US" sz="9600" dirty="0" err="1"/>
              <a:t>Menjadikan</a:t>
            </a:r>
            <a:r>
              <a:rPr lang="en-US" sz="9600" dirty="0"/>
              <a:t> </a:t>
            </a:r>
            <a:r>
              <a:rPr lang="en-US" sz="9600" dirty="0" err="1"/>
              <a:t>tata</a:t>
            </a:r>
            <a:r>
              <a:rPr lang="en-US" sz="9600" dirty="0"/>
              <a:t> </a:t>
            </a:r>
            <a:r>
              <a:rPr lang="en-US" sz="9600" dirty="0" err="1"/>
              <a:t>kehidupan</a:t>
            </a:r>
            <a:r>
              <a:rPr lang="en-US" sz="9600" dirty="0"/>
              <a:t> </a:t>
            </a:r>
            <a:r>
              <a:rPr lang="en-US" sz="9600" dirty="0" err="1"/>
              <a:t>organisasi</a:t>
            </a:r>
            <a:r>
              <a:rPr lang="en-US" sz="9600" dirty="0"/>
              <a:t> yang </a:t>
            </a:r>
            <a:r>
              <a:rPr lang="en-US" sz="9600" dirty="0" err="1"/>
              <a:t>tertib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teratur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3. </a:t>
            </a:r>
            <a:r>
              <a:rPr lang="en-US" sz="9600" dirty="0" err="1"/>
              <a:t>Membentuk</a:t>
            </a:r>
            <a:r>
              <a:rPr lang="en-US" sz="9600" dirty="0"/>
              <a:t> </a:t>
            </a:r>
            <a:r>
              <a:rPr lang="en-US" sz="9600" dirty="0" err="1"/>
              <a:t>anggota</a:t>
            </a:r>
            <a:r>
              <a:rPr lang="en-US" sz="9600" dirty="0"/>
              <a:t> </a:t>
            </a:r>
            <a:r>
              <a:rPr lang="en-US" sz="9600" dirty="0" err="1"/>
              <a:t>Paskibra</a:t>
            </a:r>
            <a:r>
              <a:rPr lang="en-US" sz="9600" dirty="0"/>
              <a:t> yang </a:t>
            </a:r>
            <a:r>
              <a:rPr lang="en-US" sz="9600" dirty="0" err="1"/>
              <a:t>mempunyai</a:t>
            </a:r>
            <a:r>
              <a:rPr lang="en-US" sz="9600" dirty="0"/>
              <a:t> </a:t>
            </a:r>
            <a:r>
              <a:rPr lang="en-US" sz="9600" dirty="0" err="1"/>
              <a:t>tiga</a:t>
            </a:r>
            <a:r>
              <a:rPr lang="en-US" sz="9600" dirty="0"/>
              <a:t> </a:t>
            </a:r>
            <a:r>
              <a:rPr lang="en-US" sz="9600" dirty="0" err="1"/>
              <a:t>kualitas</a:t>
            </a:r>
            <a:r>
              <a:rPr lang="en-US" sz="9600" dirty="0"/>
              <a:t> </a:t>
            </a:r>
            <a:r>
              <a:rPr lang="en-US" sz="9600" dirty="0" err="1"/>
              <a:t>pokok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4. </a:t>
            </a:r>
            <a:r>
              <a:rPr lang="en-US" sz="9600" dirty="0" err="1"/>
              <a:t>Mengembangkan</a:t>
            </a:r>
            <a:r>
              <a:rPr lang="en-US" sz="9600" dirty="0"/>
              <a:t> </a:t>
            </a:r>
            <a:r>
              <a:rPr lang="en-US" sz="9600" dirty="0" err="1"/>
              <a:t>ciri</a:t>
            </a:r>
            <a:r>
              <a:rPr lang="en-US" sz="9600" dirty="0"/>
              <a:t> </a:t>
            </a:r>
            <a:r>
              <a:rPr lang="en-US" sz="9600" dirty="0" err="1"/>
              <a:t>khas</a:t>
            </a:r>
            <a:r>
              <a:rPr lang="en-US" sz="9600" dirty="0"/>
              <a:t> </a:t>
            </a:r>
            <a:r>
              <a:rPr lang="en-US" sz="9600" dirty="0" err="1"/>
              <a:t>Paskibra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5. </a:t>
            </a:r>
            <a:r>
              <a:rPr lang="en-US" sz="9600" dirty="0" err="1"/>
              <a:t>Bisa</a:t>
            </a:r>
            <a:r>
              <a:rPr lang="en-US" sz="9600" dirty="0"/>
              <a:t> </a:t>
            </a:r>
            <a:r>
              <a:rPr lang="en-US" sz="9600" dirty="0" err="1"/>
              <a:t>membagi</a:t>
            </a:r>
            <a:r>
              <a:rPr lang="en-US" sz="9600" dirty="0"/>
              <a:t> </a:t>
            </a:r>
            <a:r>
              <a:rPr lang="en-US" sz="9600" dirty="0" err="1"/>
              <a:t>waktu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6. </a:t>
            </a:r>
            <a:r>
              <a:rPr lang="en-US" sz="9600" dirty="0" err="1"/>
              <a:t>Teratur</a:t>
            </a:r>
            <a:r>
              <a:rPr lang="en-US" sz="9600" dirty="0"/>
              <a:t> </a:t>
            </a:r>
            <a:r>
              <a:rPr lang="en-US" sz="9600" dirty="0" err="1"/>
              <a:t>dalam</a:t>
            </a:r>
            <a:r>
              <a:rPr lang="en-US" sz="9600" dirty="0"/>
              <a:t> </a:t>
            </a:r>
            <a:r>
              <a:rPr lang="en-US" sz="9600" dirty="0" err="1"/>
              <a:t>hidup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7. </a:t>
            </a:r>
            <a:r>
              <a:rPr lang="en-US" sz="9600" dirty="0" err="1"/>
              <a:t>Mempunyai</a:t>
            </a:r>
            <a:r>
              <a:rPr lang="en-US" sz="9600" dirty="0"/>
              <a:t> mental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/>
              <a:t>jiwa</a:t>
            </a:r>
            <a:r>
              <a:rPr lang="en-US" sz="9600" dirty="0"/>
              <a:t> yang </a:t>
            </a:r>
            <a:r>
              <a:rPr lang="en-US" sz="9600" dirty="0" err="1"/>
              <a:t>tangguh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8. </a:t>
            </a:r>
            <a:r>
              <a:rPr lang="en-US" sz="9600" dirty="0" err="1"/>
              <a:t>Mempunyai</a:t>
            </a:r>
            <a:r>
              <a:rPr lang="en-US" sz="9600" dirty="0"/>
              <a:t> </a:t>
            </a:r>
            <a:r>
              <a:rPr lang="en-US" sz="9600" dirty="0" err="1"/>
              <a:t>fisik</a:t>
            </a:r>
            <a:r>
              <a:rPr lang="en-US" sz="9600" dirty="0"/>
              <a:t> yang </a:t>
            </a:r>
            <a:r>
              <a:rPr lang="en-US" sz="9600" dirty="0" err="1"/>
              <a:t>kuat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9. </a:t>
            </a:r>
            <a:r>
              <a:rPr lang="en-US" sz="9600" dirty="0" err="1"/>
              <a:t>Mendapat</a:t>
            </a:r>
            <a:r>
              <a:rPr lang="en-US" sz="9600" dirty="0"/>
              <a:t> </a:t>
            </a:r>
            <a:r>
              <a:rPr lang="en-US" sz="9600" dirty="0" err="1"/>
              <a:t>kepercayaan</a:t>
            </a:r>
            <a:r>
              <a:rPr lang="en-US" sz="9600" dirty="0"/>
              <a:t> </a:t>
            </a:r>
            <a:r>
              <a:rPr lang="en-US" sz="9600" dirty="0" err="1"/>
              <a:t>dari</a:t>
            </a:r>
            <a:r>
              <a:rPr lang="en-US" sz="9600" dirty="0"/>
              <a:t> </a:t>
            </a:r>
            <a:r>
              <a:rPr lang="en-US" sz="9600" dirty="0" err="1"/>
              <a:t>orang</a:t>
            </a:r>
            <a:r>
              <a:rPr lang="en-US" sz="9600" dirty="0"/>
              <a:t> lain</a:t>
            </a:r>
          </a:p>
          <a:p>
            <a:pPr>
              <a:buNone/>
            </a:pPr>
            <a:r>
              <a:rPr lang="en-US" sz="9600" dirty="0"/>
              <a:t>10. </a:t>
            </a:r>
            <a:r>
              <a:rPr lang="en-US" sz="9600" dirty="0" err="1"/>
              <a:t>Keyakinan</a:t>
            </a:r>
            <a:r>
              <a:rPr lang="en-US" sz="9600" dirty="0"/>
              <a:t> </a:t>
            </a:r>
            <a:r>
              <a:rPr lang="en-US" sz="9600" dirty="0" err="1"/>
              <a:t>diri</a:t>
            </a:r>
            <a:r>
              <a:rPr lang="en-US" sz="9600" dirty="0"/>
              <a:t> </a:t>
            </a:r>
            <a:r>
              <a:rPr lang="en-US" sz="9600" dirty="0" err="1" smtClean="0"/>
              <a:t>sendiri</a:t>
            </a:r>
            <a:endParaRPr lang="en-US" sz="9600" dirty="0" smtClean="0"/>
          </a:p>
          <a:p>
            <a:pPr>
              <a:buNone/>
            </a:pPr>
            <a:r>
              <a:rPr lang="sv-SE" sz="9600" dirty="0"/>
              <a:t>11. Yang didasarkan pada tujuan negara dan masyarakat yang terangkum dalam kata DEMOKRASI PANCASILA yiatu pengakuan dan penghargaan terhadap kehormatan dan hak setiap individu.</a:t>
            </a:r>
            <a:endParaRPr lang="en-US" sz="9600" dirty="0" smtClean="0"/>
          </a:p>
          <a:p>
            <a:pPr>
              <a:buNone/>
            </a:pPr>
            <a:endParaRPr lang="en-US" sz="9600" dirty="0"/>
          </a:p>
          <a:p>
            <a:pPr>
              <a:buNone/>
            </a:pPr>
            <a:endParaRPr lang="en-US" sz="3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dirty="0" err="1"/>
              <a:t>Disiplin</a:t>
            </a:r>
            <a:r>
              <a:rPr lang="en-US" sz="3800" dirty="0"/>
              <a:t> </a:t>
            </a:r>
            <a:r>
              <a:rPr lang="en-US" sz="3800" dirty="0" err="1"/>
              <a:t>bukan</a:t>
            </a:r>
            <a:r>
              <a:rPr lang="en-US" sz="3800" dirty="0"/>
              <a:t>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hukuman</a:t>
            </a:r>
            <a:r>
              <a:rPr lang="en-US" sz="3800" dirty="0"/>
              <a:t>, </a:t>
            </a:r>
            <a:r>
              <a:rPr lang="en-US" sz="3800" dirty="0" err="1"/>
              <a:t>ikatan</a:t>
            </a:r>
            <a:r>
              <a:rPr lang="en-US" sz="3800" dirty="0"/>
              <a:t> yang </a:t>
            </a:r>
            <a:r>
              <a:rPr lang="en-US" sz="3800" dirty="0" err="1" smtClean="0"/>
              <a:t>mengekang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atau</a:t>
            </a:r>
            <a:r>
              <a:rPr lang="en-US" sz="3800" dirty="0" smtClean="0"/>
              <a:t> </a:t>
            </a:r>
            <a:r>
              <a:rPr lang="en-US" sz="3800" dirty="0" err="1"/>
              <a:t>paksanaan</a:t>
            </a:r>
            <a:r>
              <a:rPr lang="en-US" sz="3800" dirty="0"/>
              <a:t> yang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/>
              <a:t>dituruti</a:t>
            </a:r>
            <a:r>
              <a:rPr lang="en-US" sz="3800" dirty="0"/>
              <a:t>. </a:t>
            </a:r>
            <a:r>
              <a:rPr lang="en-US" sz="3800" dirty="0" err="1"/>
              <a:t>Disiplin</a:t>
            </a:r>
            <a:r>
              <a:rPr lang="en-US" sz="3800" dirty="0"/>
              <a:t>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 smtClean="0"/>
              <a:t>diartikan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sebagai</a:t>
            </a:r>
            <a:r>
              <a:rPr lang="en-US" sz="3800" dirty="0" smtClean="0"/>
              <a:t> </a:t>
            </a:r>
            <a:r>
              <a:rPr lang="en-US" sz="3800" dirty="0" err="1"/>
              <a:t>sesuatu</a:t>
            </a:r>
            <a:r>
              <a:rPr lang="en-US" sz="3800" dirty="0"/>
              <a:t> yang </a:t>
            </a:r>
            <a:r>
              <a:rPr lang="en-US" sz="3800" dirty="0" err="1"/>
              <a:t>positif</a:t>
            </a:r>
            <a:r>
              <a:rPr lang="en-US" sz="3800" dirty="0"/>
              <a:t> yang </a:t>
            </a:r>
            <a:r>
              <a:rPr lang="en-US" sz="3800" dirty="0" err="1"/>
              <a:t>timbul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tumbuh</a:t>
            </a:r>
            <a:r>
              <a:rPr lang="en-US" sz="3800" dirty="0"/>
              <a:t> </a:t>
            </a:r>
            <a:r>
              <a:rPr lang="en-US" sz="3800" dirty="0" err="1" smtClean="0"/>
              <a:t>dari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penentuan</a:t>
            </a:r>
            <a:r>
              <a:rPr lang="en-US" sz="3800" dirty="0" smtClean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pribadi</a:t>
            </a:r>
            <a:r>
              <a:rPr lang="en-US" sz="3800" dirty="0"/>
              <a:t> </a:t>
            </a:r>
            <a:r>
              <a:rPr lang="en-US" sz="3800" dirty="0" err="1"/>
              <a:t>secara</a:t>
            </a:r>
            <a:r>
              <a:rPr lang="en-US" sz="3800" dirty="0"/>
              <a:t> </a:t>
            </a:r>
            <a:r>
              <a:rPr lang="en-US" sz="3800" dirty="0" err="1"/>
              <a:t>sadar</a:t>
            </a:r>
            <a:r>
              <a:rPr lang="en-US" sz="3800" dirty="0"/>
              <a:t>.</a:t>
            </a:r>
          </a:p>
          <a:p>
            <a:pPr>
              <a:buNone/>
            </a:pP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mengikuti</a:t>
            </a:r>
            <a:r>
              <a:rPr lang="en-US" sz="3800" dirty="0"/>
              <a:t> </a:t>
            </a:r>
            <a:r>
              <a:rPr lang="en-US" sz="3800" dirty="0" err="1"/>
              <a:t>gerak</a:t>
            </a:r>
            <a:r>
              <a:rPr lang="en-US" sz="3800" dirty="0"/>
              <a:t> </a:t>
            </a:r>
            <a:r>
              <a:rPr lang="en-US" sz="3800" dirty="0" err="1"/>
              <a:t>disiplin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kita</a:t>
            </a:r>
            <a:r>
              <a:rPr lang="en-US" sz="3800" dirty="0"/>
              <a:t>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/>
              <a:t>juga</a:t>
            </a:r>
            <a:r>
              <a:rPr lang="en-US" sz="3800" dirty="0"/>
              <a:t> </a:t>
            </a:r>
            <a:r>
              <a:rPr lang="en-US" sz="3800" dirty="0" err="1"/>
              <a:t>melihat</a:t>
            </a:r>
            <a:r>
              <a:rPr lang="en-US" sz="3800" dirty="0"/>
              <a:t> 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situasi</a:t>
            </a:r>
            <a:r>
              <a:rPr lang="en-US" sz="3800" dirty="0"/>
              <a:t>, </a:t>
            </a:r>
            <a:r>
              <a:rPr lang="en-US" sz="3800" dirty="0" err="1"/>
              <a:t>kondisi</a:t>
            </a:r>
            <a:r>
              <a:rPr lang="en-US" sz="3800" dirty="0"/>
              <a:t>, </a:t>
            </a:r>
            <a:r>
              <a:rPr lang="en-US" sz="3800" dirty="0" err="1"/>
              <a:t>toleransi</a:t>
            </a:r>
            <a:r>
              <a:rPr lang="en-US" sz="3800" dirty="0"/>
              <a:t>, </a:t>
            </a:r>
            <a:r>
              <a:rPr lang="en-US" sz="3800" dirty="0" err="1"/>
              <a:t>pendapat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jangkauan</a:t>
            </a:r>
            <a:r>
              <a:rPr lang="en-US" sz="3800" dirty="0"/>
              <a:t> </a:t>
            </a:r>
            <a:r>
              <a:rPr lang="en-US" sz="3800" dirty="0" err="1"/>
              <a:t>serta</a:t>
            </a:r>
            <a:r>
              <a:rPr lang="en-US" sz="3800" dirty="0"/>
              <a:t> 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lingkungan</a:t>
            </a:r>
            <a:r>
              <a:rPr lang="en-US" sz="3800" dirty="0" smtClean="0"/>
              <a:t> </a:t>
            </a:r>
            <a:r>
              <a:rPr lang="en-US" sz="3800" dirty="0"/>
              <a:t>yang </a:t>
            </a:r>
            <a:r>
              <a:rPr lang="en-US" sz="3800" dirty="0" err="1"/>
              <a:t>sedang</a:t>
            </a:r>
            <a:r>
              <a:rPr lang="en-US" sz="3800" dirty="0"/>
              <a:t> </a:t>
            </a:r>
            <a:r>
              <a:rPr lang="en-US" sz="3800" dirty="0" err="1"/>
              <a:t>kita</a:t>
            </a:r>
            <a:r>
              <a:rPr lang="en-US" sz="3800" dirty="0"/>
              <a:t> </a:t>
            </a:r>
            <a:r>
              <a:rPr lang="en-US" sz="3800" dirty="0" err="1"/>
              <a:t>hadapi</a:t>
            </a:r>
            <a:r>
              <a:rPr lang="en-US" sz="3800" dirty="0"/>
              <a:t>. </a:t>
            </a:r>
            <a:r>
              <a:rPr lang="en-US" sz="3800" dirty="0" err="1"/>
              <a:t>Jadi</a:t>
            </a:r>
            <a:r>
              <a:rPr lang="en-US" sz="3800" dirty="0"/>
              <a:t> </a:t>
            </a:r>
            <a:r>
              <a:rPr lang="en-US" sz="3800" dirty="0" err="1"/>
              <a:t>sebagai</a:t>
            </a:r>
            <a:r>
              <a:rPr lang="en-US" sz="3800" dirty="0"/>
              <a:t> </a:t>
            </a:r>
            <a:r>
              <a:rPr lang="en-US" sz="3800" dirty="0" err="1"/>
              <a:t>siswa</a:t>
            </a:r>
            <a:r>
              <a:rPr lang="en-US" sz="3800" dirty="0"/>
              <a:t> (</a:t>
            </a:r>
            <a:r>
              <a:rPr lang="en-US" sz="3800" dirty="0" err="1"/>
              <a:t>anggota</a:t>
            </a:r>
            <a:r>
              <a:rPr lang="en-US" sz="3800" dirty="0"/>
              <a:t> 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Paskibra</a:t>
            </a:r>
            <a:r>
              <a:rPr lang="en-US" sz="3800" dirty="0"/>
              <a:t>) yang </a:t>
            </a:r>
            <a:r>
              <a:rPr lang="en-US" sz="3800" dirty="0" err="1"/>
              <a:t>berdisiplin</a:t>
            </a:r>
            <a:r>
              <a:rPr lang="en-US" sz="3800" dirty="0"/>
              <a:t> </a:t>
            </a:r>
            <a:r>
              <a:rPr lang="en-US" sz="3800" dirty="0" err="1"/>
              <a:t>juga</a:t>
            </a:r>
            <a:r>
              <a:rPr lang="en-US" sz="3800" dirty="0"/>
              <a:t>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/>
              <a:t>tahu</a:t>
            </a:r>
            <a:r>
              <a:rPr lang="en-US" sz="3800" dirty="0"/>
              <a:t> </a:t>
            </a:r>
            <a:r>
              <a:rPr lang="en-US" sz="3800" dirty="0" err="1"/>
              <a:t>dimana</a:t>
            </a:r>
            <a:r>
              <a:rPr lang="en-US" sz="3800" dirty="0"/>
              <a:t> </a:t>
            </a:r>
            <a:r>
              <a:rPr lang="en-US" sz="3800" dirty="0" err="1" smtClean="0"/>
              <a:t>dia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menerapkan</a:t>
            </a:r>
            <a:r>
              <a:rPr lang="en-US" sz="3800" dirty="0" smtClean="0"/>
              <a:t> </a:t>
            </a:r>
            <a:r>
              <a:rPr lang="en-US" sz="3800" dirty="0" err="1" smtClean="0"/>
              <a:t>disiplin</a:t>
            </a:r>
            <a:r>
              <a:rPr lang="en-US" sz="3800" dirty="0"/>
              <a:t>.</a:t>
            </a:r>
          </a:p>
          <a:p>
            <a:pPr>
              <a:buNone/>
            </a:pPr>
            <a:r>
              <a:rPr lang="en-US" sz="3800" dirty="0" err="1"/>
              <a:t>Segala</a:t>
            </a:r>
            <a:r>
              <a:rPr lang="en-US" sz="3800" dirty="0"/>
              <a:t> yang </a:t>
            </a:r>
            <a:r>
              <a:rPr lang="en-US" sz="3800" dirty="0" err="1"/>
              <a:t>disebut</a:t>
            </a:r>
            <a:r>
              <a:rPr lang="en-US" sz="3800" dirty="0"/>
              <a:t> </a:t>
            </a:r>
            <a:r>
              <a:rPr lang="en-US" sz="3800" dirty="0" err="1"/>
              <a:t>disiplin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dasarnya</a:t>
            </a:r>
            <a:r>
              <a:rPr lang="en-US" sz="3800" dirty="0"/>
              <a:t> </a:t>
            </a:r>
            <a:r>
              <a:rPr lang="en-US" sz="3800" dirty="0" err="1"/>
              <a:t>sikap</a:t>
            </a:r>
            <a:r>
              <a:rPr lang="en-US" sz="3800" dirty="0"/>
              <a:t> </a:t>
            </a:r>
            <a:r>
              <a:rPr lang="en-US" sz="3800" dirty="0" err="1" smtClean="0"/>
              <a:t>seorang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pemimpin</a:t>
            </a:r>
            <a:r>
              <a:rPr lang="en-US" sz="3800" dirty="0" smtClean="0"/>
              <a:t> </a:t>
            </a:r>
            <a:r>
              <a:rPr lang="en-US" sz="3800" dirty="0" err="1" smtClean="0"/>
              <a:t>atau</a:t>
            </a:r>
            <a:r>
              <a:rPr lang="en-US" sz="3800" dirty="0" smtClean="0"/>
              <a:t> </a:t>
            </a:r>
            <a:r>
              <a:rPr lang="en-US" sz="3800" dirty="0" err="1"/>
              <a:t>seseorang</a:t>
            </a:r>
            <a:r>
              <a:rPr lang="en-US" sz="3800" dirty="0"/>
              <a:t> yang </a:t>
            </a:r>
            <a:r>
              <a:rPr lang="en-US" sz="3800" dirty="0" err="1"/>
              <a:t>mempunyai</a:t>
            </a:r>
            <a:r>
              <a:rPr lang="en-US" sz="3800" dirty="0"/>
              <a:t> </a:t>
            </a:r>
            <a:r>
              <a:rPr lang="en-US" sz="3800" dirty="0" err="1"/>
              <a:t>jiwa</a:t>
            </a:r>
            <a:r>
              <a:rPr lang="en-US" sz="3800" dirty="0"/>
              <a:t> </a:t>
            </a:r>
            <a:r>
              <a:rPr lang="en-US" sz="3800" dirty="0" err="1"/>
              <a:t>pemimpin</a:t>
            </a:r>
            <a:r>
              <a:rPr lang="en-US" sz="3800" dirty="0"/>
              <a:t>, </a:t>
            </a:r>
            <a:r>
              <a:rPr lang="en-US" sz="3800" dirty="0" err="1" smtClean="0"/>
              <a:t>yaitu</a:t>
            </a: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bagaimana</a:t>
            </a:r>
            <a:r>
              <a:rPr lang="en-US" sz="3800" dirty="0" smtClean="0"/>
              <a:t>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 smtClean="0"/>
              <a:t>mengikuti</a:t>
            </a:r>
            <a:r>
              <a:rPr lang="en-US" sz="3800" dirty="0" smtClean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mengerjakan</a:t>
            </a:r>
            <a:r>
              <a:rPr lang="en-US" sz="3800" dirty="0"/>
              <a:t> </a:t>
            </a:r>
            <a:r>
              <a:rPr lang="en-US" sz="3800" dirty="0" err="1"/>
              <a:t>sesuatu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</a:t>
            </a:r>
            <a:r>
              <a:rPr lang="en-US" sz="3800" dirty="0" err="1"/>
              <a:t>disiplin</a:t>
            </a:r>
            <a:r>
              <a:rPr lang="en-US" sz="3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1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FAKTOR PENDORONG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/>
              <a:t>2 (</a:t>
            </a:r>
            <a:r>
              <a:rPr lang="en-US" sz="2400" dirty="0" err="1"/>
              <a:t>dua</a:t>
            </a:r>
            <a:r>
              <a:rPr lang="en-US" sz="2400" dirty="0"/>
              <a:t>)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pendorong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kedisiplinan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1. </a:t>
            </a:r>
            <a:r>
              <a:rPr lang="en-US" sz="2400" dirty="0" err="1"/>
              <a:t>Dorongan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endParaRPr lang="en-US" sz="2400" dirty="0"/>
          </a:p>
          <a:p>
            <a:pPr>
              <a:buNone/>
            </a:pPr>
            <a:r>
              <a:rPr lang="en-US" sz="2400" dirty="0" err="1"/>
              <a:t>Pengalaman</a:t>
            </a:r>
            <a:r>
              <a:rPr lang="en-US" sz="2400" dirty="0"/>
              <a:t>, </a:t>
            </a:r>
            <a:r>
              <a:rPr lang="en-US" sz="2400" dirty="0" err="1"/>
              <a:t>kesadaran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kemauan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berdisiplin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2. </a:t>
            </a:r>
            <a:r>
              <a:rPr lang="en-US" sz="2400" dirty="0" err="1"/>
              <a:t>Dorongan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endParaRPr lang="en-US" sz="2400" dirty="0"/>
          </a:p>
          <a:p>
            <a:pPr>
              <a:buNone/>
            </a:pPr>
            <a:r>
              <a:rPr lang="en-US" sz="2400" dirty="0" err="1"/>
              <a:t>Perintah</a:t>
            </a:r>
            <a:r>
              <a:rPr lang="en-US" sz="2400" dirty="0"/>
              <a:t>, </a:t>
            </a:r>
            <a:r>
              <a:rPr lang="en-US" sz="2400" dirty="0" err="1"/>
              <a:t>larangan</a:t>
            </a:r>
            <a:r>
              <a:rPr lang="en-US" sz="2400" dirty="0"/>
              <a:t>, </a:t>
            </a:r>
            <a:r>
              <a:rPr lang="en-US" sz="2400" dirty="0" err="1"/>
              <a:t>pengawasan</a:t>
            </a:r>
            <a:r>
              <a:rPr lang="en-US" sz="2400" dirty="0"/>
              <a:t>, </a:t>
            </a:r>
            <a:r>
              <a:rPr lang="en-US" sz="2400" dirty="0" err="1"/>
              <a:t>pujian</a:t>
            </a:r>
            <a:r>
              <a:rPr lang="en-US" sz="2400" dirty="0"/>
              <a:t>, </a:t>
            </a:r>
            <a:r>
              <a:rPr lang="en-US" sz="2400" dirty="0" err="1"/>
              <a:t>ancaman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ganjaran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lain –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berdisiplin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200" b="1" u="sng" dirty="0"/>
              <a:t>KEPRIBADIAN SEBAGAI WADAH DISIPLIN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4200" b="1" dirty="0" err="1" smtClean="0"/>
              <a:t>Kepribadian</a:t>
            </a:r>
            <a:r>
              <a:rPr lang="en-US" sz="4200" dirty="0" smtClean="0"/>
              <a:t> </a:t>
            </a:r>
            <a:r>
              <a:rPr lang="en-US" sz="4200" dirty="0" err="1"/>
              <a:t>adalah</a:t>
            </a:r>
            <a:r>
              <a:rPr lang="en-US" sz="4200" dirty="0"/>
              <a:t> </a:t>
            </a:r>
            <a:r>
              <a:rPr lang="en-US" sz="4200" dirty="0" err="1"/>
              <a:t>pola</a:t>
            </a:r>
            <a:r>
              <a:rPr lang="en-US" sz="4200" dirty="0"/>
              <a:t> </a:t>
            </a:r>
            <a:r>
              <a:rPr lang="en-US" sz="4200" dirty="0" err="1"/>
              <a:t>tingkah</a:t>
            </a:r>
            <a:r>
              <a:rPr lang="en-US" sz="4200" dirty="0"/>
              <a:t> </a:t>
            </a:r>
            <a:r>
              <a:rPr lang="en-US" sz="4200" dirty="0" err="1"/>
              <a:t>laku</a:t>
            </a:r>
            <a:r>
              <a:rPr lang="en-US" sz="4200" dirty="0"/>
              <a:t> yang </a:t>
            </a:r>
            <a:r>
              <a:rPr lang="en-US" sz="4200" dirty="0" err="1"/>
              <a:t>tetap</a:t>
            </a:r>
            <a:r>
              <a:rPr lang="en-US" sz="4200" dirty="0"/>
              <a:t> yang </a:t>
            </a:r>
            <a:r>
              <a:rPr lang="en-US" sz="4200" dirty="0" err="1" smtClean="0"/>
              <a:t>diperlihatkan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seseorang</a:t>
            </a:r>
            <a:r>
              <a:rPr lang="en-US" sz="4200" dirty="0" smtClean="0"/>
              <a:t> </a:t>
            </a:r>
            <a:r>
              <a:rPr lang="en-US" sz="4200" dirty="0" err="1"/>
              <a:t>dalam</a:t>
            </a:r>
            <a:r>
              <a:rPr lang="en-US" sz="4200" dirty="0"/>
              <a:t> </a:t>
            </a:r>
            <a:r>
              <a:rPr lang="en-US" sz="4200" dirty="0" err="1"/>
              <a:t>berinteraksi</a:t>
            </a:r>
            <a:r>
              <a:rPr lang="en-US" sz="4200" dirty="0"/>
              <a:t> </a:t>
            </a:r>
            <a:r>
              <a:rPr lang="en-US" sz="4200" dirty="0" err="1"/>
              <a:t>dengan</a:t>
            </a:r>
            <a:r>
              <a:rPr lang="en-US" sz="4200" dirty="0"/>
              <a:t> </a:t>
            </a:r>
            <a:r>
              <a:rPr lang="en-US" sz="4200" dirty="0" err="1"/>
              <a:t>orang</a:t>
            </a:r>
            <a:r>
              <a:rPr lang="en-US" sz="4200" dirty="0"/>
              <a:t> lain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lingkungannya</a:t>
            </a:r>
            <a:r>
              <a:rPr lang="en-US" sz="4200" dirty="0"/>
              <a:t>.</a:t>
            </a:r>
          </a:p>
          <a:p>
            <a:pPr>
              <a:buNone/>
            </a:pPr>
            <a:r>
              <a:rPr lang="en-US" sz="4200" dirty="0" err="1"/>
              <a:t>Kepribadian</a:t>
            </a:r>
            <a:r>
              <a:rPr lang="en-US" sz="4200" dirty="0"/>
              <a:t> yang </a:t>
            </a:r>
            <a:r>
              <a:rPr lang="en-US" sz="4200" dirty="0" err="1"/>
              <a:t>mantap</a:t>
            </a:r>
            <a:r>
              <a:rPr lang="en-US" sz="4200" dirty="0"/>
              <a:t> </a:t>
            </a:r>
            <a:r>
              <a:rPr lang="en-US" sz="4200" dirty="0" err="1"/>
              <a:t>harus</a:t>
            </a:r>
            <a:r>
              <a:rPr lang="en-US" sz="4200" dirty="0"/>
              <a:t> </a:t>
            </a:r>
            <a:r>
              <a:rPr lang="en-US" sz="4200" dirty="0" err="1"/>
              <a:t>membentuk</a:t>
            </a:r>
            <a:r>
              <a:rPr lang="en-US" sz="4200" dirty="0"/>
              <a:t> </a:t>
            </a:r>
            <a:r>
              <a:rPr lang="en-US" sz="4200" dirty="0" err="1"/>
              <a:t>pola</a:t>
            </a:r>
            <a:r>
              <a:rPr lang="en-US" sz="4200" dirty="0"/>
              <a:t> </a:t>
            </a:r>
            <a:r>
              <a:rPr lang="en-US" sz="4200" dirty="0" err="1"/>
              <a:t>kedisiplinan</a:t>
            </a:r>
            <a:r>
              <a:rPr lang="en-US" sz="4200" dirty="0"/>
              <a:t> </a:t>
            </a:r>
            <a:r>
              <a:rPr lang="en-US" sz="4200" dirty="0" smtClean="0"/>
              <a:t>yang</a:t>
            </a:r>
          </a:p>
          <a:p>
            <a:pPr>
              <a:buNone/>
            </a:pPr>
            <a:r>
              <a:rPr lang="en-US" sz="4200" dirty="0" err="1" smtClean="0"/>
              <a:t>akan</a:t>
            </a:r>
            <a:r>
              <a:rPr lang="en-US" sz="4200" dirty="0" smtClean="0"/>
              <a:t> </a:t>
            </a:r>
            <a:r>
              <a:rPr lang="en-US" sz="4200" dirty="0" err="1"/>
              <a:t>memberikan</a:t>
            </a:r>
            <a:r>
              <a:rPr lang="en-US" sz="4200" dirty="0"/>
              <a:t> </a:t>
            </a:r>
            <a:r>
              <a:rPr lang="en-US" sz="4200" dirty="0" err="1"/>
              <a:t>pengaruh</a:t>
            </a:r>
            <a:r>
              <a:rPr lang="en-US" sz="4200" dirty="0"/>
              <a:t> yang </a:t>
            </a:r>
            <a:r>
              <a:rPr lang="en-US" sz="4200" dirty="0" err="1"/>
              <a:t>besar</a:t>
            </a:r>
            <a:r>
              <a:rPr lang="en-US" sz="4200" dirty="0"/>
              <a:t> </a:t>
            </a:r>
            <a:r>
              <a:rPr lang="en-US" sz="4200" dirty="0" err="1"/>
              <a:t>terhadap</a:t>
            </a:r>
            <a:r>
              <a:rPr lang="en-US" sz="4200" dirty="0"/>
              <a:t> </a:t>
            </a:r>
            <a:r>
              <a:rPr lang="en-US" sz="4200" dirty="0" err="1"/>
              <a:t>manusia</a:t>
            </a:r>
            <a:r>
              <a:rPr lang="en-US" sz="4200" dirty="0"/>
              <a:t> </a:t>
            </a:r>
            <a:r>
              <a:rPr lang="en-US" sz="4200" dirty="0" smtClean="0"/>
              <a:t>yang</a:t>
            </a:r>
          </a:p>
          <a:p>
            <a:pPr>
              <a:buNone/>
            </a:pPr>
            <a:r>
              <a:rPr lang="en-US" sz="4200" dirty="0" err="1" smtClean="0"/>
              <a:t>disesuaikan</a:t>
            </a:r>
            <a:r>
              <a:rPr lang="en-US" sz="4200" dirty="0" smtClean="0"/>
              <a:t> </a:t>
            </a:r>
            <a:r>
              <a:rPr lang="en-US" sz="4200" dirty="0" err="1"/>
              <a:t>dengan</a:t>
            </a:r>
            <a:r>
              <a:rPr lang="en-US" sz="4200" dirty="0"/>
              <a:t> </a:t>
            </a:r>
            <a:r>
              <a:rPr lang="en-US" sz="4200" dirty="0" err="1"/>
              <a:t>kebudayaan</a:t>
            </a:r>
            <a:r>
              <a:rPr lang="en-US" sz="4200" dirty="0"/>
              <a:t> </a:t>
            </a:r>
            <a:r>
              <a:rPr lang="en-US" sz="4200" dirty="0" err="1"/>
              <a:t>atau</a:t>
            </a:r>
            <a:r>
              <a:rPr lang="en-US" sz="4200" dirty="0"/>
              <a:t> </a:t>
            </a:r>
            <a:r>
              <a:rPr lang="en-US" sz="4200" dirty="0" err="1"/>
              <a:t>kultur</a:t>
            </a:r>
            <a:r>
              <a:rPr lang="en-US" sz="4200" dirty="0"/>
              <a:t> </a:t>
            </a:r>
            <a:r>
              <a:rPr lang="en-US" sz="4200" dirty="0" smtClean="0"/>
              <a:t>Indonesia.</a:t>
            </a:r>
          </a:p>
          <a:p>
            <a:pPr>
              <a:buNone/>
            </a:pPr>
            <a:endParaRPr lang="en-US" sz="4200" b="1" u="sng" dirty="0" smtClean="0"/>
          </a:p>
          <a:p>
            <a:pPr>
              <a:buNone/>
            </a:pPr>
            <a:r>
              <a:rPr lang="en-US" sz="4200" b="1" u="sng" dirty="0" smtClean="0"/>
              <a:t>BERBAGAI KONSEP DAN PRINSIP DISIPLIN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a</a:t>
            </a:r>
            <a:r>
              <a:rPr lang="en-US" sz="4200" dirty="0"/>
              <a:t>. </a:t>
            </a:r>
            <a:r>
              <a:rPr lang="en-US" sz="4200" dirty="0" err="1"/>
              <a:t>Suatu</a:t>
            </a:r>
            <a:r>
              <a:rPr lang="en-US" sz="4200" dirty="0"/>
              <a:t> </a:t>
            </a:r>
            <a:r>
              <a:rPr lang="en-US" sz="4200" dirty="0" err="1"/>
              <a:t>disiplin</a:t>
            </a:r>
            <a:r>
              <a:rPr lang="en-US" sz="4200" dirty="0"/>
              <a:t> yang </a:t>
            </a:r>
            <a:r>
              <a:rPr lang="en-US" sz="4200" dirty="0" err="1"/>
              <a:t>efektif</a:t>
            </a:r>
            <a:r>
              <a:rPr lang="en-US" sz="4200" dirty="0"/>
              <a:t> </a:t>
            </a:r>
            <a:r>
              <a:rPr lang="en-US" sz="4200" dirty="0" err="1"/>
              <a:t>harus</a:t>
            </a:r>
            <a:r>
              <a:rPr lang="en-US" sz="4200" dirty="0"/>
              <a:t> </a:t>
            </a:r>
            <a:r>
              <a:rPr lang="en-US" sz="4200" dirty="0" err="1"/>
              <a:t>didasarkan</a:t>
            </a:r>
            <a:r>
              <a:rPr lang="en-US" sz="4200" dirty="0"/>
              <a:t> </a:t>
            </a:r>
            <a:r>
              <a:rPr lang="en-US" sz="4200" dirty="0" err="1"/>
              <a:t>pada</a:t>
            </a:r>
            <a:r>
              <a:rPr lang="en-US" sz="4200" dirty="0"/>
              <a:t> </a:t>
            </a:r>
            <a:r>
              <a:rPr lang="en-US" sz="4200" dirty="0" err="1"/>
              <a:t>pengarahan</a:t>
            </a:r>
            <a:r>
              <a:rPr lang="en-US" sz="4200" dirty="0"/>
              <a:t> </a:t>
            </a:r>
            <a:r>
              <a:rPr lang="en-US" sz="4200" dirty="0" err="1" smtClean="0"/>
              <a:t>diri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secara</a:t>
            </a:r>
            <a:r>
              <a:rPr lang="en-US" sz="4200" dirty="0" smtClean="0"/>
              <a:t> </a:t>
            </a:r>
            <a:r>
              <a:rPr lang="en-US" sz="4200" dirty="0" err="1"/>
              <a:t>maksimal</a:t>
            </a:r>
            <a:r>
              <a:rPr lang="en-US" sz="4200" dirty="0"/>
              <a:t>. </a:t>
            </a:r>
            <a:r>
              <a:rPr lang="en-US" sz="4200" dirty="0" err="1"/>
              <a:t>Oleh</a:t>
            </a:r>
            <a:r>
              <a:rPr lang="en-US" sz="4200" dirty="0"/>
              <a:t>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itu</a:t>
            </a:r>
            <a:r>
              <a:rPr lang="en-US" sz="4200" dirty="0"/>
              <a:t>, </a:t>
            </a:r>
            <a:r>
              <a:rPr lang="en-US" sz="4200" dirty="0" err="1"/>
              <a:t>diperlukan</a:t>
            </a:r>
            <a:r>
              <a:rPr lang="en-US" sz="4200" dirty="0"/>
              <a:t> </a:t>
            </a:r>
            <a:r>
              <a:rPr lang="en-US" sz="4200" dirty="0" err="1"/>
              <a:t>inisiatif</a:t>
            </a:r>
            <a:r>
              <a:rPr lang="en-US" sz="4200" dirty="0"/>
              <a:t>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 smtClean="0"/>
              <a:t>tanggung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jawab</a:t>
            </a:r>
            <a:r>
              <a:rPr lang="en-US" sz="4200" dirty="0" smtClean="0"/>
              <a:t> </a:t>
            </a:r>
            <a:r>
              <a:rPr lang="en-US" sz="4200" dirty="0"/>
              <a:t>yang </a:t>
            </a:r>
            <a:r>
              <a:rPr lang="en-US" sz="4200" dirty="0" err="1"/>
              <a:t>besar</a:t>
            </a:r>
            <a:r>
              <a:rPr lang="en-US" sz="4200" dirty="0"/>
              <a:t> </a:t>
            </a:r>
            <a:r>
              <a:rPr lang="en-US" sz="4200" dirty="0" err="1"/>
              <a:t>untuk</a:t>
            </a:r>
            <a:r>
              <a:rPr lang="en-US" sz="4200" dirty="0"/>
              <a:t> </a:t>
            </a:r>
            <a:r>
              <a:rPr lang="en-US" sz="4200" dirty="0" err="1"/>
              <a:t>menjalankan</a:t>
            </a:r>
            <a:r>
              <a:rPr lang="en-US" sz="4200" dirty="0"/>
              <a:t> </a:t>
            </a:r>
            <a:r>
              <a:rPr lang="en-US" sz="4200" dirty="0" err="1"/>
              <a:t>disiplin</a:t>
            </a:r>
            <a:r>
              <a:rPr lang="en-US" sz="4200" dirty="0"/>
              <a:t>.</a:t>
            </a:r>
          </a:p>
          <a:p>
            <a:pPr>
              <a:buNone/>
            </a:pPr>
            <a:r>
              <a:rPr lang="en-US" sz="4200" dirty="0"/>
              <a:t>b. </a:t>
            </a:r>
            <a:r>
              <a:rPr lang="en-US" sz="4200" dirty="0" err="1"/>
              <a:t>Disiplin</a:t>
            </a:r>
            <a:r>
              <a:rPr lang="en-US" sz="4200" dirty="0"/>
              <a:t> yang </a:t>
            </a:r>
            <a:r>
              <a:rPr lang="en-US" sz="4200" dirty="0" err="1"/>
              <a:t>efektif</a:t>
            </a:r>
            <a:r>
              <a:rPr lang="en-US" sz="4200" dirty="0"/>
              <a:t> </a:t>
            </a:r>
            <a:r>
              <a:rPr lang="en-US" sz="4200" dirty="0" err="1"/>
              <a:t>didasarkan</a:t>
            </a:r>
            <a:r>
              <a:rPr lang="en-US" sz="4200" dirty="0"/>
              <a:t> </a:t>
            </a:r>
            <a:r>
              <a:rPr lang="en-US" sz="4200" dirty="0" err="1"/>
              <a:t>pada</a:t>
            </a:r>
            <a:r>
              <a:rPr lang="en-US" sz="4200" dirty="0"/>
              <a:t> </a:t>
            </a:r>
            <a:r>
              <a:rPr lang="en-US" sz="4200" dirty="0" err="1"/>
              <a:t>kebebasan</a:t>
            </a:r>
            <a:r>
              <a:rPr lang="en-US" sz="4200" dirty="0"/>
              <a:t>, </a:t>
            </a:r>
            <a:r>
              <a:rPr lang="en-US" sz="4200" dirty="0" err="1"/>
              <a:t>keadaan</a:t>
            </a:r>
            <a:r>
              <a:rPr lang="en-US" sz="4200" dirty="0"/>
              <a:t> </a:t>
            </a:r>
            <a:r>
              <a:rPr lang="en-US" sz="4200" dirty="0" err="1" smtClean="0"/>
              <a:t>dan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persamaan</a:t>
            </a:r>
            <a:r>
              <a:rPr lang="en-US" sz="4200" dirty="0" smtClean="0"/>
              <a:t> </a:t>
            </a:r>
            <a:r>
              <a:rPr lang="en-US" sz="4200" dirty="0" err="1"/>
              <a:t>kesempatan</a:t>
            </a:r>
            <a:r>
              <a:rPr lang="en-US" sz="4200" dirty="0"/>
              <a:t>. </a:t>
            </a:r>
            <a:r>
              <a:rPr lang="en-US" sz="4200" dirty="0" err="1"/>
              <a:t>Oleh</a:t>
            </a:r>
            <a:r>
              <a:rPr lang="en-US" sz="4200" dirty="0"/>
              <a:t> </a:t>
            </a:r>
            <a:r>
              <a:rPr lang="en-US" sz="4200" dirty="0" err="1"/>
              <a:t>karena</a:t>
            </a:r>
            <a:r>
              <a:rPr lang="en-US" sz="4200" dirty="0"/>
              <a:t> </a:t>
            </a:r>
            <a:r>
              <a:rPr lang="en-US" sz="4200" dirty="0" err="1"/>
              <a:t>itu</a:t>
            </a:r>
            <a:r>
              <a:rPr lang="en-US" sz="4200" dirty="0"/>
              <a:t>, </a:t>
            </a:r>
            <a:r>
              <a:rPr lang="en-US" sz="4200" dirty="0" err="1"/>
              <a:t>suatu</a:t>
            </a:r>
            <a:r>
              <a:rPr lang="en-US" sz="4200" dirty="0"/>
              <a:t> </a:t>
            </a:r>
            <a:r>
              <a:rPr lang="en-US" sz="4200" dirty="0" err="1"/>
              <a:t>disiplin</a:t>
            </a:r>
            <a:r>
              <a:rPr lang="en-US" sz="4200" dirty="0"/>
              <a:t> </a:t>
            </a:r>
            <a:r>
              <a:rPr lang="en-US" sz="4200" dirty="0" err="1"/>
              <a:t>akan</a:t>
            </a:r>
            <a:r>
              <a:rPr lang="en-US" sz="4200" dirty="0"/>
              <a:t> </a:t>
            </a:r>
            <a:r>
              <a:rPr lang="en-US" sz="4200" dirty="0" err="1" smtClean="0"/>
              <a:t>dapat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dihayati</a:t>
            </a:r>
            <a:r>
              <a:rPr lang="en-US" sz="4200" dirty="0" smtClean="0"/>
              <a:t>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tertanam</a:t>
            </a:r>
            <a:r>
              <a:rPr lang="en-US" sz="4200" dirty="0"/>
              <a:t> </a:t>
            </a:r>
            <a:r>
              <a:rPr lang="en-US" sz="4200" dirty="0" err="1"/>
              <a:t>dalam</a:t>
            </a:r>
            <a:r>
              <a:rPr lang="en-US" sz="4200" dirty="0"/>
              <a:t> </a:t>
            </a:r>
            <a:r>
              <a:rPr lang="en-US" sz="4200" dirty="0" err="1"/>
              <a:t>diri</a:t>
            </a:r>
            <a:r>
              <a:rPr lang="en-US" sz="4200" dirty="0"/>
              <a:t> </a:t>
            </a:r>
            <a:r>
              <a:rPr lang="en-US" sz="4200" dirty="0" err="1"/>
              <a:t>bila</a:t>
            </a:r>
            <a:r>
              <a:rPr lang="en-US" sz="4200" dirty="0"/>
              <a:t> </a:t>
            </a:r>
            <a:r>
              <a:rPr lang="en-US" sz="4200" dirty="0" err="1"/>
              <a:t>mereka</a:t>
            </a:r>
            <a:r>
              <a:rPr lang="en-US" sz="4200" dirty="0"/>
              <a:t> </a:t>
            </a:r>
            <a:r>
              <a:rPr lang="en-US" sz="4200" dirty="0" err="1"/>
              <a:t>diberi</a:t>
            </a:r>
            <a:r>
              <a:rPr lang="en-US" sz="4200" dirty="0"/>
              <a:t> </a:t>
            </a:r>
            <a:r>
              <a:rPr lang="en-US" sz="4200" dirty="0" err="1"/>
              <a:t>kesempatan</a:t>
            </a:r>
            <a:r>
              <a:rPr lang="en-US" sz="4200" dirty="0"/>
              <a:t> </a:t>
            </a:r>
            <a:r>
              <a:rPr lang="en-US" sz="4200" dirty="0" err="1" smtClean="0"/>
              <a:t>untuk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mengalami</a:t>
            </a:r>
            <a:r>
              <a:rPr lang="en-US" sz="4200" dirty="0" smtClean="0"/>
              <a:t> </a:t>
            </a:r>
            <a:r>
              <a:rPr lang="en-US" sz="4200" dirty="0" err="1"/>
              <a:t>kesalahan</a:t>
            </a:r>
            <a:r>
              <a:rPr lang="en-US" sz="4200" dirty="0"/>
              <a:t>.</a:t>
            </a:r>
          </a:p>
          <a:p>
            <a:pPr>
              <a:buNone/>
            </a:pPr>
            <a:r>
              <a:rPr lang="en-US" sz="4200" dirty="0"/>
              <a:t>c. </a:t>
            </a:r>
            <a:r>
              <a:rPr lang="en-US" sz="4200" dirty="0" err="1"/>
              <a:t>Disiplin</a:t>
            </a:r>
            <a:r>
              <a:rPr lang="en-US" sz="4200" dirty="0"/>
              <a:t> yang </a:t>
            </a:r>
            <a:r>
              <a:rPr lang="en-US" sz="4200" dirty="0" err="1"/>
              <a:t>efektif</a:t>
            </a:r>
            <a:r>
              <a:rPr lang="en-US" sz="4200" dirty="0"/>
              <a:t> </a:t>
            </a:r>
            <a:r>
              <a:rPr lang="en-US" sz="4200" dirty="0" err="1"/>
              <a:t>akan</a:t>
            </a:r>
            <a:r>
              <a:rPr lang="en-US" sz="4200" dirty="0"/>
              <a:t> </a:t>
            </a:r>
            <a:r>
              <a:rPr lang="en-US" sz="4200" dirty="0" err="1"/>
              <a:t>membantu</a:t>
            </a:r>
            <a:r>
              <a:rPr lang="en-US" sz="4200" dirty="0"/>
              <a:t> </a:t>
            </a:r>
            <a:r>
              <a:rPr lang="en-US" sz="4200" dirty="0" err="1"/>
              <a:t>pemuda</a:t>
            </a:r>
            <a:r>
              <a:rPr lang="en-US" sz="4200" dirty="0"/>
              <a:t> </a:t>
            </a:r>
            <a:r>
              <a:rPr lang="en-US" sz="4200" dirty="0" err="1"/>
              <a:t>untuk</a:t>
            </a:r>
            <a:r>
              <a:rPr lang="en-US" sz="4200" dirty="0"/>
              <a:t> </a:t>
            </a:r>
            <a:r>
              <a:rPr lang="en-US" sz="4200" dirty="0" err="1"/>
              <a:t>mengenal</a:t>
            </a:r>
            <a:r>
              <a:rPr lang="en-US" sz="4200" dirty="0"/>
              <a:t> </a:t>
            </a:r>
            <a:r>
              <a:rPr lang="en-US" sz="4200" dirty="0" err="1"/>
              <a:t>lebih</a:t>
            </a:r>
            <a:r>
              <a:rPr lang="en-US" sz="4200" dirty="0"/>
              <a:t> </a:t>
            </a:r>
            <a:r>
              <a:rPr lang="en-US" sz="4200" dirty="0" err="1" smtClean="0"/>
              <a:t>baik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sebagai</a:t>
            </a:r>
            <a:r>
              <a:rPr lang="en-US" sz="4200" dirty="0" smtClean="0"/>
              <a:t> </a:t>
            </a:r>
            <a:r>
              <a:rPr lang="en-US" sz="4200" dirty="0" err="1"/>
              <a:t>individu</a:t>
            </a:r>
            <a:r>
              <a:rPr lang="en-US" sz="4200" dirty="0"/>
              <a:t> yang </a:t>
            </a:r>
            <a:r>
              <a:rPr lang="en-US" sz="4200" dirty="0" err="1"/>
              <a:t>unik</a:t>
            </a:r>
            <a:r>
              <a:rPr lang="en-US" sz="4200" dirty="0"/>
              <a:t> </a:t>
            </a:r>
            <a:r>
              <a:rPr lang="en-US" sz="4200" dirty="0" err="1"/>
              <a:t>dan</a:t>
            </a:r>
            <a:r>
              <a:rPr lang="en-US" sz="4200" dirty="0"/>
              <a:t> </a:t>
            </a:r>
            <a:r>
              <a:rPr lang="en-US" sz="4200" dirty="0" err="1"/>
              <a:t>mandiri</a:t>
            </a:r>
            <a:r>
              <a:rPr lang="en-US" sz="4200" dirty="0"/>
              <a:t>.</a:t>
            </a:r>
          </a:p>
          <a:p>
            <a:pPr>
              <a:buNone/>
            </a:pPr>
            <a:r>
              <a:rPr lang="en-US" sz="4200" dirty="0" err="1"/>
              <a:t>Kesamaan</a:t>
            </a:r>
            <a:r>
              <a:rPr lang="en-US" sz="4200" dirty="0"/>
              <a:t> </a:t>
            </a:r>
            <a:r>
              <a:rPr lang="en-US" sz="4200" dirty="0" err="1"/>
              <a:t>akan</a:t>
            </a:r>
            <a:r>
              <a:rPr lang="en-US" sz="4200" dirty="0"/>
              <a:t> </a:t>
            </a:r>
            <a:r>
              <a:rPr lang="en-US" sz="4200" dirty="0" err="1"/>
              <a:t>menjadikan</a:t>
            </a:r>
            <a:r>
              <a:rPr lang="en-US" sz="4200" dirty="0"/>
              <a:t> </a:t>
            </a:r>
            <a:r>
              <a:rPr lang="en-US" sz="4200" dirty="0" err="1"/>
              <a:t>sesuatu</a:t>
            </a:r>
            <a:r>
              <a:rPr lang="en-US" sz="4200" dirty="0"/>
              <a:t> </a:t>
            </a:r>
            <a:r>
              <a:rPr lang="en-US" sz="4200" dirty="0" err="1"/>
              <a:t>menjadi</a:t>
            </a:r>
            <a:r>
              <a:rPr lang="en-US" sz="4200" dirty="0"/>
              <a:t> </a:t>
            </a:r>
            <a:r>
              <a:rPr lang="en-US" sz="4200" dirty="0" err="1"/>
              <a:t>lebih</a:t>
            </a:r>
            <a:r>
              <a:rPr lang="en-US" sz="4200" dirty="0"/>
              <a:t> </a:t>
            </a:r>
            <a:r>
              <a:rPr lang="en-US" sz="4200" dirty="0" err="1"/>
              <a:t>mudah</a:t>
            </a:r>
            <a:r>
              <a:rPr lang="en-US" sz="4200" dirty="0"/>
              <a:t> </a:t>
            </a:r>
            <a:r>
              <a:rPr lang="en-US" sz="4200" dirty="0" err="1"/>
              <a:t>tetapiiiii</a:t>
            </a:r>
            <a:r>
              <a:rPr lang="en-US" sz="4200" dirty="0"/>
              <a:t> </a:t>
            </a:r>
            <a:r>
              <a:rPr lang="en-US" sz="4200" dirty="0" err="1" smtClean="0"/>
              <a:t>sangat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bertentangan</a:t>
            </a:r>
            <a:r>
              <a:rPr lang="en-US" sz="4200" dirty="0" smtClean="0"/>
              <a:t> </a:t>
            </a:r>
            <a:r>
              <a:rPr lang="en-US" sz="4200" dirty="0" err="1"/>
              <a:t>dengan</a:t>
            </a:r>
            <a:r>
              <a:rPr lang="en-US" sz="4200" dirty="0"/>
              <a:t> </a:t>
            </a:r>
            <a:r>
              <a:rPr lang="en-US" sz="4200" dirty="0" err="1"/>
              <a:t>Demokrasi</a:t>
            </a:r>
            <a:r>
              <a:rPr lang="en-US" sz="4200" dirty="0"/>
              <a:t> </a:t>
            </a:r>
            <a:r>
              <a:rPr lang="en-US" sz="4200" dirty="0" err="1"/>
              <a:t>Pancasila</a:t>
            </a:r>
            <a:r>
              <a:rPr lang="en-US" sz="4200" dirty="0"/>
              <a:t>.</a:t>
            </a:r>
          </a:p>
          <a:p>
            <a:endParaRPr lang="en-US" sz="42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/>
              <a:t>d.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akan</a:t>
            </a:r>
            <a:r>
              <a:rPr lang="en-US" sz="9600" dirty="0"/>
              <a:t> </a:t>
            </a:r>
            <a:r>
              <a:rPr lang="en-US" sz="9600" dirty="0" err="1"/>
              <a:t>membangun</a:t>
            </a:r>
            <a:r>
              <a:rPr lang="en-US" sz="9600" dirty="0"/>
              <a:t> </a:t>
            </a:r>
            <a:r>
              <a:rPr lang="en-US" sz="9600" dirty="0" err="1"/>
              <a:t>konsep</a:t>
            </a:r>
            <a:r>
              <a:rPr lang="en-US" sz="9600" dirty="0"/>
              <a:t> </a:t>
            </a:r>
            <a:r>
              <a:rPr lang="en-US" sz="9600" dirty="0" err="1"/>
              <a:t>diri</a:t>
            </a:r>
            <a:r>
              <a:rPr lang="en-US" sz="9600" dirty="0"/>
              <a:t> </a:t>
            </a:r>
            <a:r>
              <a:rPr lang="en-US" sz="9600" dirty="0" err="1" smtClean="0"/>
              <a:t>sebagai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pemuda</a:t>
            </a:r>
            <a:r>
              <a:rPr lang="en-US" sz="9600" dirty="0" smtClean="0"/>
              <a:t> </a:t>
            </a:r>
            <a:r>
              <a:rPr lang="en-US" sz="9600" dirty="0" err="1" smtClean="0"/>
              <a:t>yakni</a:t>
            </a:r>
            <a:r>
              <a:rPr lang="en-US" sz="9600" dirty="0" smtClean="0"/>
              <a:t> </a:t>
            </a:r>
            <a:r>
              <a:rPr lang="en-US" sz="9600" dirty="0" err="1"/>
              <a:t>sebagai</a:t>
            </a:r>
            <a:r>
              <a:rPr lang="en-US" sz="9600" dirty="0"/>
              <a:t> </a:t>
            </a:r>
            <a:r>
              <a:rPr lang="en-US" sz="9600" dirty="0" err="1"/>
              <a:t>individu</a:t>
            </a:r>
            <a:r>
              <a:rPr lang="en-US" sz="9600" dirty="0"/>
              <a:t> yang </a:t>
            </a:r>
            <a:r>
              <a:rPr lang="en-US" sz="9600" dirty="0" err="1"/>
              <a:t>bermartabat</a:t>
            </a:r>
            <a:r>
              <a:rPr lang="en-US" sz="9600" dirty="0"/>
              <a:t> </a:t>
            </a:r>
            <a:r>
              <a:rPr lang="en-US" sz="9600" dirty="0" err="1"/>
              <a:t>dan</a:t>
            </a:r>
            <a:r>
              <a:rPr lang="en-US" sz="9600" dirty="0"/>
              <a:t> </a:t>
            </a:r>
            <a:r>
              <a:rPr lang="en-US" sz="9600" dirty="0" err="1" smtClean="0"/>
              <a:t>perlu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dihormati</a:t>
            </a:r>
            <a:r>
              <a:rPr lang="en-US" sz="9600" dirty="0"/>
              <a:t>. </a:t>
            </a:r>
            <a:r>
              <a:rPr lang="en-US" sz="9600" dirty="0" err="1" smtClean="0"/>
              <a:t>Sehingga</a:t>
            </a:r>
            <a:r>
              <a:rPr lang="en-US" sz="9600" dirty="0"/>
              <a:t> </a:t>
            </a:r>
            <a:r>
              <a:rPr lang="en-US" sz="9600" dirty="0" err="1" smtClean="0"/>
              <a:t>sebagai</a:t>
            </a:r>
            <a:r>
              <a:rPr lang="en-US" sz="9600" dirty="0" smtClean="0"/>
              <a:t> </a:t>
            </a:r>
            <a:r>
              <a:rPr lang="en-US" sz="9600" dirty="0" err="1"/>
              <a:t>seorang</a:t>
            </a:r>
            <a:r>
              <a:rPr lang="en-US" sz="9600" dirty="0"/>
              <a:t> </a:t>
            </a:r>
            <a:r>
              <a:rPr lang="en-US" sz="9600" dirty="0" err="1"/>
              <a:t>pemimpin</a:t>
            </a:r>
            <a:r>
              <a:rPr lang="en-US" sz="9600" dirty="0"/>
              <a:t> yang </a:t>
            </a:r>
            <a:r>
              <a:rPr lang="en-US" sz="9600" dirty="0" err="1" smtClean="0"/>
              <a:t>ingin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menanamkan</a:t>
            </a:r>
            <a:r>
              <a:rPr lang="en-US" sz="9600" dirty="0" smtClean="0"/>
              <a:t> </a:t>
            </a:r>
            <a:r>
              <a:rPr lang="en-US" sz="9600" dirty="0" err="1"/>
              <a:t>disiplin</a:t>
            </a:r>
            <a:r>
              <a:rPr lang="en-US" sz="9600" dirty="0"/>
              <a:t> </a:t>
            </a:r>
            <a:r>
              <a:rPr lang="en-US" sz="9600" dirty="0" err="1" smtClean="0"/>
              <a:t>pada</a:t>
            </a:r>
            <a:r>
              <a:rPr lang="en-US" sz="9600" dirty="0"/>
              <a:t> </a:t>
            </a:r>
            <a:r>
              <a:rPr lang="en-US" sz="9600" dirty="0" err="1" smtClean="0"/>
              <a:t>seseorang</a:t>
            </a:r>
            <a:r>
              <a:rPr lang="en-US" sz="9600" dirty="0" smtClean="0"/>
              <a:t> </a:t>
            </a:r>
            <a:r>
              <a:rPr lang="en-US" sz="9600" dirty="0" err="1"/>
              <a:t>harus</a:t>
            </a:r>
            <a:r>
              <a:rPr lang="en-US" sz="9600" dirty="0"/>
              <a:t> </a:t>
            </a:r>
            <a:r>
              <a:rPr lang="en-US" sz="9600" dirty="0" err="1"/>
              <a:t>memulainya</a:t>
            </a:r>
            <a:r>
              <a:rPr lang="en-US" sz="9600" dirty="0"/>
              <a:t> </a:t>
            </a:r>
            <a:r>
              <a:rPr lang="en-US" sz="9600" dirty="0" err="1" smtClean="0"/>
              <a:t>dengan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kesan</a:t>
            </a:r>
            <a:r>
              <a:rPr lang="en-US" sz="9600" dirty="0" smtClean="0"/>
              <a:t> </a:t>
            </a:r>
            <a:r>
              <a:rPr lang="en-US" sz="9600" dirty="0"/>
              <a:t>yang </a:t>
            </a:r>
            <a:r>
              <a:rPr lang="en-US" sz="9600" dirty="0" err="1"/>
              <a:t>konstruktif</a:t>
            </a:r>
            <a:r>
              <a:rPr lang="en-US" sz="9600" dirty="0"/>
              <a:t> </a:t>
            </a:r>
            <a:r>
              <a:rPr lang="en-US" sz="9600" dirty="0" err="1"/>
              <a:t>atas</a:t>
            </a:r>
            <a:r>
              <a:rPr lang="en-US" sz="9600" dirty="0"/>
              <a:t> </a:t>
            </a:r>
            <a:r>
              <a:rPr lang="en-US" sz="9600" dirty="0" err="1" smtClean="0"/>
              <a:t>hasil</a:t>
            </a:r>
            <a:r>
              <a:rPr lang="en-US" sz="9600" dirty="0"/>
              <a:t> </a:t>
            </a:r>
            <a:r>
              <a:rPr lang="en-US" sz="9600" dirty="0" err="1" smtClean="0"/>
              <a:t>dan</a:t>
            </a:r>
            <a:r>
              <a:rPr lang="en-US" sz="9600" dirty="0" smtClean="0"/>
              <a:t> </a:t>
            </a:r>
            <a:r>
              <a:rPr lang="en-US" sz="9600" dirty="0" err="1"/>
              <a:t>perilaku</a:t>
            </a:r>
            <a:r>
              <a:rPr lang="en-US" sz="9600" dirty="0"/>
              <a:t> yang </a:t>
            </a:r>
            <a:r>
              <a:rPr lang="en-US" sz="9600" dirty="0" err="1"/>
              <a:t>diperlihatkan</a:t>
            </a:r>
            <a:endParaRPr lang="en-US" sz="9600" dirty="0"/>
          </a:p>
          <a:p>
            <a:pPr>
              <a:buNone/>
            </a:pPr>
            <a:r>
              <a:rPr lang="en-US" sz="9600" dirty="0"/>
              <a:t>e.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akan</a:t>
            </a:r>
            <a:r>
              <a:rPr lang="en-US" sz="9600" dirty="0"/>
              <a:t> </a:t>
            </a:r>
            <a:r>
              <a:rPr lang="en-US" sz="9600" dirty="0" err="1"/>
              <a:t>meningkatkan</a:t>
            </a:r>
            <a:r>
              <a:rPr lang="en-US" sz="9600" dirty="0"/>
              <a:t> </a:t>
            </a:r>
            <a:r>
              <a:rPr lang="en-US" sz="9600" dirty="0" err="1"/>
              <a:t>kesiapan</a:t>
            </a:r>
            <a:r>
              <a:rPr lang="en-US" sz="9600" dirty="0"/>
              <a:t> </a:t>
            </a:r>
            <a:r>
              <a:rPr lang="en-US" sz="9600" dirty="0" err="1" smtClean="0"/>
              <a:t>individu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Untuk</a:t>
            </a:r>
            <a:r>
              <a:rPr lang="en-US" sz="9600" dirty="0" smtClean="0"/>
              <a:t> </a:t>
            </a:r>
            <a:r>
              <a:rPr lang="en-US" sz="9600" dirty="0" err="1" smtClean="0"/>
              <a:t>pengarahan</a:t>
            </a:r>
            <a:r>
              <a:rPr lang="en-US" sz="9600" dirty="0" smtClean="0"/>
              <a:t> </a:t>
            </a:r>
            <a:r>
              <a:rPr lang="en-US" sz="9600" dirty="0" err="1"/>
              <a:t>diri</a:t>
            </a:r>
            <a:r>
              <a:rPr lang="en-US" sz="9600" dirty="0"/>
              <a:t>.</a:t>
            </a:r>
          </a:p>
          <a:p>
            <a:pPr>
              <a:buNone/>
            </a:pPr>
            <a:r>
              <a:rPr lang="en-US" sz="9600" dirty="0"/>
              <a:t>f.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ditujukan</a:t>
            </a:r>
            <a:r>
              <a:rPr lang="en-US" sz="9600" dirty="0"/>
              <a:t> </a:t>
            </a:r>
            <a:r>
              <a:rPr lang="en-US" sz="9600" dirty="0" err="1"/>
              <a:t>pada</a:t>
            </a:r>
            <a:r>
              <a:rPr lang="en-US" sz="9600" dirty="0"/>
              <a:t> </a:t>
            </a:r>
            <a:r>
              <a:rPr lang="en-US" sz="9600" dirty="0" err="1"/>
              <a:t>pemuda</a:t>
            </a:r>
            <a:r>
              <a:rPr lang="en-US" sz="9600" dirty="0"/>
              <a:t> </a:t>
            </a:r>
            <a:r>
              <a:rPr lang="en-US" sz="9600" dirty="0" smtClean="0"/>
              <a:t>yang </a:t>
            </a:r>
            <a:r>
              <a:rPr lang="en-US" sz="9600" dirty="0" err="1" smtClean="0"/>
              <a:t>berkemampuan</a:t>
            </a:r>
            <a:r>
              <a:rPr lang="en-US" sz="9600" dirty="0"/>
              <a:t> </a:t>
            </a:r>
            <a:r>
              <a:rPr lang="en-US" sz="9600" dirty="0" err="1" smtClean="0"/>
              <a:t>untuk</a:t>
            </a:r>
            <a:r>
              <a:rPr lang="en-US" sz="9600" dirty="0" smtClean="0"/>
              <a:t> </a:t>
            </a:r>
            <a:r>
              <a:rPr lang="en-US" sz="9600" dirty="0" err="1"/>
              <a:t>melaksanakan</a:t>
            </a:r>
            <a:r>
              <a:rPr lang="en-US" sz="9600" dirty="0"/>
              <a:t> </a:t>
            </a:r>
            <a:r>
              <a:rPr lang="en-US" sz="9600" dirty="0" err="1"/>
              <a:t>sesuatu</a:t>
            </a:r>
            <a:r>
              <a:rPr lang="en-US" sz="9600" dirty="0"/>
              <a:t> </a:t>
            </a:r>
            <a:r>
              <a:rPr lang="en-US" sz="9600" dirty="0" err="1"/>
              <a:t>tanpa</a:t>
            </a:r>
            <a:r>
              <a:rPr lang="en-US" sz="9600" dirty="0"/>
              <a:t> </a:t>
            </a:r>
            <a:r>
              <a:rPr lang="en-US" sz="9600" dirty="0" err="1"/>
              <a:t>paksaan</a:t>
            </a:r>
            <a:r>
              <a:rPr lang="en-US" sz="9600" dirty="0"/>
              <a:t>.</a:t>
            </a:r>
          </a:p>
          <a:p>
            <a:pPr>
              <a:buNone/>
            </a:pPr>
            <a:r>
              <a:rPr lang="en-US" sz="9600" dirty="0"/>
              <a:t>g.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pada</a:t>
            </a:r>
            <a:r>
              <a:rPr lang="en-US" sz="9600" dirty="0"/>
              <a:t> </a:t>
            </a:r>
            <a:r>
              <a:rPr lang="en-US" sz="9600" dirty="0" err="1"/>
              <a:t>dasarnya</a:t>
            </a:r>
            <a:r>
              <a:rPr lang="en-US" sz="9600" dirty="0"/>
              <a:t> </a:t>
            </a:r>
            <a:r>
              <a:rPr lang="en-US" sz="9600" dirty="0" err="1"/>
              <a:t>menetap</a:t>
            </a:r>
            <a:r>
              <a:rPr lang="en-US" sz="9600" dirty="0"/>
              <a:t> agar </a:t>
            </a:r>
            <a:r>
              <a:rPr lang="en-US" sz="9600" dirty="0" err="1"/>
              <a:t>orang</a:t>
            </a:r>
            <a:r>
              <a:rPr lang="en-US" sz="9600" dirty="0"/>
              <a:t> </a:t>
            </a:r>
            <a:r>
              <a:rPr lang="en-US" sz="9600" dirty="0" err="1"/>
              <a:t>tidak</a:t>
            </a:r>
            <a:r>
              <a:rPr lang="en-US" sz="9600" dirty="0"/>
              <a:t> </a:t>
            </a:r>
            <a:r>
              <a:rPr lang="en-US" sz="9600" dirty="0" err="1" smtClean="0"/>
              <a:t>perlu</a:t>
            </a:r>
            <a:r>
              <a:rPr lang="en-US" sz="9600" dirty="0"/>
              <a:t> </a:t>
            </a:r>
            <a:r>
              <a:rPr lang="en-US" sz="9600" dirty="0" err="1" smtClean="0"/>
              <a:t>melakukan</a:t>
            </a:r>
            <a:r>
              <a:rPr lang="en-US" sz="9600" dirty="0" smtClean="0"/>
              <a:t> </a:t>
            </a:r>
            <a:r>
              <a:rPr lang="en-US" sz="9600" dirty="0" err="1"/>
              <a:t>penyesuaian</a:t>
            </a:r>
            <a:r>
              <a:rPr lang="en-US" sz="9600" dirty="0"/>
              <a:t> </a:t>
            </a:r>
            <a:r>
              <a:rPr lang="en-US" sz="9600" dirty="0" err="1"/>
              <a:t>terhadap</a:t>
            </a:r>
            <a:r>
              <a:rPr lang="en-US" sz="9600" dirty="0"/>
              <a:t> </a:t>
            </a:r>
            <a:r>
              <a:rPr lang="en-US" sz="9600" dirty="0" err="1"/>
              <a:t>perubahan</a:t>
            </a:r>
            <a:r>
              <a:rPr lang="en-US" sz="9600" dirty="0"/>
              <a:t> </a:t>
            </a:r>
            <a:r>
              <a:rPr lang="en-US" sz="9600" dirty="0" err="1"/>
              <a:t>disiplin</a:t>
            </a:r>
            <a:r>
              <a:rPr lang="en-US" sz="9600" dirty="0"/>
              <a:t>.</a:t>
            </a:r>
          </a:p>
          <a:p>
            <a:pPr>
              <a:buNone/>
            </a:pPr>
            <a:r>
              <a:rPr lang="en-US" sz="9600" dirty="0"/>
              <a:t>h.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jarang</a:t>
            </a:r>
            <a:r>
              <a:rPr lang="en-US" sz="9600" dirty="0"/>
              <a:t> </a:t>
            </a:r>
            <a:r>
              <a:rPr lang="en-US" sz="9600" dirty="0" err="1"/>
              <a:t>menggunakan</a:t>
            </a:r>
            <a:r>
              <a:rPr lang="en-US" sz="9600" dirty="0"/>
              <a:t> </a:t>
            </a:r>
            <a:r>
              <a:rPr lang="en-US" sz="9600" dirty="0" err="1"/>
              <a:t>hukuman</a:t>
            </a:r>
            <a:r>
              <a:rPr lang="en-US" sz="9600" dirty="0"/>
              <a:t> </a:t>
            </a:r>
            <a:r>
              <a:rPr lang="en-US" sz="9600" dirty="0" err="1"/>
              <a:t>sebagai</a:t>
            </a:r>
            <a:r>
              <a:rPr lang="en-US" sz="9600" dirty="0"/>
              <a:t> </a:t>
            </a:r>
            <a:r>
              <a:rPr lang="en-US" sz="9600" dirty="0" err="1" smtClean="0"/>
              <a:t>cara</a:t>
            </a:r>
            <a:r>
              <a:rPr lang="en-US" sz="9600" dirty="0"/>
              <a:t> </a:t>
            </a:r>
            <a:r>
              <a:rPr lang="en-US" sz="9600" dirty="0" err="1" smtClean="0"/>
              <a:t>untuk</a:t>
            </a:r>
            <a:r>
              <a:rPr lang="en-US" sz="9600" dirty="0" smtClean="0"/>
              <a:t> </a:t>
            </a:r>
            <a:r>
              <a:rPr lang="en-US" sz="9600" dirty="0" err="1"/>
              <a:t>menakut</a:t>
            </a:r>
            <a:r>
              <a:rPr lang="en-US" sz="9600" dirty="0"/>
              <a:t> – </a:t>
            </a:r>
            <a:r>
              <a:rPr lang="en-US" sz="9600" dirty="0" err="1"/>
              <a:t>nakuti</a:t>
            </a:r>
            <a:r>
              <a:rPr lang="en-US" sz="9600" dirty="0"/>
              <a:t>.</a:t>
            </a:r>
          </a:p>
          <a:p>
            <a:pPr>
              <a:buNone/>
            </a:pPr>
            <a:r>
              <a:rPr lang="en-US" sz="9600" dirty="0" err="1"/>
              <a:t>i</a:t>
            </a:r>
            <a:r>
              <a:rPr lang="en-US" sz="9600" dirty="0"/>
              <a:t>. </a:t>
            </a:r>
            <a:r>
              <a:rPr lang="en-US" sz="9600" dirty="0" err="1"/>
              <a:t>Disiplin</a:t>
            </a:r>
            <a:r>
              <a:rPr lang="en-US" sz="9600" dirty="0"/>
              <a:t> yang </a:t>
            </a:r>
            <a:r>
              <a:rPr lang="en-US" sz="9600" dirty="0" err="1"/>
              <a:t>efektif</a:t>
            </a:r>
            <a:r>
              <a:rPr lang="en-US" sz="9600" dirty="0"/>
              <a:t> </a:t>
            </a:r>
            <a:r>
              <a:rPr lang="en-US" sz="9600" dirty="0" err="1"/>
              <a:t>tidak</a:t>
            </a:r>
            <a:r>
              <a:rPr lang="en-US" sz="9600" dirty="0"/>
              <a:t> </a:t>
            </a:r>
            <a:r>
              <a:rPr lang="en-US" sz="9600" dirty="0" err="1"/>
              <a:t>menggunakan</a:t>
            </a:r>
            <a:r>
              <a:rPr lang="en-US" sz="9600" dirty="0"/>
              <a:t> </a:t>
            </a:r>
            <a:r>
              <a:rPr lang="en-US" sz="9600" dirty="0" err="1"/>
              <a:t>kkutukan</a:t>
            </a:r>
            <a:r>
              <a:rPr lang="en-US" sz="9600" dirty="0"/>
              <a:t> </a:t>
            </a:r>
            <a:r>
              <a:rPr lang="en-US" sz="9600" dirty="0" err="1" smtClean="0"/>
              <a:t>sebagai</a:t>
            </a:r>
            <a:endParaRPr lang="en-US" sz="9600" dirty="0" smtClean="0"/>
          </a:p>
          <a:p>
            <a:pPr>
              <a:buNone/>
            </a:pPr>
            <a:r>
              <a:rPr lang="en-US" sz="9600" dirty="0" err="1" smtClean="0"/>
              <a:t>tuduhan</a:t>
            </a:r>
            <a:r>
              <a:rPr lang="en-US" sz="9600" dirty="0"/>
              <a:t> </a:t>
            </a:r>
            <a:r>
              <a:rPr lang="en-US" sz="9600" dirty="0" err="1"/>
              <a:t>atau</a:t>
            </a:r>
            <a:r>
              <a:rPr lang="en-US" sz="9600" dirty="0"/>
              <a:t> </a:t>
            </a:r>
            <a:r>
              <a:rPr lang="en-US" sz="9600" dirty="0" err="1"/>
              <a:t>penyesalan</a:t>
            </a:r>
            <a:r>
              <a:rPr lang="en-US" sz="96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u="sng" dirty="0" smtClean="0"/>
              <a:t>DISIPLIN PRIBADI, SOSIAL DAN NASIONAL</a:t>
            </a:r>
            <a:endParaRPr lang="en-US" sz="2600" u="sng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err="1" smtClean="0"/>
              <a:t>Disiplin</a:t>
            </a:r>
            <a:r>
              <a:rPr lang="en-US" sz="2600" dirty="0" smtClean="0"/>
              <a:t> </a:t>
            </a:r>
            <a:r>
              <a:rPr lang="en-US" sz="2600" dirty="0" err="1"/>
              <a:t>mengarahkan</a:t>
            </a:r>
            <a:r>
              <a:rPr lang="en-US" sz="2600" dirty="0"/>
              <a:t> </a:t>
            </a:r>
            <a:r>
              <a:rPr lang="en-US" sz="2600" dirty="0" err="1"/>
              <a:t>seseorang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 smtClean="0"/>
              <a:t>keterkatian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/>
              <a:t>pribadi</a:t>
            </a:r>
            <a:r>
              <a:rPr lang="en-US" sz="2600" dirty="0"/>
              <a:t>,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negara</a:t>
            </a:r>
            <a:r>
              <a:rPr lang="en-US" sz="2600" dirty="0"/>
              <a:t> yang </a:t>
            </a:r>
            <a:r>
              <a:rPr lang="en-US" sz="2600" dirty="0" err="1" smtClean="0"/>
              <a:t>terdapat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/>
              <a:t>Demokrasi</a:t>
            </a:r>
            <a:r>
              <a:rPr lang="en-US" sz="2600" dirty="0"/>
              <a:t> </a:t>
            </a:r>
            <a:r>
              <a:rPr lang="en-US" sz="2600" dirty="0" err="1"/>
              <a:t>Pancasila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keserasian</a:t>
            </a:r>
            <a:r>
              <a:rPr lang="en-US" sz="2600" dirty="0"/>
              <a:t> </a:t>
            </a:r>
            <a:r>
              <a:rPr lang="en-US" sz="2600" dirty="0" err="1" smtClean="0"/>
              <a:t>antara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kepentingan</a:t>
            </a:r>
            <a:r>
              <a:rPr lang="en-US" sz="2600" dirty="0" smtClean="0"/>
              <a:t> </a:t>
            </a:r>
            <a:r>
              <a:rPr lang="en-US" sz="2600" dirty="0" err="1"/>
              <a:t>pribadi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kepentingan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 smtClean="0"/>
              <a:t>luar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kita</a:t>
            </a:r>
            <a:r>
              <a:rPr lang="en-US" sz="2600" dirty="0"/>
              <a:t>, </a:t>
            </a:r>
            <a:r>
              <a:rPr lang="en-US" sz="2600" dirty="0" err="1"/>
              <a:t>kepentingan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negara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Disiplin</a:t>
            </a:r>
            <a:r>
              <a:rPr lang="en-US" sz="2600" dirty="0" smtClean="0"/>
              <a:t> </a:t>
            </a:r>
            <a:r>
              <a:rPr lang="en-US" sz="2600" dirty="0" err="1"/>
              <a:t>berpangkal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tingkat</a:t>
            </a:r>
            <a:r>
              <a:rPr lang="en-US" sz="2600" dirty="0"/>
              <a:t> </a:t>
            </a:r>
            <a:r>
              <a:rPr lang="en-US" sz="2600" dirty="0" err="1" smtClean="0"/>
              <a:t>kemampuan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/>
              <a:t>kemauan</a:t>
            </a:r>
            <a:r>
              <a:rPr lang="en-US" sz="2600" dirty="0"/>
              <a:t> </a:t>
            </a:r>
            <a:r>
              <a:rPr lang="en-US" sz="2600" dirty="0" err="1"/>
              <a:t>mengendalikan</a:t>
            </a:r>
            <a:r>
              <a:rPr lang="en-US" sz="2600" dirty="0"/>
              <a:t> </a:t>
            </a:r>
            <a:r>
              <a:rPr lang="en-US" sz="2600" dirty="0" err="1"/>
              <a:t>diri</a:t>
            </a:r>
            <a:r>
              <a:rPr lang="en-US" sz="2600" dirty="0"/>
              <a:t> </a:t>
            </a:r>
            <a:r>
              <a:rPr lang="en-US" sz="2600" dirty="0" err="1" smtClean="0"/>
              <a:t>dalam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mengamalkan</a:t>
            </a:r>
            <a:r>
              <a:rPr lang="en-US" sz="2600" dirty="0" smtClean="0"/>
              <a:t> </a:t>
            </a:r>
            <a:r>
              <a:rPr lang="en-US" sz="2600" dirty="0" err="1"/>
              <a:t>nilai</a:t>
            </a:r>
            <a:r>
              <a:rPr lang="en-US" sz="2600" dirty="0"/>
              <a:t>, </a:t>
            </a:r>
            <a:r>
              <a:rPr lang="en-US" sz="2600" dirty="0" err="1"/>
              <a:t>ketentuan</a:t>
            </a:r>
            <a:r>
              <a:rPr lang="en-US" sz="2600" dirty="0"/>
              <a:t>, </a:t>
            </a:r>
            <a:r>
              <a:rPr lang="en-US" sz="2600" dirty="0" err="1"/>
              <a:t>peraturan</a:t>
            </a:r>
            <a:r>
              <a:rPr lang="en-US" sz="2600" dirty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perundangan</a:t>
            </a:r>
            <a:r>
              <a:rPr lang="en-US" sz="2600" dirty="0" smtClean="0"/>
              <a:t> </a:t>
            </a:r>
            <a:r>
              <a:rPr lang="en-US" sz="2600" dirty="0"/>
              <a:t>yang </a:t>
            </a:r>
            <a:r>
              <a:rPr lang="en-US" sz="2600" dirty="0" err="1"/>
              <a:t>berlaku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 smtClean="0"/>
              <a:t>dan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negaranya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25C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</TotalTime>
  <Words>287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Sikap, Mental Dan Fisik Seorang Paskibra </vt:lpstr>
      <vt:lpstr> PENDAHULUAN Disiplin adalah hal yang mutlak dalam kegiatannya sebagai siswa (anggota PASKIBRA) atau dalam kehidupan sehari – hari, karena tanpa disiplin yang kuat akan merusak sendi keidupan sebagai siswa (di Paskibra) yang akan membahayakan citra dirinya, sekolah, dan organisasi Paskibra. </vt:lpstr>
      <vt:lpstr>Slide 3</vt:lpstr>
      <vt:lpstr>TUJUAN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Sikap, Mental Dan Fisik Seorang Paskibra</dc:title>
  <dc:creator>OKTA</dc:creator>
  <cp:lastModifiedBy>OKTA</cp:lastModifiedBy>
  <cp:revision>12</cp:revision>
  <dcterms:created xsi:type="dcterms:W3CDTF">2016-10-15T05:44:29Z</dcterms:created>
  <dcterms:modified xsi:type="dcterms:W3CDTF">2016-10-16T03:10:15Z</dcterms:modified>
</cp:coreProperties>
</file>