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76" d="100"/>
          <a:sy n="76" d="100"/>
        </p:scale>
        <p:origin x="5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hu-HU"/>
              <a:t>Mintacím szerkesztése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hu-HU"/>
              <a:t>Mintacím szerkesztése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hu-HU"/>
              <a:t>Mintacím szerkesztése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48A87A34-81AB-432B-8DAE-1953F412C126}" type="datetimeFigureOut">
              <a:rPr lang="en-US" dirty="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hu-HU"/>
              <a:t>Mintacím szerkesztése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hu-HU"/>
              <a:t>Mintacím szerkesztése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447191" y="2824269"/>
            <a:ext cx="4645152" cy="2644457"/>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412362" y="2821491"/>
            <a:ext cx="4645152" cy="2637371"/>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hu-HU"/>
              <a:t>Mintacím szerkesztése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48A87A34-81AB-432B-8DAE-1953F412C126}" type="datetimeFigureOut">
              <a:rPr lang="en-US" dirty="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11/24/2023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hu-HU"/>
              <a:t>Mintacím szerkesztése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11/24/2023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223C815-4E5F-4D4F-8E7E-624C8D7AC5D6}"/>
              </a:ext>
            </a:extLst>
          </p:cNvPr>
          <p:cNvSpPr>
            <a:spLocks noGrp="1"/>
          </p:cNvSpPr>
          <p:nvPr>
            <p:ph type="ctrTitle"/>
          </p:nvPr>
        </p:nvSpPr>
        <p:spPr/>
        <p:txBody>
          <a:bodyPr/>
          <a:lstStyle/>
          <a:p>
            <a:r>
              <a:rPr lang="hu-HU" dirty="0"/>
              <a:t>Printer</a:t>
            </a:r>
          </a:p>
        </p:txBody>
      </p:sp>
      <p:sp>
        <p:nvSpPr>
          <p:cNvPr id="3" name="Alcím 2">
            <a:extLst>
              <a:ext uri="{FF2B5EF4-FFF2-40B4-BE49-F238E27FC236}">
                <a16:creationId xmlns:a16="http://schemas.microsoft.com/office/drawing/2014/main" id="{6E16CEE0-FD96-471A-85B6-E03F0CF38454}"/>
              </a:ext>
            </a:extLst>
          </p:cNvPr>
          <p:cNvSpPr>
            <a:spLocks noGrp="1"/>
          </p:cNvSpPr>
          <p:nvPr>
            <p:ph type="subTitle" idx="1"/>
          </p:nvPr>
        </p:nvSpPr>
        <p:spPr/>
        <p:txBody>
          <a:bodyPr/>
          <a:lstStyle/>
          <a:p>
            <a:r>
              <a:rPr lang="hu-HU" dirty="0"/>
              <a:t>Ferenc borsos</a:t>
            </a:r>
          </a:p>
        </p:txBody>
      </p:sp>
    </p:spTree>
    <p:extLst>
      <p:ext uri="{BB962C8B-B14F-4D97-AF65-F5344CB8AC3E}">
        <p14:creationId xmlns:p14="http://schemas.microsoft.com/office/powerpoint/2010/main" val="320540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1B5A1E6-317C-464F-8BA0-956F85DAFD47}"/>
              </a:ext>
            </a:extLst>
          </p:cNvPr>
          <p:cNvSpPr>
            <a:spLocks noGrp="1"/>
          </p:cNvSpPr>
          <p:nvPr>
            <p:ph type="title"/>
          </p:nvPr>
        </p:nvSpPr>
        <p:spPr/>
        <p:txBody>
          <a:bodyPr>
            <a:normAutofit/>
          </a:bodyPr>
          <a:lstStyle/>
          <a:p>
            <a:r>
              <a:rPr lang="hu-HU" sz="4000" dirty="0" err="1"/>
              <a:t>History</a:t>
            </a:r>
            <a:endParaRPr lang="hu-HU" sz="4000" dirty="0"/>
          </a:p>
        </p:txBody>
      </p:sp>
      <p:sp>
        <p:nvSpPr>
          <p:cNvPr id="3" name="Tartalom helye 2">
            <a:extLst>
              <a:ext uri="{FF2B5EF4-FFF2-40B4-BE49-F238E27FC236}">
                <a16:creationId xmlns:a16="http://schemas.microsoft.com/office/drawing/2014/main" id="{D49D0F5C-EB50-468C-8755-B22176D00904}"/>
              </a:ext>
            </a:extLst>
          </p:cNvPr>
          <p:cNvSpPr>
            <a:spLocks noGrp="1"/>
          </p:cNvSpPr>
          <p:nvPr>
            <p:ph idx="1"/>
          </p:nvPr>
        </p:nvSpPr>
        <p:spPr/>
        <p:txBody>
          <a:bodyPr>
            <a:normAutofit/>
          </a:bodyPr>
          <a:lstStyle/>
          <a:p>
            <a:r>
              <a:rPr lang="en-US" sz="2800" dirty="0"/>
              <a:t>The first computer printer designed was a mechanically driven apparatus by Charles Babbage for his difference engine in the 19th century; however, his mechanical printer design was not built until 2000.</a:t>
            </a:r>
            <a:endParaRPr lang="hu-HU" sz="2800" dirty="0"/>
          </a:p>
        </p:txBody>
      </p:sp>
      <p:pic>
        <p:nvPicPr>
          <p:cNvPr id="4098" name="Picture 2" descr="Famous Dates in Printer History – Printer Guides and Tips from LD Products">
            <a:extLst>
              <a:ext uri="{FF2B5EF4-FFF2-40B4-BE49-F238E27FC236}">
                <a16:creationId xmlns:a16="http://schemas.microsoft.com/office/drawing/2014/main" id="{8D80F473-ADAC-4502-BB56-460BE9F7E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1393" y="3581400"/>
            <a:ext cx="3860608" cy="253095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36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A1335CF4-D275-487E-9400-7009E5B3B98F}"/>
              </a:ext>
            </a:extLst>
          </p:cNvPr>
          <p:cNvSpPr>
            <a:spLocks noGrp="1"/>
          </p:cNvSpPr>
          <p:nvPr>
            <p:ph idx="1"/>
          </p:nvPr>
        </p:nvSpPr>
        <p:spPr>
          <a:xfrm>
            <a:off x="1451579" y="2015732"/>
            <a:ext cx="9603275" cy="3450613"/>
          </a:xfrm>
        </p:spPr>
        <p:txBody>
          <a:bodyPr>
            <a:normAutofit lnSpcReduction="10000"/>
          </a:bodyPr>
          <a:lstStyle/>
          <a:p>
            <a:r>
              <a:rPr lang="en-US" sz="2400" dirty="0"/>
              <a:t>The ink was a red stamp pad ink manufactured by Phillips Process Company of Rochester, NY under the name Clear Print. This patent (US3060429) led to the Teletype </a:t>
            </a:r>
            <a:r>
              <a:rPr lang="en-US" sz="2400" dirty="0" err="1"/>
              <a:t>Inktronic</a:t>
            </a:r>
            <a:r>
              <a:rPr lang="en-US" sz="2400" dirty="0"/>
              <a:t> Printer product delivered to customers in late 1966.</a:t>
            </a:r>
            <a:endParaRPr lang="hu-HU" sz="2400" dirty="0"/>
          </a:p>
          <a:p>
            <a:endParaRPr lang="hu-HU" sz="3200" dirty="0"/>
          </a:p>
          <a:p>
            <a:r>
              <a:rPr lang="en-US" sz="2800" dirty="0"/>
              <a:t>The first electronic printer was the EP-101, invented by Japanese company Epson and released in 1968</a:t>
            </a:r>
            <a:endParaRPr lang="hu-HU" sz="3200" dirty="0"/>
          </a:p>
        </p:txBody>
      </p:sp>
      <p:pic>
        <p:nvPicPr>
          <p:cNvPr id="1026" name="Picture 2" descr="Printer (computing)">
            <a:extLst>
              <a:ext uri="{FF2B5EF4-FFF2-40B4-BE49-F238E27FC236}">
                <a16:creationId xmlns:a16="http://schemas.microsoft.com/office/drawing/2014/main" id="{6BE85DE7-EBA0-4A52-986B-9625D36FB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1400" y="3784600"/>
            <a:ext cx="2095500" cy="20955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448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CB592E2-187B-4D82-98F9-BC9BB889DFE0}"/>
              </a:ext>
            </a:extLst>
          </p:cNvPr>
          <p:cNvSpPr>
            <a:spLocks noGrp="1"/>
          </p:cNvSpPr>
          <p:nvPr>
            <p:ph type="title"/>
          </p:nvPr>
        </p:nvSpPr>
        <p:spPr/>
        <p:txBody>
          <a:bodyPr/>
          <a:lstStyle/>
          <a:p>
            <a:r>
              <a:rPr lang="hu-HU" dirty="0" err="1"/>
              <a:t>Laser</a:t>
            </a:r>
            <a:r>
              <a:rPr lang="hu-HU" dirty="0"/>
              <a:t> printer</a:t>
            </a:r>
          </a:p>
        </p:txBody>
      </p:sp>
      <p:sp>
        <p:nvSpPr>
          <p:cNvPr id="3" name="Tartalom helye 2">
            <a:extLst>
              <a:ext uri="{FF2B5EF4-FFF2-40B4-BE49-F238E27FC236}">
                <a16:creationId xmlns:a16="http://schemas.microsoft.com/office/drawing/2014/main" id="{7D9098D1-7817-450B-A84F-B73D130BB0E8}"/>
              </a:ext>
            </a:extLst>
          </p:cNvPr>
          <p:cNvSpPr>
            <a:spLocks noGrp="1"/>
          </p:cNvSpPr>
          <p:nvPr>
            <p:ph idx="1"/>
          </p:nvPr>
        </p:nvSpPr>
        <p:spPr/>
        <p:txBody>
          <a:bodyPr/>
          <a:lstStyle/>
          <a:p>
            <a:r>
              <a:rPr lang="en-US" dirty="0"/>
              <a:t>The introduction of the low-cost laser printer in 1984 with the first HP LaserJet, and the addition of PostScript in next year's Apple LaserWriter, set off a revolution in printing known as desktop publishing. </a:t>
            </a:r>
            <a:endParaRPr lang="hu-HU" dirty="0"/>
          </a:p>
          <a:p>
            <a:r>
              <a:rPr lang="en-US" dirty="0"/>
              <a:t>Laser printers using PostScript mixed text and graphics, like dot-matrix printers, but at quality levels formerly available only from commercial typesetting systems.</a:t>
            </a:r>
            <a:endParaRPr lang="hu-HU" dirty="0"/>
          </a:p>
        </p:txBody>
      </p:sp>
      <p:pic>
        <p:nvPicPr>
          <p:cNvPr id="3074" name="Picture 2" descr="Laser printing - Wikipedia">
            <a:extLst>
              <a:ext uri="{FF2B5EF4-FFF2-40B4-BE49-F238E27FC236}">
                <a16:creationId xmlns:a16="http://schemas.microsoft.com/office/drawing/2014/main" id="{0B81B3F1-4469-429F-A40B-647698866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8231" y="4095763"/>
            <a:ext cx="2923769" cy="203494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88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4FFFD09-879A-4F19-9F3E-FA8D60C9C3E3}"/>
              </a:ext>
            </a:extLst>
          </p:cNvPr>
          <p:cNvSpPr>
            <a:spLocks noGrp="1"/>
          </p:cNvSpPr>
          <p:nvPr>
            <p:ph type="title"/>
          </p:nvPr>
        </p:nvSpPr>
        <p:spPr/>
        <p:txBody>
          <a:bodyPr/>
          <a:lstStyle/>
          <a:p>
            <a:r>
              <a:rPr lang="hu-HU" dirty="0"/>
              <a:t>3D printer</a:t>
            </a:r>
          </a:p>
        </p:txBody>
      </p:sp>
      <p:sp>
        <p:nvSpPr>
          <p:cNvPr id="3" name="Tartalom helye 2">
            <a:extLst>
              <a:ext uri="{FF2B5EF4-FFF2-40B4-BE49-F238E27FC236}">
                <a16:creationId xmlns:a16="http://schemas.microsoft.com/office/drawing/2014/main" id="{766E20CC-D161-457C-BCC8-4CEA6DFF1906}"/>
              </a:ext>
            </a:extLst>
          </p:cNvPr>
          <p:cNvSpPr>
            <a:spLocks noGrp="1"/>
          </p:cNvSpPr>
          <p:nvPr>
            <p:ph idx="1"/>
          </p:nvPr>
        </p:nvSpPr>
        <p:spPr/>
        <p:txBody>
          <a:bodyPr/>
          <a:lstStyle/>
          <a:p>
            <a:r>
              <a:rPr lang="en-US" dirty="0"/>
              <a:t>A 3D printer is a device for making a three-dimensional object from a 3D model or other electronic data source through additive processes in which successive layers of material (including plastics, metals, food, cement, wood, and other materials) are laid down under computer control.</a:t>
            </a:r>
            <a:endParaRPr lang="hu-HU" dirty="0"/>
          </a:p>
        </p:txBody>
      </p:sp>
      <p:pic>
        <p:nvPicPr>
          <p:cNvPr id="2050" name="Picture 2" descr="Official Creality Ender 3 3D Printer Fully Open Source with Resume Printing  Function DIY 3D Printers Printing Size 8.66x8.66x9.84 inch : Amazon.ca:  Industrial &amp; Scientific">
            <a:extLst>
              <a:ext uri="{FF2B5EF4-FFF2-40B4-BE49-F238E27FC236}">
                <a16:creationId xmlns:a16="http://schemas.microsoft.com/office/drawing/2014/main" id="{EBFA7F21-AF5A-47C3-80AD-9021467AF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7100" y="3332359"/>
            <a:ext cx="2247404" cy="272112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062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D44D0F7-7BDB-4964-B2D2-B3553CDCEDAD}"/>
              </a:ext>
            </a:extLst>
          </p:cNvPr>
          <p:cNvSpPr>
            <a:spLocks noGrp="1"/>
          </p:cNvSpPr>
          <p:nvPr>
            <p:ph type="title"/>
          </p:nvPr>
        </p:nvSpPr>
        <p:spPr/>
        <p:txBody>
          <a:bodyPr/>
          <a:lstStyle/>
          <a:p>
            <a:r>
              <a:rPr lang="hu-HU" dirty="0" err="1"/>
              <a:t>Technology</a:t>
            </a:r>
            <a:endParaRPr lang="hu-HU" dirty="0"/>
          </a:p>
        </p:txBody>
      </p:sp>
      <p:sp>
        <p:nvSpPr>
          <p:cNvPr id="3" name="Tartalom helye 2">
            <a:extLst>
              <a:ext uri="{FF2B5EF4-FFF2-40B4-BE49-F238E27FC236}">
                <a16:creationId xmlns:a16="http://schemas.microsoft.com/office/drawing/2014/main" id="{F5C43DA4-5E61-46E0-809E-31802662861B}"/>
              </a:ext>
            </a:extLst>
          </p:cNvPr>
          <p:cNvSpPr>
            <a:spLocks noGrp="1"/>
          </p:cNvSpPr>
          <p:nvPr>
            <p:ph idx="1"/>
          </p:nvPr>
        </p:nvSpPr>
        <p:spPr/>
        <p:txBody>
          <a:bodyPr/>
          <a:lstStyle/>
          <a:p>
            <a:r>
              <a:rPr lang="en-US" dirty="0"/>
              <a:t>The choice of print technology has a great effect on the cost of the printer and cost of operation, speed, quality and permanence of documents, and noise. Some printer technologies do not work with certain types of physical media, such as carbon paper or transparencies.</a:t>
            </a:r>
            <a:endParaRPr lang="hu-HU" dirty="0"/>
          </a:p>
          <a:p>
            <a:r>
              <a:rPr lang="en-US" dirty="0"/>
              <a:t>A second aspect of printer technology that is often forgotten is resistance to alteration: liquid ink, such as from an inkjet head or fabric ribbon, becomes absorbed by the paper fibers, so documents printed with liquid ink are more difficult to alter than documents printed with toner or solid inks, which do not penetrate below the paper surface.</a:t>
            </a:r>
            <a:endParaRPr lang="hu-HU" dirty="0"/>
          </a:p>
        </p:txBody>
      </p:sp>
    </p:spTree>
    <p:extLst>
      <p:ext uri="{BB962C8B-B14F-4D97-AF65-F5344CB8AC3E}">
        <p14:creationId xmlns:p14="http://schemas.microsoft.com/office/powerpoint/2010/main" val="100137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B544264-4D8C-47FC-ACFE-92B585491E0B}"/>
              </a:ext>
            </a:extLst>
          </p:cNvPr>
          <p:cNvSpPr>
            <a:spLocks noGrp="1"/>
          </p:cNvSpPr>
          <p:nvPr>
            <p:ph type="title"/>
          </p:nvPr>
        </p:nvSpPr>
        <p:spPr>
          <a:xfrm>
            <a:off x="2461725" y="893419"/>
            <a:ext cx="9603275" cy="1049235"/>
          </a:xfrm>
        </p:spPr>
        <p:txBody>
          <a:bodyPr/>
          <a:lstStyle/>
          <a:p>
            <a:r>
              <a:rPr lang="en-US" dirty="0"/>
              <a:t>Thank you for your attention!</a:t>
            </a:r>
            <a:endParaRPr lang="hu-HU" dirty="0"/>
          </a:p>
        </p:txBody>
      </p:sp>
      <p:pic>
        <p:nvPicPr>
          <p:cNvPr id="5122" name="Picture 2" descr="Do Printers Have Memory? Should I Be Concerned | UniPrint.net">
            <a:extLst>
              <a:ext uri="{FF2B5EF4-FFF2-40B4-BE49-F238E27FC236}">
                <a16:creationId xmlns:a16="http://schemas.microsoft.com/office/drawing/2014/main" id="{7D20FFAA-7C87-4663-B068-16D5FF286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1050" y="2102148"/>
            <a:ext cx="5549900" cy="370178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711509"/>
      </p:ext>
    </p:extLst>
  </p:cSld>
  <p:clrMapOvr>
    <a:masterClrMapping/>
  </p:clrMapOvr>
</p:sld>
</file>

<file path=ppt/theme/theme1.xml><?xml version="1.0" encoding="utf-8"?>
<a:theme xmlns:a="http://schemas.openxmlformats.org/drawingml/2006/main" name="Galéri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TM10001114[[fn=Galéria]]</Template>
  <TotalTime>0</TotalTime>
  <Words>337</Words>
  <Application>Microsoft Office PowerPoint</Application>
  <PresentationFormat>Szélesvásznú</PresentationFormat>
  <Paragraphs>16</Paragraphs>
  <Slides>7</Slides>
  <Notes>0</Notes>
  <HiddenSlides>0</HiddenSlides>
  <MMClips>0</MMClips>
  <ScaleCrop>false</ScaleCrop>
  <HeadingPairs>
    <vt:vector size="6" baseType="variant">
      <vt:variant>
        <vt:lpstr>Használt betűtípusok</vt:lpstr>
      </vt:variant>
      <vt:variant>
        <vt:i4>2</vt:i4>
      </vt:variant>
      <vt:variant>
        <vt:lpstr>Téma</vt:lpstr>
      </vt:variant>
      <vt:variant>
        <vt:i4>1</vt:i4>
      </vt:variant>
      <vt:variant>
        <vt:lpstr>Diacímek</vt:lpstr>
      </vt:variant>
      <vt:variant>
        <vt:i4>7</vt:i4>
      </vt:variant>
    </vt:vector>
  </HeadingPairs>
  <TitlesOfParts>
    <vt:vector size="10" baseType="lpstr">
      <vt:lpstr>Arial</vt:lpstr>
      <vt:lpstr>Gill Sans MT</vt:lpstr>
      <vt:lpstr>Galéria</vt:lpstr>
      <vt:lpstr>Printer</vt:lpstr>
      <vt:lpstr>History</vt:lpstr>
      <vt:lpstr>PowerPoint-bemutató</vt:lpstr>
      <vt:lpstr>Laser printer</vt:lpstr>
      <vt:lpstr>3D printer</vt:lpstr>
      <vt:lpstr>Technology</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Printer</dc:title>
  <dc:creator>Vizsgazo</dc:creator>
  <cp:lastModifiedBy>Vizsgazo</cp:lastModifiedBy>
  <cp:revision>3</cp:revision>
  <dcterms:created xsi:type="dcterms:W3CDTF">2023-11-24T11:13:13Z</dcterms:created>
  <dcterms:modified xsi:type="dcterms:W3CDTF">2023-11-24T11:30:11Z</dcterms:modified>
</cp:coreProperties>
</file>