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21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2648-FF5E-8BEA-544C-FBA6546055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u-HU"/>
          </a:p>
        </p:txBody>
      </p:sp>
      <p:sp>
        <p:nvSpPr>
          <p:cNvPr id="3" name="Subtitle 2">
            <a:extLst>
              <a:ext uri="{FF2B5EF4-FFF2-40B4-BE49-F238E27FC236}">
                <a16:creationId xmlns:a16="http://schemas.microsoft.com/office/drawing/2014/main" id="{9008C501-34BF-9646-6554-EA8E05854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u-HU"/>
          </a:p>
        </p:txBody>
      </p:sp>
      <p:sp>
        <p:nvSpPr>
          <p:cNvPr id="4" name="Date Placeholder 3">
            <a:extLst>
              <a:ext uri="{FF2B5EF4-FFF2-40B4-BE49-F238E27FC236}">
                <a16:creationId xmlns:a16="http://schemas.microsoft.com/office/drawing/2014/main" id="{8FE5CC63-AA6B-C167-44D9-D4ECD212970F}"/>
              </a:ext>
            </a:extLst>
          </p:cNvPr>
          <p:cNvSpPr>
            <a:spLocks noGrp="1"/>
          </p:cNvSpPr>
          <p:nvPr>
            <p:ph type="dt" sz="half" idx="10"/>
          </p:nvPr>
        </p:nvSpPr>
        <p:spPr/>
        <p:txBody>
          <a:bodyPr/>
          <a:lstStyle/>
          <a:p>
            <a:fld id="{D1D3E599-8C03-4877-A5F5-1DED11E2C011}" type="datetimeFigureOut">
              <a:rPr lang="hu-HU" smtClean="0"/>
              <a:t>2023. 06. 07.</a:t>
            </a:fld>
            <a:endParaRPr lang="hu-HU"/>
          </a:p>
        </p:txBody>
      </p:sp>
      <p:sp>
        <p:nvSpPr>
          <p:cNvPr id="5" name="Footer Placeholder 4">
            <a:extLst>
              <a:ext uri="{FF2B5EF4-FFF2-40B4-BE49-F238E27FC236}">
                <a16:creationId xmlns:a16="http://schemas.microsoft.com/office/drawing/2014/main" id="{1149A35B-E987-55F2-2094-2D963599D4AE}"/>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7013773B-C43A-F50E-473F-D9C9285B5599}"/>
              </a:ext>
            </a:extLst>
          </p:cNvPr>
          <p:cNvSpPr>
            <a:spLocks noGrp="1"/>
          </p:cNvSpPr>
          <p:nvPr>
            <p:ph type="sldNum" sz="quarter" idx="12"/>
          </p:nvPr>
        </p:nvSpPr>
        <p:spPr/>
        <p:txBody>
          <a:bodyPr/>
          <a:lstStyle/>
          <a:p>
            <a:fld id="{D25BF547-6AD7-4598-8883-17E5C8D5F26B}" type="slidenum">
              <a:rPr lang="hu-HU" smtClean="0"/>
              <a:t>‹#›</a:t>
            </a:fld>
            <a:endParaRPr lang="hu-HU"/>
          </a:p>
        </p:txBody>
      </p:sp>
    </p:spTree>
    <p:extLst>
      <p:ext uri="{BB962C8B-B14F-4D97-AF65-F5344CB8AC3E}">
        <p14:creationId xmlns:p14="http://schemas.microsoft.com/office/powerpoint/2010/main" val="241182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DDD8-27E0-3385-736D-FB459EA5D70B}"/>
              </a:ext>
            </a:extLst>
          </p:cNvPr>
          <p:cNvSpPr>
            <a:spLocks noGrp="1"/>
          </p:cNvSpPr>
          <p:nvPr>
            <p:ph type="title"/>
          </p:nvPr>
        </p:nvSpPr>
        <p:spPr/>
        <p:txBody>
          <a:bodyPr/>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12862ECD-2EB1-1909-8039-317A1C33BC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3F1EFF4D-5C63-1AB9-DB33-966B17B182E4}"/>
              </a:ext>
            </a:extLst>
          </p:cNvPr>
          <p:cNvSpPr>
            <a:spLocks noGrp="1"/>
          </p:cNvSpPr>
          <p:nvPr>
            <p:ph type="dt" sz="half" idx="10"/>
          </p:nvPr>
        </p:nvSpPr>
        <p:spPr/>
        <p:txBody>
          <a:bodyPr/>
          <a:lstStyle/>
          <a:p>
            <a:fld id="{D1D3E599-8C03-4877-A5F5-1DED11E2C011}" type="datetimeFigureOut">
              <a:rPr lang="hu-HU" smtClean="0"/>
              <a:t>2023. 06. 07.</a:t>
            </a:fld>
            <a:endParaRPr lang="hu-HU"/>
          </a:p>
        </p:txBody>
      </p:sp>
      <p:sp>
        <p:nvSpPr>
          <p:cNvPr id="5" name="Footer Placeholder 4">
            <a:extLst>
              <a:ext uri="{FF2B5EF4-FFF2-40B4-BE49-F238E27FC236}">
                <a16:creationId xmlns:a16="http://schemas.microsoft.com/office/drawing/2014/main" id="{7E377F15-F8B9-D561-FC25-CFEFE968D1BC}"/>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4FFB8E82-0098-7826-AEF1-35EB006C2450}"/>
              </a:ext>
            </a:extLst>
          </p:cNvPr>
          <p:cNvSpPr>
            <a:spLocks noGrp="1"/>
          </p:cNvSpPr>
          <p:nvPr>
            <p:ph type="sldNum" sz="quarter" idx="12"/>
          </p:nvPr>
        </p:nvSpPr>
        <p:spPr/>
        <p:txBody>
          <a:bodyPr/>
          <a:lstStyle/>
          <a:p>
            <a:fld id="{D25BF547-6AD7-4598-8883-17E5C8D5F26B}" type="slidenum">
              <a:rPr lang="hu-HU" smtClean="0"/>
              <a:t>‹#›</a:t>
            </a:fld>
            <a:endParaRPr lang="hu-HU"/>
          </a:p>
        </p:txBody>
      </p:sp>
    </p:spTree>
    <p:extLst>
      <p:ext uri="{BB962C8B-B14F-4D97-AF65-F5344CB8AC3E}">
        <p14:creationId xmlns:p14="http://schemas.microsoft.com/office/powerpoint/2010/main" val="306271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629EEC-6A71-D2FB-1F2C-616A9D18DA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C03B97D6-4050-E067-BB55-F2B92CDA43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C30FDAFF-CCC3-BD29-A3C7-5D38BB255EFE}"/>
              </a:ext>
            </a:extLst>
          </p:cNvPr>
          <p:cNvSpPr>
            <a:spLocks noGrp="1"/>
          </p:cNvSpPr>
          <p:nvPr>
            <p:ph type="dt" sz="half" idx="10"/>
          </p:nvPr>
        </p:nvSpPr>
        <p:spPr/>
        <p:txBody>
          <a:bodyPr/>
          <a:lstStyle/>
          <a:p>
            <a:fld id="{D1D3E599-8C03-4877-A5F5-1DED11E2C011}" type="datetimeFigureOut">
              <a:rPr lang="hu-HU" smtClean="0"/>
              <a:t>2023. 06. 07.</a:t>
            </a:fld>
            <a:endParaRPr lang="hu-HU"/>
          </a:p>
        </p:txBody>
      </p:sp>
      <p:sp>
        <p:nvSpPr>
          <p:cNvPr id="5" name="Footer Placeholder 4">
            <a:extLst>
              <a:ext uri="{FF2B5EF4-FFF2-40B4-BE49-F238E27FC236}">
                <a16:creationId xmlns:a16="http://schemas.microsoft.com/office/drawing/2014/main" id="{AEF60A36-B936-7FB5-7706-3B9EEE12BB01}"/>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9C092F2B-08D5-46BC-89A7-DFA2C7128CC7}"/>
              </a:ext>
            </a:extLst>
          </p:cNvPr>
          <p:cNvSpPr>
            <a:spLocks noGrp="1"/>
          </p:cNvSpPr>
          <p:nvPr>
            <p:ph type="sldNum" sz="quarter" idx="12"/>
          </p:nvPr>
        </p:nvSpPr>
        <p:spPr/>
        <p:txBody>
          <a:bodyPr/>
          <a:lstStyle/>
          <a:p>
            <a:fld id="{D25BF547-6AD7-4598-8883-17E5C8D5F26B}" type="slidenum">
              <a:rPr lang="hu-HU" smtClean="0"/>
              <a:t>‹#›</a:t>
            </a:fld>
            <a:endParaRPr lang="hu-HU"/>
          </a:p>
        </p:txBody>
      </p:sp>
    </p:spTree>
    <p:extLst>
      <p:ext uri="{BB962C8B-B14F-4D97-AF65-F5344CB8AC3E}">
        <p14:creationId xmlns:p14="http://schemas.microsoft.com/office/powerpoint/2010/main" val="220595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5670-6FF5-439A-C99F-CC6335698C4E}"/>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3F740DFD-7BDE-D93D-F06B-1DCA37DD6D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802E9651-27B0-86CD-62F3-BB08F9E8E229}"/>
              </a:ext>
            </a:extLst>
          </p:cNvPr>
          <p:cNvSpPr>
            <a:spLocks noGrp="1"/>
          </p:cNvSpPr>
          <p:nvPr>
            <p:ph type="dt" sz="half" idx="10"/>
          </p:nvPr>
        </p:nvSpPr>
        <p:spPr/>
        <p:txBody>
          <a:bodyPr/>
          <a:lstStyle/>
          <a:p>
            <a:fld id="{D1D3E599-8C03-4877-A5F5-1DED11E2C011}" type="datetimeFigureOut">
              <a:rPr lang="hu-HU" smtClean="0"/>
              <a:t>2023. 06. 07.</a:t>
            </a:fld>
            <a:endParaRPr lang="hu-HU"/>
          </a:p>
        </p:txBody>
      </p:sp>
      <p:sp>
        <p:nvSpPr>
          <p:cNvPr id="5" name="Footer Placeholder 4">
            <a:extLst>
              <a:ext uri="{FF2B5EF4-FFF2-40B4-BE49-F238E27FC236}">
                <a16:creationId xmlns:a16="http://schemas.microsoft.com/office/drawing/2014/main" id="{B65421CD-3F1A-D212-F8DB-C2F4026ADC1C}"/>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B6726B62-8661-7AA7-86D5-1082AE1F580B}"/>
              </a:ext>
            </a:extLst>
          </p:cNvPr>
          <p:cNvSpPr>
            <a:spLocks noGrp="1"/>
          </p:cNvSpPr>
          <p:nvPr>
            <p:ph type="sldNum" sz="quarter" idx="12"/>
          </p:nvPr>
        </p:nvSpPr>
        <p:spPr/>
        <p:txBody>
          <a:bodyPr/>
          <a:lstStyle/>
          <a:p>
            <a:fld id="{D25BF547-6AD7-4598-8883-17E5C8D5F26B}" type="slidenum">
              <a:rPr lang="hu-HU" smtClean="0"/>
              <a:t>‹#›</a:t>
            </a:fld>
            <a:endParaRPr lang="hu-HU"/>
          </a:p>
        </p:txBody>
      </p:sp>
    </p:spTree>
    <p:extLst>
      <p:ext uri="{BB962C8B-B14F-4D97-AF65-F5344CB8AC3E}">
        <p14:creationId xmlns:p14="http://schemas.microsoft.com/office/powerpoint/2010/main" val="1523164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584F4-A04A-F6F5-CE6F-C40D81BFD1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u-HU"/>
          </a:p>
        </p:txBody>
      </p:sp>
      <p:sp>
        <p:nvSpPr>
          <p:cNvPr id="3" name="Text Placeholder 2">
            <a:extLst>
              <a:ext uri="{FF2B5EF4-FFF2-40B4-BE49-F238E27FC236}">
                <a16:creationId xmlns:a16="http://schemas.microsoft.com/office/drawing/2014/main" id="{A2F51C27-32A4-8D89-FCCD-9C5991E915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BBA8F0-D8ED-223D-575B-05F3E131CAA1}"/>
              </a:ext>
            </a:extLst>
          </p:cNvPr>
          <p:cNvSpPr>
            <a:spLocks noGrp="1"/>
          </p:cNvSpPr>
          <p:nvPr>
            <p:ph type="dt" sz="half" idx="10"/>
          </p:nvPr>
        </p:nvSpPr>
        <p:spPr/>
        <p:txBody>
          <a:bodyPr/>
          <a:lstStyle/>
          <a:p>
            <a:fld id="{D1D3E599-8C03-4877-A5F5-1DED11E2C011}" type="datetimeFigureOut">
              <a:rPr lang="hu-HU" smtClean="0"/>
              <a:t>2023. 06. 07.</a:t>
            </a:fld>
            <a:endParaRPr lang="hu-HU"/>
          </a:p>
        </p:txBody>
      </p:sp>
      <p:sp>
        <p:nvSpPr>
          <p:cNvPr id="5" name="Footer Placeholder 4">
            <a:extLst>
              <a:ext uri="{FF2B5EF4-FFF2-40B4-BE49-F238E27FC236}">
                <a16:creationId xmlns:a16="http://schemas.microsoft.com/office/drawing/2014/main" id="{4CCC7864-F34A-E3BA-6C91-2C04E50B6457}"/>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7FB93972-1261-8E33-5CB0-C3151A7B08CF}"/>
              </a:ext>
            </a:extLst>
          </p:cNvPr>
          <p:cNvSpPr>
            <a:spLocks noGrp="1"/>
          </p:cNvSpPr>
          <p:nvPr>
            <p:ph type="sldNum" sz="quarter" idx="12"/>
          </p:nvPr>
        </p:nvSpPr>
        <p:spPr/>
        <p:txBody>
          <a:bodyPr/>
          <a:lstStyle/>
          <a:p>
            <a:fld id="{D25BF547-6AD7-4598-8883-17E5C8D5F26B}" type="slidenum">
              <a:rPr lang="hu-HU" smtClean="0"/>
              <a:t>‹#›</a:t>
            </a:fld>
            <a:endParaRPr lang="hu-HU"/>
          </a:p>
        </p:txBody>
      </p:sp>
    </p:spTree>
    <p:extLst>
      <p:ext uri="{BB962C8B-B14F-4D97-AF65-F5344CB8AC3E}">
        <p14:creationId xmlns:p14="http://schemas.microsoft.com/office/powerpoint/2010/main" val="3885364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C729-E062-34EB-2EF4-BEC9B5302771}"/>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E306411E-906F-2DAF-F391-A3800B5FCD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a:extLst>
              <a:ext uri="{FF2B5EF4-FFF2-40B4-BE49-F238E27FC236}">
                <a16:creationId xmlns:a16="http://schemas.microsoft.com/office/drawing/2014/main" id="{41A788ED-E264-F3F3-753A-85ECA28B01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a:extLst>
              <a:ext uri="{FF2B5EF4-FFF2-40B4-BE49-F238E27FC236}">
                <a16:creationId xmlns:a16="http://schemas.microsoft.com/office/drawing/2014/main" id="{6FEEC336-8E6D-C8E4-8292-02BA1626FCD9}"/>
              </a:ext>
            </a:extLst>
          </p:cNvPr>
          <p:cNvSpPr>
            <a:spLocks noGrp="1"/>
          </p:cNvSpPr>
          <p:nvPr>
            <p:ph type="dt" sz="half" idx="10"/>
          </p:nvPr>
        </p:nvSpPr>
        <p:spPr/>
        <p:txBody>
          <a:bodyPr/>
          <a:lstStyle/>
          <a:p>
            <a:fld id="{D1D3E599-8C03-4877-A5F5-1DED11E2C011}" type="datetimeFigureOut">
              <a:rPr lang="hu-HU" smtClean="0"/>
              <a:t>2023. 06. 07.</a:t>
            </a:fld>
            <a:endParaRPr lang="hu-HU"/>
          </a:p>
        </p:txBody>
      </p:sp>
      <p:sp>
        <p:nvSpPr>
          <p:cNvPr id="6" name="Footer Placeholder 5">
            <a:extLst>
              <a:ext uri="{FF2B5EF4-FFF2-40B4-BE49-F238E27FC236}">
                <a16:creationId xmlns:a16="http://schemas.microsoft.com/office/drawing/2014/main" id="{2A576199-0523-2118-FB98-0F07A8A02A21}"/>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22991C22-8E2A-1E4D-AF42-838C2A5E609F}"/>
              </a:ext>
            </a:extLst>
          </p:cNvPr>
          <p:cNvSpPr>
            <a:spLocks noGrp="1"/>
          </p:cNvSpPr>
          <p:nvPr>
            <p:ph type="sldNum" sz="quarter" idx="12"/>
          </p:nvPr>
        </p:nvSpPr>
        <p:spPr/>
        <p:txBody>
          <a:bodyPr/>
          <a:lstStyle/>
          <a:p>
            <a:fld id="{D25BF547-6AD7-4598-8883-17E5C8D5F26B}" type="slidenum">
              <a:rPr lang="hu-HU" smtClean="0"/>
              <a:t>‹#›</a:t>
            </a:fld>
            <a:endParaRPr lang="hu-HU"/>
          </a:p>
        </p:txBody>
      </p:sp>
    </p:spTree>
    <p:extLst>
      <p:ext uri="{BB962C8B-B14F-4D97-AF65-F5344CB8AC3E}">
        <p14:creationId xmlns:p14="http://schemas.microsoft.com/office/powerpoint/2010/main" val="228635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C3E1-0151-70F2-C8B8-B12CE2E1DC28}"/>
              </a:ext>
            </a:extLst>
          </p:cNvPr>
          <p:cNvSpPr>
            <a:spLocks noGrp="1"/>
          </p:cNvSpPr>
          <p:nvPr>
            <p:ph type="title"/>
          </p:nvPr>
        </p:nvSpPr>
        <p:spPr>
          <a:xfrm>
            <a:off x="839788" y="365125"/>
            <a:ext cx="10515600" cy="1325563"/>
          </a:xfrm>
        </p:spPr>
        <p:txBody>
          <a:bodyPr/>
          <a:lstStyle/>
          <a:p>
            <a:r>
              <a:rPr lang="en-US"/>
              <a:t>Click to edit Master title style</a:t>
            </a:r>
            <a:endParaRPr lang="hu-HU"/>
          </a:p>
        </p:txBody>
      </p:sp>
      <p:sp>
        <p:nvSpPr>
          <p:cNvPr id="3" name="Text Placeholder 2">
            <a:extLst>
              <a:ext uri="{FF2B5EF4-FFF2-40B4-BE49-F238E27FC236}">
                <a16:creationId xmlns:a16="http://schemas.microsoft.com/office/drawing/2014/main" id="{F548E6C0-6A10-B1D8-FEE8-7E3906F9F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382DD6-9C6D-F8EA-A6DE-6DD39214F9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a:extLst>
              <a:ext uri="{FF2B5EF4-FFF2-40B4-BE49-F238E27FC236}">
                <a16:creationId xmlns:a16="http://schemas.microsoft.com/office/drawing/2014/main" id="{576F8342-6263-1850-C101-19AF7D5CF9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B56863-84DC-0E5B-F2A3-D0DB4835FF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a:extLst>
              <a:ext uri="{FF2B5EF4-FFF2-40B4-BE49-F238E27FC236}">
                <a16:creationId xmlns:a16="http://schemas.microsoft.com/office/drawing/2014/main" id="{EA6CA523-D9ED-AF8E-41BB-00754761A678}"/>
              </a:ext>
            </a:extLst>
          </p:cNvPr>
          <p:cNvSpPr>
            <a:spLocks noGrp="1"/>
          </p:cNvSpPr>
          <p:nvPr>
            <p:ph type="dt" sz="half" idx="10"/>
          </p:nvPr>
        </p:nvSpPr>
        <p:spPr/>
        <p:txBody>
          <a:bodyPr/>
          <a:lstStyle/>
          <a:p>
            <a:fld id="{D1D3E599-8C03-4877-A5F5-1DED11E2C011}" type="datetimeFigureOut">
              <a:rPr lang="hu-HU" smtClean="0"/>
              <a:t>2023. 06. 07.</a:t>
            </a:fld>
            <a:endParaRPr lang="hu-HU"/>
          </a:p>
        </p:txBody>
      </p:sp>
      <p:sp>
        <p:nvSpPr>
          <p:cNvPr id="8" name="Footer Placeholder 7">
            <a:extLst>
              <a:ext uri="{FF2B5EF4-FFF2-40B4-BE49-F238E27FC236}">
                <a16:creationId xmlns:a16="http://schemas.microsoft.com/office/drawing/2014/main" id="{542AEF3F-691E-289A-FB7B-9871C981B6C9}"/>
              </a:ext>
            </a:extLst>
          </p:cNvPr>
          <p:cNvSpPr>
            <a:spLocks noGrp="1"/>
          </p:cNvSpPr>
          <p:nvPr>
            <p:ph type="ftr" sz="quarter" idx="11"/>
          </p:nvPr>
        </p:nvSpPr>
        <p:spPr/>
        <p:txBody>
          <a:bodyPr/>
          <a:lstStyle/>
          <a:p>
            <a:endParaRPr lang="hu-HU"/>
          </a:p>
        </p:txBody>
      </p:sp>
      <p:sp>
        <p:nvSpPr>
          <p:cNvPr id="9" name="Slide Number Placeholder 8">
            <a:extLst>
              <a:ext uri="{FF2B5EF4-FFF2-40B4-BE49-F238E27FC236}">
                <a16:creationId xmlns:a16="http://schemas.microsoft.com/office/drawing/2014/main" id="{6A3BE854-E410-BC71-6F50-CA76B10B41A2}"/>
              </a:ext>
            </a:extLst>
          </p:cNvPr>
          <p:cNvSpPr>
            <a:spLocks noGrp="1"/>
          </p:cNvSpPr>
          <p:nvPr>
            <p:ph type="sldNum" sz="quarter" idx="12"/>
          </p:nvPr>
        </p:nvSpPr>
        <p:spPr/>
        <p:txBody>
          <a:bodyPr/>
          <a:lstStyle/>
          <a:p>
            <a:fld id="{D25BF547-6AD7-4598-8883-17E5C8D5F26B}" type="slidenum">
              <a:rPr lang="hu-HU" smtClean="0"/>
              <a:t>‹#›</a:t>
            </a:fld>
            <a:endParaRPr lang="hu-HU"/>
          </a:p>
        </p:txBody>
      </p:sp>
    </p:spTree>
    <p:extLst>
      <p:ext uri="{BB962C8B-B14F-4D97-AF65-F5344CB8AC3E}">
        <p14:creationId xmlns:p14="http://schemas.microsoft.com/office/powerpoint/2010/main" val="131832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422D8-872A-80F5-0EB8-0A44E26225EF}"/>
              </a:ext>
            </a:extLst>
          </p:cNvPr>
          <p:cNvSpPr>
            <a:spLocks noGrp="1"/>
          </p:cNvSpPr>
          <p:nvPr>
            <p:ph type="title"/>
          </p:nvPr>
        </p:nvSpPr>
        <p:spPr/>
        <p:txBody>
          <a:bodyPr/>
          <a:lstStyle/>
          <a:p>
            <a:r>
              <a:rPr lang="en-US"/>
              <a:t>Click to edit Master title style</a:t>
            </a:r>
            <a:endParaRPr lang="hu-HU"/>
          </a:p>
        </p:txBody>
      </p:sp>
      <p:sp>
        <p:nvSpPr>
          <p:cNvPr id="3" name="Date Placeholder 2">
            <a:extLst>
              <a:ext uri="{FF2B5EF4-FFF2-40B4-BE49-F238E27FC236}">
                <a16:creationId xmlns:a16="http://schemas.microsoft.com/office/drawing/2014/main" id="{A361E44A-801C-E7AB-2016-3998C442CA5F}"/>
              </a:ext>
            </a:extLst>
          </p:cNvPr>
          <p:cNvSpPr>
            <a:spLocks noGrp="1"/>
          </p:cNvSpPr>
          <p:nvPr>
            <p:ph type="dt" sz="half" idx="10"/>
          </p:nvPr>
        </p:nvSpPr>
        <p:spPr/>
        <p:txBody>
          <a:bodyPr/>
          <a:lstStyle/>
          <a:p>
            <a:fld id="{D1D3E599-8C03-4877-A5F5-1DED11E2C011}" type="datetimeFigureOut">
              <a:rPr lang="hu-HU" smtClean="0"/>
              <a:t>2023. 06. 07.</a:t>
            </a:fld>
            <a:endParaRPr lang="hu-HU"/>
          </a:p>
        </p:txBody>
      </p:sp>
      <p:sp>
        <p:nvSpPr>
          <p:cNvPr id="4" name="Footer Placeholder 3">
            <a:extLst>
              <a:ext uri="{FF2B5EF4-FFF2-40B4-BE49-F238E27FC236}">
                <a16:creationId xmlns:a16="http://schemas.microsoft.com/office/drawing/2014/main" id="{DC4308C5-5258-9AD2-72BF-C164A0B8E855}"/>
              </a:ext>
            </a:extLst>
          </p:cNvPr>
          <p:cNvSpPr>
            <a:spLocks noGrp="1"/>
          </p:cNvSpPr>
          <p:nvPr>
            <p:ph type="ftr" sz="quarter" idx="11"/>
          </p:nvPr>
        </p:nvSpPr>
        <p:spPr/>
        <p:txBody>
          <a:bodyPr/>
          <a:lstStyle/>
          <a:p>
            <a:endParaRPr lang="hu-HU"/>
          </a:p>
        </p:txBody>
      </p:sp>
      <p:sp>
        <p:nvSpPr>
          <p:cNvPr id="5" name="Slide Number Placeholder 4">
            <a:extLst>
              <a:ext uri="{FF2B5EF4-FFF2-40B4-BE49-F238E27FC236}">
                <a16:creationId xmlns:a16="http://schemas.microsoft.com/office/drawing/2014/main" id="{D31F3FAC-27B8-7AE8-1496-FA441FA3D79C}"/>
              </a:ext>
            </a:extLst>
          </p:cNvPr>
          <p:cNvSpPr>
            <a:spLocks noGrp="1"/>
          </p:cNvSpPr>
          <p:nvPr>
            <p:ph type="sldNum" sz="quarter" idx="12"/>
          </p:nvPr>
        </p:nvSpPr>
        <p:spPr/>
        <p:txBody>
          <a:bodyPr/>
          <a:lstStyle/>
          <a:p>
            <a:fld id="{D25BF547-6AD7-4598-8883-17E5C8D5F26B}" type="slidenum">
              <a:rPr lang="hu-HU" smtClean="0"/>
              <a:t>‹#›</a:t>
            </a:fld>
            <a:endParaRPr lang="hu-HU"/>
          </a:p>
        </p:txBody>
      </p:sp>
    </p:spTree>
    <p:extLst>
      <p:ext uri="{BB962C8B-B14F-4D97-AF65-F5344CB8AC3E}">
        <p14:creationId xmlns:p14="http://schemas.microsoft.com/office/powerpoint/2010/main" val="149255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58897D-80E3-4347-CC9D-9BC846404B2A}"/>
              </a:ext>
            </a:extLst>
          </p:cNvPr>
          <p:cNvSpPr>
            <a:spLocks noGrp="1"/>
          </p:cNvSpPr>
          <p:nvPr>
            <p:ph type="dt" sz="half" idx="10"/>
          </p:nvPr>
        </p:nvSpPr>
        <p:spPr/>
        <p:txBody>
          <a:bodyPr/>
          <a:lstStyle/>
          <a:p>
            <a:fld id="{D1D3E599-8C03-4877-A5F5-1DED11E2C011}" type="datetimeFigureOut">
              <a:rPr lang="hu-HU" smtClean="0"/>
              <a:t>2023. 06. 07.</a:t>
            </a:fld>
            <a:endParaRPr lang="hu-HU"/>
          </a:p>
        </p:txBody>
      </p:sp>
      <p:sp>
        <p:nvSpPr>
          <p:cNvPr id="3" name="Footer Placeholder 2">
            <a:extLst>
              <a:ext uri="{FF2B5EF4-FFF2-40B4-BE49-F238E27FC236}">
                <a16:creationId xmlns:a16="http://schemas.microsoft.com/office/drawing/2014/main" id="{36E96D6E-CCDD-3F21-5F8C-CAEFB416B95B}"/>
              </a:ext>
            </a:extLst>
          </p:cNvPr>
          <p:cNvSpPr>
            <a:spLocks noGrp="1"/>
          </p:cNvSpPr>
          <p:nvPr>
            <p:ph type="ftr" sz="quarter" idx="11"/>
          </p:nvPr>
        </p:nvSpPr>
        <p:spPr/>
        <p:txBody>
          <a:bodyPr/>
          <a:lstStyle/>
          <a:p>
            <a:endParaRPr lang="hu-HU"/>
          </a:p>
        </p:txBody>
      </p:sp>
      <p:sp>
        <p:nvSpPr>
          <p:cNvPr id="4" name="Slide Number Placeholder 3">
            <a:extLst>
              <a:ext uri="{FF2B5EF4-FFF2-40B4-BE49-F238E27FC236}">
                <a16:creationId xmlns:a16="http://schemas.microsoft.com/office/drawing/2014/main" id="{014BD086-CB6D-8F9C-426F-CAAD1CFFDD0F}"/>
              </a:ext>
            </a:extLst>
          </p:cNvPr>
          <p:cNvSpPr>
            <a:spLocks noGrp="1"/>
          </p:cNvSpPr>
          <p:nvPr>
            <p:ph type="sldNum" sz="quarter" idx="12"/>
          </p:nvPr>
        </p:nvSpPr>
        <p:spPr/>
        <p:txBody>
          <a:bodyPr/>
          <a:lstStyle/>
          <a:p>
            <a:fld id="{D25BF547-6AD7-4598-8883-17E5C8D5F26B}" type="slidenum">
              <a:rPr lang="hu-HU" smtClean="0"/>
              <a:t>‹#›</a:t>
            </a:fld>
            <a:endParaRPr lang="hu-HU"/>
          </a:p>
        </p:txBody>
      </p:sp>
    </p:spTree>
    <p:extLst>
      <p:ext uri="{BB962C8B-B14F-4D97-AF65-F5344CB8AC3E}">
        <p14:creationId xmlns:p14="http://schemas.microsoft.com/office/powerpoint/2010/main" val="2824075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A5E3C-9DE9-41DF-5F54-E24EBEB1F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Content Placeholder 2">
            <a:extLst>
              <a:ext uri="{FF2B5EF4-FFF2-40B4-BE49-F238E27FC236}">
                <a16:creationId xmlns:a16="http://schemas.microsoft.com/office/drawing/2014/main" id="{FAB24F96-AEE4-DF50-8914-2BFF34DA75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a:extLst>
              <a:ext uri="{FF2B5EF4-FFF2-40B4-BE49-F238E27FC236}">
                <a16:creationId xmlns:a16="http://schemas.microsoft.com/office/drawing/2014/main" id="{C8276C39-F44A-35F6-41A3-909D3DAE8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6FC202-E231-F795-3400-2A3A738B6A0D}"/>
              </a:ext>
            </a:extLst>
          </p:cNvPr>
          <p:cNvSpPr>
            <a:spLocks noGrp="1"/>
          </p:cNvSpPr>
          <p:nvPr>
            <p:ph type="dt" sz="half" idx="10"/>
          </p:nvPr>
        </p:nvSpPr>
        <p:spPr/>
        <p:txBody>
          <a:bodyPr/>
          <a:lstStyle/>
          <a:p>
            <a:fld id="{D1D3E599-8C03-4877-A5F5-1DED11E2C011}" type="datetimeFigureOut">
              <a:rPr lang="hu-HU" smtClean="0"/>
              <a:t>2023. 06. 07.</a:t>
            </a:fld>
            <a:endParaRPr lang="hu-HU"/>
          </a:p>
        </p:txBody>
      </p:sp>
      <p:sp>
        <p:nvSpPr>
          <p:cNvPr id="6" name="Footer Placeholder 5">
            <a:extLst>
              <a:ext uri="{FF2B5EF4-FFF2-40B4-BE49-F238E27FC236}">
                <a16:creationId xmlns:a16="http://schemas.microsoft.com/office/drawing/2014/main" id="{BFFDDEA5-0B16-6167-DE18-9B4537C0E259}"/>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F9CB61F8-1ABD-02F7-89A2-9C85C3AD3F7B}"/>
              </a:ext>
            </a:extLst>
          </p:cNvPr>
          <p:cNvSpPr>
            <a:spLocks noGrp="1"/>
          </p:cNvSpPr>
          <p:nvPr>
            <p:ph type="sldNum" sz="quarter" idx="12"/>
          </p:nvPr>
        </p:nvSpPr>
        <p:spPr/>
        <p:txBody>
          <a:bodyPr/>
          <a:lstStyle/>
          <a:p>
            <a:fld id="{D25BF547-6AD7-4598-8883-17E5C8D5F26B}" type="slidenum">
              <a:rPr lang="hu-HU" smtClean="0"/>
              <a:t>‹#›</a:t>
            </a:fld>
            <a:endParaRPr lang="hu-HU"/>
          </a:p>
        </p:txBody>
      </p:sp>
    </p:spTree>
    <p:extLst>
      <p:ext uri="{BB962C8B-B14F-4D97-AF65-F5344CB8AC3E}">
        <p14:creationId xmlns:p14="http://schemas.microsoft.com/office/powerpoint/2010/main" val="807966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FC8B-DA44-36B0-7D9B-1531E33FD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Picture Placeholder 2">
            <a:extLst>
              <a:ext uri="{FF2B5EF4-FFF2-40B4-BE49-F238E27FC236}">
                <a16:creationId xmlns:a16="http://schemas.microsoft.com/office/drawing/2014/main" id="{BE847EEA-564D-961A-1905-7625D08620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a:extLst>
              <a:ext uri="{FF2B5EF4-FFF2-40B4-BE49-F238E27FC236}">
                <a16:creationId xmlns:a16="http://schemas.microsoft.com/office/drawing/2014/main" id="{B3417C18-AD22-D036-72A8-15E7257158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CD936-D5B6-7A45-DCA1-EEA15C3DF964}"/>
              </a:ext>
            </a:extLst>
          </p:cNvPr>
          <p:cNvSpPr>
            <a:spLocks noGrp="1"/>
          </p:cNvSpPr>
          <p:nvPr>
            <p:ph type="dt" sz="half" idx="10"/>
          </p:nvPr>
        </p:nvSpPr>
        <p:spPr/>
        <p:txBody>
          <a:bodyPr/>
          <a:lstStyle/>
          <a:p>
            <a:fld id="{D1D3E599-8C03-4877-A5F5-1DED11E2C011}" type="datetimeFigureOut">
              <a:rPr lang="hu-HU" smtClean="0"/>
              <a:t>2023. 06. 07.</a:t>
            </a:fld>
            <a:endParaRPr lang="hu-HU"/>
          </a:p>
        </p:txBody>
      </p:sp>
      <p:sp>
        <p:nvSpPr>
          <p:cNvPr id="6" name="Footer Placeholder 5">
            <a:extLst>
              <a:ext uri="{FF2B5EF4-FFF2-40B4-BE49-F238E27FC236}">
                <a16:creationId xmlns:a16="http://schemas.microsoft.com/office/drawing/2014/main" id="{71C4DA60-1C8F-F111-B513-C83999FCFD88}"/>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603FDA29-29CB-376F-020C-83BCA7F537D0}"/>
              </a:ext>
            </a:extLst>
          </p:cNvPr>
          <p:cNvSpPr>
            <a:spLocks noGrp="1"/>
          </p:cNvSpPr>
          <p:nvPr>
            <p:ph type="sldNum" sz="quarter" idx="12"/>
          </p:nvPr>
        </p:nvSpPr>
        <p:spPr/>
        <p:txBody>
          <a:bodyPr/>
          <a:lstStyle/>
          <a:p>
            <a:fld id="{D25BF547-6AD7-4598-8883-17E5C8D5F26B}" type="slidenum">
              <a:rPr lang="hu-HU" smtClean="0"/>
              <a:t>‹#›</a:t>
            </a:fld>
            <a:endParaRPr lang="hu-HU"/>
          </a:p>
        </p:txBody>
      </p:sp>
    </p:spTree>
    <p:extLst>
      <p:ext uri="{BB962C8B-B14F-4D97-AF65-F5344CB8AC3E}">
        <p14:creationId xmlns:p14="http://schemas.microsoft.com/office/powerpoint/2010/main" val="753892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EE1CF7-FA1F-AA52-385C-08062D4F54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u-HU"/>
          </a:p>
        </p:txBody>
      </p:sp>
      <p:sp>
        <p:nvSpPr>
          <p:cNvPr id="3" name="Text Placeholder 2">
            <a:extLst>
              <a:ext uri="{FF2B5EF4-FFF2-40B4-BE49-F238E27FC236}">
                <a16:creationId xmlns:a16="http://schemas.microsoft.com/office/drawing/2014/main" id="{E3F97892-0843-18FD-5CCD-39368B5094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F03D4784-7E80-D87C-C7BF-E17BF2CCB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3E599-8C03-4877-A5F5-1DED11E2C011}" type="datetimeFigureOut">
              <a:rPr lang="hu-HU" smtClean="0"/>
              <a:t>2023. 06. 07.</a:t>
            </a:fld>
            <a:endParaRPr lang="hu-HU"/>
          </a:p>
        </p:txBody>
      </p:sp>
      <p:sp>
        <p:nvSpPr>
          <p:cNvPr id="5" name="Footer Placeholder 4">
            <a:extLst>
              <a:ext uri="{FF2B5EF4-FFF2-40B4-BE49-F238E27FC236}">
                <a16:creationId xmlns:a16="http://schemas.microsoft.com/office/drawing/2014/main" id="{C26E5553-9456-1989-5AFB-E85B98C08A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a:extLst>
              <a:ext uri="{FF2B5EF4-FFF2-40B4-BE49-F238E27FC236}">
                <a16:creationId xmlns:a16="http://schemas.microsoft.com/office/drawing/2014/main" id="{1CB43F91-04EE-3FED-A9D6-A6D8C8B64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BF547-6AD7-4598-8883-17E5C8D5F26B}" type="slidenum">
              <a:rPr lang="hu-HU" smtClean="0"/>
              <a:t>‹#›</a:t>
            </a:fld>
            <a:endParaRPr lang="hu-HU"/>
          </a:p>
        </p:txBody>
      </p:sp>
    </p:spTree>
    <p:extLst>
      <p:ext uri="{BB962C8B-B14F-4D97-AF65-F5344CB8AC3E}">
        <p14:creationId xmlns:p14="http://schemas.microsoft.com/office/powerpoint/2010/main" val="2471001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os Angeles | Vị trí chúng tôi bay đến | Lên kế hoạch | Lên kế hoạch và Đặt  vé | ANA">
            <a:extLst>
              <a:ext uri="{FF2B5EF4-FFF2-40B4-BE49-F238E27FC236}">
                <a16:creationId xmlns:a16="http://schemas.microsoft.com/office/drawing/2014/main" id="{748D44E0-F4E3-0A20-EBC7-0DCBCB6B02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601" r="24285" b="1827"/>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C94833-3FC9-4FF3-6AD8-3E684F2CB428}"/>
              </a:ext>
            </a:extLst>
          </p:cNvPr>
          <p:cNvSpPr>
            <a:spLocks noGrp="1"/>
          </p:cNvSpPr>
          <p:nvPr>
            <p:ph type="ctrTitle"/>
          </p:nvPr>
        </p:nvSpPr>
        <p:spPr>
          <a:xfrm>
            <a:off x="477981" y="1122363"/>
            <a:ext cx="4023360" cy="3204134"/>
          </a:xfrm>
        </p:spPr>
        <p:txBody>
          <a:bodyPr anchor="b">
            <a:normAutofit/>
          </a:bodyPr>
          <a:lstStyle/>
          <a:p>
            <a:pPr algn="l"/>
            <a:r>
              <a:rPr lang="hu-HU" sz="4800" b="0" i="0" dirty="0">
                <a:effectLst>
                  <a:outerShdw blurRad="38100" dist="38100" dir="2700000" algn="tl">
                    <a:srgbClr val="000000">
                      <a:alpha val="43137"/>
                    </a:srgbClr>
                  </a:outerShdw>
                </a:effectLst>
                <a:latin typeface="Monotype Corsiva" panose="03010101010201010101" pitchFamily="66" charset="0"/>
              </a:rPr>
              <a:t>Los Angeles</a:t>
            </a:r>
            <a:br>
              <a:rPr lang="hu-HU" sz="4800" b="0" i="0" dirty="0">
                <a:effectLst/>
                <a:latin typeface="Monotype Corsiva" panose="03010101010201010101" pitchFamily="66" charset="0"/>
              </a:rPr>
            </a:br>
            <a:endParaRPr lang="hu-HU" sz="4800" dirty="0">
              <a:latin typeface="Monotype Corsiva" panose="03010101010201010101" pitchFamily="66" charset="0"/>
            </a:endParaRPr>
          </a:p>
        </p:txBody>
      </p:sp>
      <p:sp>
        <p:nvSpPr>
          <p:cNvPr id="3" name="Subtitle 2">
            <a:extLst>
              <a:ext uri="{FF2B5EF4-FFF2-40B4-BE49-F238E27FC236}">
                <a16:creationId xmlns:a16="http://schemas.microsoft.com/office/drawing/2014/main" id="{5939DBDD-3532-E3D8-E313-F5C0C15924B9}"/>
              </a:ext>
            </a:extLst>
          </p:cNvPr>
          <p:cNvSpPr>
            <a:spLocks noGrp="1"/>
          </p:cNvSpPr>
          <p:nvPr>
            <p:ph type="subTitle" idx="1"/>
          </p:nvPr>
        </p:nvSpPr>
        <p:spPr>
          <a:xfrm>
            <a:off x="477980" y="4872922"/>
            <a:ext cx="4023359" cy="1208141"/>
          </a:xfrm>
        </p:spPr>
        <p:txBody>
          <a:bodyPr>
            <a:normAutofit/>
          </a:bodyPr>
          <a:lstStyle/>
          <a:p>
            <a:pPr algn="l"/>
            <a:r>
              <a:rPr lang="hu-HU" sz="2000" dirty="0"/>
              <a:t>Borsos Ferenc</a:t>
            </a:r>
          </a:p>
        </p:txBody>
      </p:sp>
      <p:sp>
        <p:nvSpPr>
          <p:cNvPr id="1038"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67811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Los Feliz, Los Angeles CA - Neighborhood Guide | Trulia">
            <a:extLst>
              <a:ext uri="{FF2B5EF4-FFF2-40B4-BE49-F238E27FC236}">
                <a16:creationId xmlns:a16="http://schemas.microsoft.com/office/drawing/2014/main" id="{161A0DFF-78B6-EFC4-12D2-8CD999034717}"/>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15730"/>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9A4CBCD-F8A7-BD33-77A2-62AD66161806}"/>
              </a:ext>
            </a:extLst>
          </p:cNvPr>
          <p:cNvSpPr>
            <a:spLocks noGrp="1"/>
          </p:cNvSpPr>
          <p:nvPr>
            <p:ph type="title"/>
          </p:nvPr>
        </p:nvSpPr>
        <p:spPr>
          <a:xfrm>
            <a:off x="640080" y="853673"/>
            <a:ext cx="4023360" cy="5004794"/>
          </a:xfrm>
        </p:spPr>
        <p:txBody>
          <a:bodyPr>
            <a:normAutofit/>
          </a:bodyPr>
          <a:lstStyle/>
          <a:p>
            <a:r>
              <a:rPr kumimoji="0" lang="hu-HU" altLang="hu-HU" sz="5400" b="0" i="0" u="none" strike="noStrike" cap="none" normalizeH="0" baseline="0">
                <a:ln>
                  <a:noFill/>
                </a:ln>
                <a:solidFill>
                  <a:srgbClr val="FFFFFF"/>
                </a:solidFill>
                <a:effectLst/>
                <a:cs typeface="Arial" panose="020B0604020202020204" pitchFamily="34" charset="0"/>
              </a:rPr>
              <a:t>Is Los Angeles famous for?</a:t>
            </a:r>
            <a:br>
              <a:rPr kumimoji="0" lang="hu-HU" altLang="hu-HU" sz="5400" b="0" i="0" u="none" strike="noStrike" cap="none" normalizeH="0" baseline="0">
                <a:ln>
                  <a:noFill/>
                </a:ln>
                <a:solidFill>
                  <a:srgbClr val="FFFFFF"/>
                </a:solidFill>
                <a:effectLst/>
                <a:cs typeface="Arial" panose="020B0604020202020204" pitchFamily="34" charset="0"/>
              </a:rPr>
            </a:br>
            <a:endParaRPr lang="hu-HU" sz="5400">
              <a:solidFill>
                <a:srgbClr val="FFFFFF"/>
              </a:solidFill>
            </a:endParaRPr>
          </a:p>
        </p:txBody>
      </p:sp>
      <p:sp>
        <p:nvSpPr>
          <p:cNvPr id="3" name="Content Placeholder 2">
            <a:extLst>
              <a:ext uri="{FF2B5EF4-FFF2-40B4-BE49-F238E27FC236}">
                <a16:creationId xmlns:a16="http://schemas.microsoft.com/office/drawing/2014/main" id="{A4A92AB3-5978-3110-B3A9-BD548C24E8CE}"/>
              </a:ext>
            </a:extLst>
          </p:cNvPr>
          <p:cNvSpPr>
            <a:spLocks noGrp="1"/>
          </p:cNvSpPr>
          <p:nvPr>
            <p:ph idx="1"/>
          </p:nvPr>
        </p:nvSpPr>
        <p:spPr>
          <a:xfrm>
            <a:off x="5599083" y="853673"/>
            <a:ext cx="5715000" cy="5004794"/>
          </a:xfrm>
        </p:spPr>
        <p:txBody>
          <a:bodyPr anchor="ctr">
            <a:normAutofit/>
          </a:bodyPr>
          <a:lstStyle/>
          <a:p>
            <a:r>
              <a:rPr kumimoji="0" lang="hu-HU" altLang="hu-HU" sz="2200" b="0" i="0" u="none" strike="noStrike" cap="none" normalizeH="0" baseline="0">
                <a:ln>
                  <a:noFill/>
                </a:ln>
                <a:solidFill>
                  <a:srgbClr val="FFFFFF"/>
                </a:solidFill>
                <a:effectLst/>
                <a:latin typeface="Google Sans"/>
                <a:cs typeface="Arial" panose="020B0604020202020204" pitchFamily="34" charset="0"/>
              </a:rPr>
              <a:t>Los Angeles is known for its amusement parks, Hollywood culture, beautiful neighborhoods and eclectic artistic spirit. Los Angeles is the largest city in California, sitting just off the Pacific Coast of the United States.</a:t>
            </a:r>
            <a:endParaRPr kumimoji="0" lang="hu-HU" altLang="hu-HU" sz="2200" b="0" i="0" u="none" strike="noStrike" cap="none" normalizeH="0" baseline="0">
              <a:ln>
                <a:noFill/>
              </a:ln>
              <a:solidFill>
                <a:srgbClr val="FFFFFF"/>
              </a:solidFill>
              <a:effectLst/>
              <a:latin typeface="Arial" panose="020B0604020202020204" pitchFamily="34" charset="0"/>
            </a:endParaRPr>
          </a:p>
          <a:p>
            <a:endParaRPr lang="hu-HU" sz="2200">
              <a:solidFill>
                <a:srgbClr val="FFFFFF"/>
              </a:solidFill>
            </a:endParaRPr>
          </a:p>
        </p:txBody>
      </p:sp>
      <p:sp>
        <p:nvSpPr>
          <p:cNvPr id="2075"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5968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2" name="Rectangle 3081">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5" descr="About LA County – COUNTY OF LOS ANGELES">
            <a:extLst>
              <a:ext uri="{FF2B5EF4-FFF2-40B4-BE49-F238E27FC236}">
                <a16:creationId xmlns:a16="http://schemas.microsoft.com/office/drawing/2014/main" id="{9308B382-BB2E-B98C-DC70-C865466CD9EA}"/>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35925" r="7631"/>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BDE20920-8679-4B07-7248-9611D2968A91}"/>
              </a:ext>
            </a:extLst>
          </p:cNvPr>
          <p:cNvSpPr>
            <a:spLocks noGrp="1"/>
          </p:cNvSpPr>
          <p:nvPr>
            <p:ph idx="1"/>
          </p:nvPr>
        </p:nvSpPr>
        <p:spPr>
          <a:xfrm>
            <a:off x="5599083" y="853673"/>
            <a:ext cx="5715000" cy="5004794"/>
          </a:xfrm>
        </p:spPr>
        <p:txBody>
          <a:bodyPr anchor="ctr">
            <a:normAutofit/>
          </a:bodyPr>
          <a:lstStyle/>
          <a:p>
            <a:r>
              <a:rPr kumimoji="0" lang="hu-HU" altLang="hu-HU" sz="2000" b="0" i="0" u="none" strike="noStrike" cap="none" normalizeH="0" baseline="0">
                <a:ln>
                  <a:noFill/>
                </a:ln>
                <a:solidFill>
                  <a:srgbClr val="FFFFFF"/>
                </a:solidFill>
                <a:effectLst/>
                <a:latin typeface="inherit"/>
                <a:cs typeface="Arial" panose="020B0604020202020204" pitchFamily="34" charset="0"/>
              </a:rPr>
              <a:t>The city was officially founded on April 4, 1850, with a population of only 1,610, and it also became the seat of Los Angeles County.</a:t>
            </a:r>
          </a:p>
          <a:p>
            <a:endParaRPr lang="hu-HU" altLang="hu-HU" sz="2000">
              <a:solidFill>
                <a:srgbClr val="FFFFFF"/>
              </a:solidFill>
              <a:latin typeface="inherit"/>
              <a:cs typeface="Arial" panose="020B0604020202020204" pitchFamily="34" charset="0"/>
            </a:endParaRPr>
          </a:p>
          <a:p>
            <a:endParaRPr kumimoji="0" lang="hu-HU" altLang="hu-HU" sz="2000" b="0" i="0" u="none" strike="noStrike" cap="none" normalizeH="0" baseline="0">
              <a:ln>
                <a:noFill/>
              </a:ln>
              <a:solidFill>
                <a:srgbClr val="FFFFFF"/>
              </a:solidFill>
              <a:effectLst/>
              <a:latin typeface="inherit"/>
              <a:cs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r>
              <a:rPr kumimoji="0" lang="hu-HU" altLang="hu-HU" sz="2000" b="0" i="0" u="none" strike="noStrike" cap="none" normalizeH="0" baseline="0">
                <a:ln>
                  <a:noFill/>
                </a:ln>
                <a:solidFill>
                  <a:srgbClr val="FFFFFF"/>
                </a:solidFill>
                <a:effectLst/>
                <a:latin typeface="inherit"/>
                <a:cs typeface="Arial" panose="020B0604020202020204" pitchFamily="34" charset="0"/>
              </a:rPr>
              <a:t>According to the data of the last comprehensive census conducted in 2012, the number of its inhabitants is 3,831,868.</a:t>
            </a:r>
          </a:p>
          <a:p>
            <a:pPr marL="0" marR="0" lvl="0" indent="0" defTabSz="914400" rtl="0" eaLnBrk="0" fontAlgn="base" latinLnBrk="0" hangingPunct="0">
              <a:spcBef>
                <a:spcPct val="0"/>
              </a:spcBef>
              <a:spcAft>
                <a:spcPct val="0"/>
              </a:spcAft>
              <a:buClrTx/>
              <a:buSzTx/>
              <a:buFontTx/>
              <a:buNone/>
              <a:tabLst/>
            </a:pPr>
            <a:endParaRPr kumimoji="0" lang="hu-HU" altLang="hu-HU" sz="2000" b="0" i="0" u="none" strike="noStrike" cap="none" normalizeH="0" baseline="0">
              <a:ln>
                <a:noFill/>
              </a:ln>
              <a:solidFill>
                <a:srgbClr val="FFFFFF"/>
              </a:solidFill>
              <a:effectLst/>
              <a:latin typeface="inherit"/>
              <a:cs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r>
              <a:rPr kumimoji="0" lang="hu-HU" altLang="hu-HU" sz="2000" b="0" i="0" u="none" strike="noStrike" cap="none" normalizeH="0" baseline="0">
                <a:ln>
                  <a:noFill/>
                </a:ln>
                <a:solidFill>
                  <a:srgbClr val="FFFFFF"/>
                </a:solidFill>
                <a:effectLst/>
                <a:latin typeface="inherit"/>
                <a:cs typeface="Arial" panose="020B0604020202020204" pitchFamily="34" charset="0"/>
              </a:rPr>
              <a:t> The population of the entire agglomeration (Metropolitan Area) is 17,545,623. The city is also large in a geographical sense, as it occupies more than 1,200 km², making it larger than New York and Chicago.</a:t>
            </a:r>
            <a:endParaRPr kumimoji="0" lang="hu-HU" altLang="hu-HU" sz="2000" b="0" i="0" u="none" strike="noStrike" cap="none" normalizeH="0" baseline="0">
              <a:ln>
                <a:noFill/>
              </a:ln>
              <a:solidFill>
                <a:srgbClr val="FFFFFF"/>
              </a:solidFill>
              <a:effectLst/>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br>
              <a:rPr kumimoji="0" lang="hu-HU" altLang="hu-HU" sz="2000" b="0" i="0" u="none" strike="noStrike" cap="none" normalizeH="0" baseline="0">
                <a:ln>
                  <a:noFill/>
                </a:ln>
                <a:solidFill>
                  <a:srgbClr val="FFFFFF"/>
                </a:solidFill>
                <a:effectLst/>
                <a:latin typeface="Arial" panose="020B0604020202020204" pitchFamily="34" charset="0"/>
                <a:cs typeface="Arial" panose="020B0604020202020204" pitchFamily="34" charset="0"/>
              </a:rPr>
            </a:br>
            <a:endParaRPr kumimoji="0" lang="hu-HU" altLang="hu-HU" sz="2000" b="0" i="0" u="none" strike="noStrike" cap="none" normalizeH="0" baseline="0">
              <a:ln>
                <a:noFill/>
              </a:ln>
              <a:solidFill>
                <a:srgbClr val="FFFFFF"/>
              </a:solidFill>
              <a:effectLst/>
              <a:latin typeface="Arial" panose="020B0604020202020204" pitchFamily="34" charset="0"/>
            </a:endParaRPr>
          </a:p>
          <a:p>
            <a:endParaRPr lang="hu-HU" altLang="hu-HU" sz="2000">
              <a:solidFill>
                <a:srgbClr val="FFFFFF"/>
              </a:solidFill>
              <a:latin typeface="inherit"/>
              <a:cs typeface="Arial" panose="020B0604020202020204" pitchFamily="34" charset="0"/>
            </a:endParaRPr>
          </a:p>
          <a:p>
            <a:endParaRPr kumimoji="0" lang="hu-HU" altLang="hu-HU" sz="2000" b="0" i="0" u="none" strike="noStrike" cap="none" normalizeH="0" baseline="0">
              <a:ln>
                <a:noFill/>
              </a:ln>
              <a:solidFill>
                <a:srgbClr val="FFFFFF"/>
              </a:solidFill>
              <a:effectLst/>
              <a:latin typeface="Arial" panose="020B0604020202020204" pitchFamily="34" charset="0"/>
              <a:cs typeface="Arial" panose="020B0604020202020204" pitchFamily="34" charset="0"/>
            </a:endParaRPr>
          </a:p>
        </p:txBody>
      </p:sp>
      <p:sp>
        <p:nvSpPr>
          <p:cNvPr id="3084"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5571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About – COUNTY OF LOS ANGELES">
            <a:extLst>
              <a:ext uri="{FF2B5EF4-FFF2-40B4-BE49-F238E27FC236}">
                <a16:creationId xmlns:a16="http://schemas.microsoft.com/office/drawing/2014/main" id="{EAB9FBBA-A084-0AFD-7FFF-A956B5B2EE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030" r="10661"/>
          <a:stretch/>
        </p:blipFill>
        <p:spPr bwMode="auto">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useBgFill="1">
        <p:nvSpPr>
          <p:cNvPr id="4107" name="Freeform: Shape 4106">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rgbClr val="EFEFEF"/>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09" name="Freeform: Shape 4108">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595289-4A88-466C-21C1-690F42EA9051}"/>
              </a:ext>
            </a:extLst>
          </p:cNvPr>
          <p:cNvSpPr>
            <a:spLocks noGrp="1"/>
          </p:cNvSpPr>
          <p:nvPr>
            <p:ph type="title"/>
          </p:nvPr>
        </p:nvSpPr>
        <p:spPr>
          <a:xfrm>
            <a:off x="7255564" y="914400"/>
            <a:ext cx="4485861" cy="1106556"/>
          </a:xfrm>
        </p:spPr>
        <p:txBody>
          <a:bodyPr anchor="b">
            <a:normAutofit/>
          </a:bodyPr>
          <a:lstStyle/>
          <a:p>
            <a:r>
              <a:rPr lang="hu-HU" sz="3200"/>
              <a:t>History</a:t>
            </a:r>
          </a:p>
        </p:txBody>
      </p:sp>
      <p:sp>
        <p:nvSpPr>
          <p:cNvPr id="4111" name="Rectangle 41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2239"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13" name="Rectangle 4112">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C01842A6-D2CB-95DD-B5B2-999FE548DC76}"/>
              </a:ext>
            </a:extLst>
          </p:cNvPr>
          <p:cNvSpPr>
            <a:spLocks noGrp="1"/>
          </p:cNvSpPr>
          <p:nvPr>
            <p:ph idx="1"/>
          </p:nvPr>
        </p:nvSpPr>
        <p:spPr>
          <a:xfrm>
            <a:off x="7255563" y="2440100"/>
            <a:ext cx="4485861" cy="3834804"/>
          </a:xfrm>
        </p:spPr>
        <p:txBody>
          <a:bodyPr anchor="t">
            <a:normAutofit/>
          </a:bodyPr>
          <a:lstStyle/>
          <a:p>
            <a:r>
              <a:rPr kumimoji="0" lang="hu-HU" altLang="hu-HU" sz="1400" b="0" i="0" u="none" strike="noStrike" cap="none" normalizeH="0" baseline="0">
                <a:ln>
                  <a:noFill/>
                </a:ln>
                <a:effectLst/>
                <a:latin typeface="inherit"/>
              </a:rPr>
              <a:t>The city of Los Angeles was officially founded in 1850, when its population was 1,610. The railway reached the city in 1876. In 1892, crude oil was found in the area, and by 1923, Los Angeles accounted for a quarter of the world's crude oil production.</a:t>
            </a:r>
          </a:p>
          <a:p>
            <a:r>
              <a:rPr kumimoji="0" lang="hu-HU" altLang="hu-HU" sz="1400" b="0" i="0" u="none" strike="noStrike" cap="none" normalizeH="0" baseline="0">
                <a:ln>
                  <a:noFill/>
                </a:ln>
                <a:effectLst/>
                <a:latin typeface="inherit"/>
              </a:rPr>
              <a:t> However, water was more important for the development of the city. Under the direction of William Mulholland, the Los Angeles Aqueduct was completed by 1913, a 223-mile-long aqueduct that carried water from the Owens River to the city.</a:t>
            </a:r>
          </a:p>
          <a:p>
            <a:r>
              <a:rPr kumimoji="0" lang="hu-HU" altLang="hu-HU" sz="1400" b="0" i="0" u="none" strike="noStrike" cap="none" normalizeH="0" baseline="0">
                <a:ln>
                  <a:noFill/>
                </a:ln>
                <a:effectLst/>
                <a:latin typeface="inherit"/>
              </a:rPr>
              <a:t> The city's explosive growth after 1915 can primarily be attributed to this. Although the builders and the whole idea were later criticized, it is certain that the size and importance of Los Angeles would not be a fraction of what it is today without the aqueduct. </a:t>
            </a:r>
            <a:br>
              <a:rPr kumimoji="0" lang="hu-HU" altLang="hu-HU" sz="1400" b="0" i="0" u="none" strike="noStrike" cap="none" normalizeH="0" baseline="0">
                <a:ln>
                  <a:noFill/>
                </a:ln>
                <a:effectLst/>
              </a:rPr>
            </a:br>
            <a:endParaRPr kumimoji="0" lang="hu-HU" altLang="hu-HU" sz="1400" b="0" i="0" u="none" strike="noStrike" cap="none" normalizeH="0" baseline="0">
              <a:ln>
                <a:noFill/>
              </a:ln>
              <a:effectLst/>
              <a:latin typeface="Arial" panose="020B0604020202020204" pitchFamily="34" charset="0"/>
            </a:endParaRPr>
          </a:p>
          <a:p>
            <a:endParaRPr lang="hu-HU" sz="1400"/>
          </a:p>
        </p:txBody>
      </p:sp>
    </p:spTree>
    <p:extLst>
      <p:ext uri="{BB962C8B-B14F-4D97-AF65-F5344CB8AC3E}">
        <p14:creationId xmlns:p14="http://schemas.microsoft.com/office/powerpoint/2010/main" val="208529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6" name="Rectangle 5129">
            <a:extLst>
              <a:ext uri="{FF2B5EF4-FFF2-40B4-BE49-F238E27FC236}">
                <a16:creationId xmlns:a16="http://schemas.microsoft.com/office/drawing/2014/main" id="{35C956CA-A8FB-4F91-A258-FBE459CD9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5" descr="Green and dry land">
            <a:extLst>
              <a:ext uri="{FF2B5EF4-FFF2-40B4-BE49-F238E27FC236}">
                <a16:creationId xmlns:a16="http://schemas.microsoft.com/office/drawing/2014/main" id="{93CBBE44-49BD-B52A-F1D7-2649A025ABCA}"/>
              </a:ext>
            </a:extLst>
          </p:cNvPr>
          <p:cNvPicPr>
            <a:picLocks noChangeAspect="1"/>
          </p:cNvPicPr>
          <p:nvPr/>
        </p:nvPicPr>
        <p:blipFill rotWithShape="1">
          <a:blip r:embed="rId2"/>
          <a:srcRect t="25804" r="2" b="2"/>
          <a:stretch/>
        </p:blipFill>
        <p:spPr>
          <a:xfrm>
            <a:off x="5546559" y="281057"/>
            <a:ext cx="6645441" cy="2095828"/>
          </a:xfrm>
          <a:prstGeom prst="rect">
            <a:avLst/>
          </a:prstGeom>
        </p:spPr>
      </p:pic>
      <p:pic>
        <p:nvPicPr>
          <p:cNvPr id="5125" name="Picture 5" descr="Los Angeles climate: Temperature Los Angeles &amp; Weather By Month - Climate -Data.org">
            <a:extLst>
              <a:ext uri="{FF2B5EF4-FFF2-40B4-BE49-F238E27FC236}">
                <a16:creationId xmlns:a16="http://schemas.microsoft.com/office/drawing/2014/main" id="{79DBE665-FF0E-256A-FFF7-C99D182CB6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381" r="2" b="2"/>
          <a:stretch/>
        </p:blipFill>
        <p:spPr bwMode="auto">
          <a:xfrm>
            <a:off x="5546559" y="3006259"/>
            <a:ext cx="6645441" cy="3428994"/>
          </a:xfrm>
          <a:prstGeom prst="rect">
            <a:avLst/>
          </a:prstGeom>
          <a:noFill/>
          <a:extLst>
            <a:ext uri="{909E8E84-426E-40DD-AFC4-6F175D3DCCD1}">
              <a14:hiddenFill xmlns:a14="http://schemas.microsoft.com/office/drawing/2010/main">
                <a:solidFill>
                  <a:srgbClr val="FFFFFF"/>
                </a:solidFill>
              </a14:hiddenFill>
            </a:ext>
          </a:extLst>
        </p:spPr>
      </p:pic>
      <p:sp>
        <p:nvSpPr>
          <p:cNvPr id="5137" name="Rectangle 5131">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5200E49D-7328-6FB2-A77E-E381AFCF0580}"/>
              </a:ext>
            </a:extLst>
          </p:cNvPr>
          <p:cNvSpPr>
            <a:spLocks noGrp="1" noChangeArrowheads="1"/>
          </p:cNvSpPr>
          <p:nvPr>
            <p:ph type="title"/>
          </p:nvPr>
        </p:nvSpPr>
        <p:spPr bwMode="auto">
          <a:xfrm>
            <a:off x="1187668" y="910431"/>
            <a:ext cx="4641631" cy="146645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spcAft>
                <a:spcPct val="0"/>
              </a:spcAft>
              <a:buClrTx/>
              <a:buSzTx/>
              <a:tabLst/>
            </a:pPr>
            <a:r>
              <a:rPr kumimoji="0" lang="en-US" altLang="hu-HU" sz="3100" b="0" i="0" u="none" strike="noStrike" kern="1200" cap="none" normalizeH="0" baseline="0">
                <a:ln>
                  <a:noFill/>
                </a:ln>
                <a:solidFill>
                  <a:schemeClr val="bg1"/>
                </a:solidFill>
                <a:effectLst/>
                <a:latin typeface="+mj-lt"/>
                <a:ea typeface="+mj-ea"/>
                <a:cs typeface="+mj-cs"/>
              </a:rPr>
              <a:t>Climate</a:t>
            </a:r>
          </a:p>
          <a:p>
            <a:pPr marL="0" marR="0" lvl="0" indent="0" eaLnBrk="1" fontAlgn="base" hangingPunct="1">
              <a:spcAft>
                <a:spcPct val="0"/>
              </a:spcAft>
              <a:buClrTx/>
              <a:buSzTx/>
              <a:tabLst/>
            </a:pPr>
            <a:br>
              <a:rPr kumimoji="0" lang="en-US" altLang="hu-HU" sz="3100" b="0" i="0" u="none" strike="noStrike" kern="1200" cap="none" normalizeH="0" baseline="0">
                <a:ln>
                  <a:noFill/>
                </a:ln>
                <a:solidFill>
                  <a:schemeClr val="bg1"/>
                </a:solidFill>
                <a:effectLst/>
                <a:latin typeface="+mj-lt"/>
                <a:ea typeface="+mj-ea"/>
                <a:cs typeface="+mj-cs"/>
              </a:rPr>
            </a:br>
            <a:endParaRPr kumimoji="0" lang="en-US" altLang="hu-HU" sz="3100" b="0" i="0" u="none" strike="noStrike" kern="1200" cap="none" normalizeH="0" baseline="0">
              <a:ln>
                <a:noFill/>
              </a:ln>
              <a:solidFill>
                <a:schemeClr val="bg1"/>
              </a:solidFill>
              <a:effectLst/>
              <a:latin typeface="+mj-lt"/>
              <a:ea typeface="+mj-ea"/>
              <a:cs typeface="+mj-cs"/>
            </a:endParaRPr>
          </a:p>
        </p:txBody>
      </p:sp>
      <p:cxnSp>
        <p:nvCxnSpPr>
          <p:cNvPr id="5138" name="Straight Connector 5133">
            <a:extLst>
              <a:ext uri="{FF2B5EF4-FFF2-40B4-BE49-F238E27FC236}">
                <a16:creationId xmlns:a16="http://schemas.microsoft.com/office/drawing/2014/main" id="{967F2066-0253-4771-A5F6-68111E1FE8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87669" y="2397906"/>
            <a:ext cx="1100433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E9F5939-D431-7061-FA83-23B7DF753391}"/>
              </a:ext>
            </a:extLst>
          </p:cNvPr>
          <p:cNvSpPr txBox="1"/>
          <p:nvPr/>
        </p:nvSpPr>
        <p:spPr>
          <a:xfrm>
            <a:off x="559018" y="2492080"/>
            <a:ext cx="4641631" cy="3015849"/>
          </a:xfrm>
          <a:prstGeom prst="rect">
            <a:avLst/>
          </a:prstGeom>
        </p:spPr>
        <p:txBody>
          <a:bodyPr vert="horz" lIns="91440" tIns="45720" rIns="91440" bIns="45720" rtlCol="0">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hu-HU" sz="2000" b="0" i="0" u="none" strike="noStrike" cap="none" normalizeH="0" baseline="0" dirty="0">
                <a:ln>
                  <a:noFill/>
                </a:ln>
                <a:solidFill>
                  <a:schemeClr val="bg1"/>
                </a:solidFill>
                <a:effectLst/>
              </a:rPr>
              <a:t>Los Angeles is located in the Mediterranean belt, characterized by mild wet winters, warm or hot, dry summers. In the coastal areas of Los Angeles and San Diego, ocean breezes result in more balanced weather, milder winters, and cooler summers than areas farther from the coast. In summer, the temperature can rise well above 30 °C, and smog can cause a particular problem.</a:t>
            </a:r>
          </a:p>
        </p:txBody>
      </p:sp>
    </p:spTree>
    <p:extLst>
      <p:ext uri="{BB962C8B-B14F-4D97-AF65-F5344CB8AC3E}">
        <p14:creationId xmlns:p14="http://schemas.microsoft.com/office/powerpoint/2010/main" val="199382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6D731904-7733-45B0-902C-289497204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5" name="Rectangle 6154">
            <a:extLst>
              <a:ext uri="{FF2B5EF4-FFF2-40B4-BE49-F238E27FC236}">
                <a16:creationId xmlns:a16="http://schemas.microsoft.com/office/drawing/2014/main" id="{504E6397-35D7-4AEC-9DA9-B7F6B12B8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A16B57C3-0194-3535-4B8F-EBEDA907CC58}"/>
              </a:ext>
            </a:extLst>
          </p:cNvPr>
          <p:cNvSpPr>
            <a:spLocks noGrp="1" noChangeArrowheads="1"/>
          </p:cNvSpPr>
          <p:nvPr>
            <p:ph type="title"/>
          </p:nvPr>
        </p:nvSpPr>
        <p:spPr bwMode="auto">
          <a:xfrm>
            <a:off x="1051560" y="4440602"/>
            <a:ext cx="3538728" cy="164592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spcAft>
                <a:spcPct val="0"/>
              </a:spcAft>
              <a:buClrTx/>
              <a:buSzTx/>
              <a:tabLst/>
            </a:pPr>
            <a:r>
              <a:rPr kumimoji="0" lang="en-US" altLang="hu-HU" sz="2700" b="0" i="0" u="none" strike="noStrike" kern="1200" cap="none" normalizeH="0" baseline="0">
                <a:ln>
                  <a:noFill/>
                </a:ln>
                <a:solidFill>
                  <a:schemeClr val="tx1"/>
                </a:solidFill>
                <a:effectLst/>
                <a:latin typeface="+mj-lt"/>
                <a:ea typeface="+mj-ea"/>
                <a:cs typeface="+mj-cs"/>
              </a:rPr>
              <a:t>Arts and entertainment</a:t>
            </a:r>
          </a:p>
          <a:p>
            <a:pPr marL="0" marR="0" lvl="0" indent="0" eaLnBrk="1" fontAlgn="base" hangingPunct="1">
              <a:spcAft>
                <a:spcPct val="0"/>
              </a:spcAft>
              <a:buClrTx/>
              <a:buSzTx/>
              <a:tabLst/>
            </a:pPr>
            <a:br>
              <a:rPr kumimoji="0" lang="en-US" altLang="hu-HU" sz="2700" b="0" i="0" u="none" strike="noStrike" kern="1200" cap="none" normalizeH="0" baseline="0">
                <a:ln>
                  <a:noFill/>
                </a:ln>
                <a:solidFill>
                  <a:schemeClr val="tx1"/>
                </a:solidFill>
                <a:effectLst/>
                <a:latin typeface="+mj-lt"/>
                <a:ea typeface="+mj-ea"/>
                <a:cs typeface="+mj-cs"/>
              </a:rPr>
            </a:br>
            <a:endParaRPr kumimoji="0" lang="en-US" altLang="hu-HU" sz="2700" b="0" i="0" u="none" strike="noStrike" kern="1200" cap="none" normalizeH="0" baseline="0">
              <a:ln>
                <a:noFill/>
              </a:ln>
              <a:solidFill>
                <a:schemeClr val="tx1"/>
              </a:solidFill>
              <a:effectLst/>
              <a:latin typeface="+mj-lt"/>
              <a:ea typeface="+mj-ea"/>
              <a:cs typeface="+mj-cs"/>
            </a:endParaRPr>
          </a:p>
        </p:txBody>
      </p:sp>
      <p:pic>
        <p:nvPicPr>
          <p:cNvPr id="6" name="Picture 5" descr="Close-up of microphone head">
            <a:extLst>
              <a:ext uri="{FF2B5EF4-FFF2-40B4-BE49-F238E27FC236}">
                <a16:creationId xmlns:a16="http://schemas.microsoft.com/office/drawing/2014/main" id="{DE4E3A38-09A7-BF61-B23F-F796E89BC796}"/>
              </a:ext>
            </a:extLst>
          </p:cNvPr>
          <p:cNvPicPr>
            <a:picLocks noChangeAspect="1"/>
          </p:cNvPicPr>
          <p:nvPr/>
        </p:nvPicPr>
        <p:blipFill rotWithShape="1">
          <a:blip r:embed="rId2"/>
          <a:srcRect l="10007" r="8402"/>
          <a:stretch/>
        </p:blipFill>
        <p:spPr>
          <a:xfrm>
            <a:off x="6" y="10"/>
            <a:ext cx="4884383" cy="3995918"/>
          </a:xfrm>
          <a:prstGeom prst="rect">
            <a:avLst/>
          </a:prstGeom>
        </p:spPr>
      </p:pic>
      <p:pic>
        <p:nvPicPr>
          <p:cNvPr id="6148" name="Picture 4" descr="Entertainment &amp; Arts - Los Angeles Times">
            <a:extLst>
              <a:ext uri="{FF2B5EF4-FFF2-40B4-BE49-F238E27FC236}">
                <a16:creationId xmlns:a16="http://schemas.microsoft.com/office/drawing/2014/main" id="{991D5FAE-C97F-C807-8C10-124AA64EAF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10" r="1" b="9078"/>
          <a:stretch/>
        </p:blipFill>
        <p:spPr bwMode="auto">
          <a:xfrm>
            <a:off x="5074877" y="10"/>
            <a:ext cx="7117118" cy="3995918"/>
          </a:xfrm>
          <a:prstGeom prst="rect">
            <a:avLst/>
          </a:prstGeom>
          <a:noFill/>
          <a:extLst>
            <a:ext uri="{909E8E84-426E-40DD-AFC4-6F175D3DCCD1}">
              <a14:hiddenFill xmlns:a14="http://schemas.microsoft.com/office/drawing/2010/main">
                <a:solidFill>
                  <a:srgbClr val="FFFFFF"/>
                </a:solidFill>
              </a14:hiddenFill>
            </a:ext>
          </a:extLst>
        </p:spPr>
      </p:pic>
      <p:sp>
        <p:nvSpPr>
          <p:cNvPr id="6157" name="Rectangle 6156">
            <a:extLst>
              <a:ext uri="{FF2B5EF4-FFF2-40B4-BE49-F238E27FC236}">
                <a16:creationId xmlns:a16="http://schemas.microsoft.com/office/drawing/2014/main" id="{62C5A04F-2AEB-4631-8314-A8B812E1E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159" name="Rectangle 6158">
            <a:extLst>
              <a:ext uri="{FF2B5EF4-FFF2-40B4-BE49-F238E27FC236}">
                <a16:creationId xmlns:a16="http://schemas.microsoft.com/office/drawing/2014/main" id="{4B2B1C70-BF3F-41BD-871B-63D8F911F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E1B3636-A3BE-03B3-5CB5-88C4A127826E}"/>
              </a:ext>
            </a:extLst>
          </p:cNvPr>
          <p:cNvSpPr txBox="1"/>
          <p:nvPr/>
        </p:nvSpPr>
        <p:spPr>
          <a:xfrm>
            <a:off x="5349240" y="4440602"/>
            <a:ext cx="6007608" cy="1645920"/>
          </a:xfrm>
          <a:prstGeom prst="rect">
            <a:avLst/>
          </a:prstGeom>
        </p:spPr>
        <p:txBody>
          <a:bodyPr vert="horz" lIns="91440" tIns="45720" rIns="91440" bIns="45720" rtlCol="0" anchor="ctr">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hu-HU" sz="1500" b="0" i="0" u="none" strike="noStrike" cap="none" normalizeH="0" baseline="0" dirty="0">
                <a:ln>
                  <a:noFill/>
                </a:ln>
                <a:effectLst/>
              </a:rPr>
              <a:t>Los Angeles is the capital of the world's rain industry, from downtown, the name of the NENY Hollywood neighborhood is synonymous with Hollywood film production. It shares the title of cultural capital within the country with New York. The most important branch of the entertainment industry is film production, but it is also an important center for music, visual arts and architecture.</a:t>
            </a:r>
          </a:p>
        </p:txBody>
      </p:sp>
    </p:spTree>
    <p:extLst>
      <p:ext uri="{BB962C8B-B14F-4D97-AF65-F5344CB8AC3E}">
        <p14:creationId xmlns:p14="http://schemas.microsoft.com/office/powerpoint/2010/main" val="4008541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442</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Google Sans</vt:lpstr>
      <vt:lpstr>inherit</vt:lpstr>
      <vt:lpstr>Monotype Corsiva</vt:lpstr>
      <vt:lpstr>Office Theme</vt:lpstr>
      <vt:lpstr>Los Angeles </vt:lpstr>
      <vt:lpstr>Is Los Angeles famous for? </vt:lpstr>
      <vt:lpstr>PowerPoint Presentation</vt:lpstr>
      <vt:lpstr>History</vt:lpstr>
      <vt:lpstr>Climate  </vt:lpstr>
      <vt:lpstr>Arts and entertainment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Angeles </dc:title>
  <dc:creator>Fb</dc:creator>
  <cp:lastModifiedBy>Fb</cp:lastModifiedBy>
  <cp:revision>1</cp:revision>
  <dcterms:created xsi:type="dcterms:W3CDTF">2023-06-07T17:24:35Z</dcterms:created>
  <dcterms:modified xsi:type="dcterms:W3CDTF">2023-06-07T17:52:04Z</dcterms:modified>
</cp:coreProperties>
</file>