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ukereso.hu/mobiltelefon-c3277/samsung/galaxy-a53-5g-128gb-6gb-ram-dual-sm-a536b-p783331599/" TargetMode="External"/><Relationship Id="rId3" Type="http://schemas.openxmlformats.org/officeDocument/2006/relationships/hyperlink" Target="https://eger.arukereso.hu/logitech/g305-lightspeed-910-005282-5281-5283-5291-6022-6014-p412572665/" TargetMode="External"/><Relationship Id="rId7" Type="http://schemas.openxmlformats.org/officeDocument/2006/relationships/hyperlink" Target="https://ipon.hu/geposszerako/modosit/41599" TargetMode="External"/><Relationship Id="rId12" Type="http://schemas.openxmlformats.org/officeDocument/2006/relationships/hyperlink" Target="https://www.arukereso.hu/fulhallgato-fejhallgato-c3109/razer/kraken-tournament-edition-rz04-02051-p431822370/" TargetMode="External"/><Relationship Id="rId2" Type="http://schemas.openxmlformats.org/officeDocument/2006/relationships/hyperlink" Target="https://www.laptop.hu/lenovo-v15-g2-82kb0002hv-black-no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arukereso.hu/nyomtato-c3134/epson/ecotank-l3211-c11cj68402-p709759830/" TargetMode="External"/><Relationship Id="rId11" Type="http://schemas.openxmlformats.org/officeDocument/2006/relationships/hyperlink" Target="https://gamer-asztal.arukereso.hu/ultradesk/frag-xxl-p747490791/" TargetMode="External"/><Relationship Id="rId5" Type="http://schemas.openxmlformats.org/officeDocument/2006/relationships/hyperlink" Target="https://www.arukereso.hu/pendrive-c3540/kingston/datatraveler-exodia-128gb-usb-3-2-gen-1-dtx-128gb-p602449776/" TargetMode="External"/><Relationship Id="rId10" Type="http://schemas.openxmlformats.org/officeDocument/2006/relationships/hyperlink" Target="https://www.emag.hu/idealstore-viper-smart-collection-irodai-forgoszek-tilt-mechanizmus-femtalp-szurke-idl-scaunbirou2502/pd/DY8528BBM/" TargetMode="External"/><Relationship Id="rId4" Type="http://schemas.openxmlformats.org/officeDocument/2006/relationships/hyperlink" Target="https://www.emag.hu/white-shark-gk-2106w-bl-hu-commandos-mechanikus-gaming-billentyuzet-blue-switch-magyar-kiosztas-feher-ws-gk-2106w-bl-hu-commandos/pd/DY7004MBM/" TargetMode="External"/><Relationship Id="rId9" Type="http://schemas.openxmlformats.org/officeDocument/2006/relationships/hyperlink" Target="https://www.arukereso.hu/mobiltelefon-c3277/samsung/galaxy-s22-5g-128gb-8gb-ram-dual-sm-s901b-p766823406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833956" cy="1825096"/>
          </a:xfrm>
        </p:spPr>
        <p:txBody>
          <a:bodyPr/>
          <a:lstStyle/>
          <a:p>
            <a:pPr algn="ctr"/>
            <a:r>
              <a:rPr lang="hu-HU" dirty="0" err="1" smtClean="0">
                <a:latin typeface="Gabriola" panose="04040605051002020D02" pitchFamily="82" charset="0"/>
              </a:rPr>
              <a:t>Packet</a:t>
            </a:r>
            <a:r>
              <a:rPr lang="hu-HU" dirty="0" smtClean="0">
                <a:latin typeface="Gabriola" panose="04040605051002020D02" pitchFamily="82" charset="0"/>
              </a:rPr>
              <a:t> </a:t>
            </a:r>
            <a:r>
              <a:rPr lang="hu-HU" dirty="0" err="1" smtClean="0">
                <a:latin typeface="Gabriola" panose="04040605051002020D02" pitchFamily="82" charset="0"/>
              </a:rPr>
              <a:t>tracer</a:t>
            </a:r>
            <a:r>
              <a:rPr lang="hu-HU" dirty="0" smtClean="0">
                <a:latin typeface="Gabriola" panose="04040605051002020D02" pitchFamily="82" charset="0"/>
              </a:rPr>
              <a:t> projekt</a:t>
            </a:r>
            <a:endParaRPr lang="hu-HU" dirty="0">
              <a:latin typeface="Gabriola" panose="04040605051002020D02" pitchFamily="82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756756" y="3624340"/>
            <a:ext cx="9448800" cy="685800"/>
          </a:xfrm>
        </p:spPr>
        <p:txBody>
          <a:bodyPr/>
          <a:lstStyle/>
          <a:p>
            <a:pPr algn="r"/>
            <a:r>
              <a:rPr lang="hu-HU" dirty="0" smtClean="0">
                <a:latin typeface="Bahnschrift Light Condensed" panose="020B0502040204020203" pitchFamily="34" charset="0"/>
              </a:rPr>
              <a:t>Készítette: Kovács Pénelopé </a:t>
            </a:r>
            <a:r>
              <a:rPr lang="hu-HU" dirty="0" smtClean="0">
                <a:latin typeface="Bahnschrift Light Condensed" panose="020B0502040204020203" pitchFamily="34" charset="0"/>
              </a:rPr>
              <a:t>M.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4" name="Ötágú csillag 3"/>
          <p:cNvSpPr/>
          <p:nvPr/>
        </p:nvSpPr>
        <p:spPr>
          <a:xfrm rot="19171273">
            <a:off x="1756756" y="3711624"/>
            <a:ext cx="643467" cy="567267"/>
          </a:xfrm>
          <a:prstGeom prst="star5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Ötágú csillag 4"/>
          <p:cNvSpPr/>
          <p:nvPr/>
        </p:nvSpPr>
        <p:spPr>
          <a:xfrm rot="19208157">
            <a:off x="2590800" y="1405405"/>
            <a:ext cx="643467" cy="567267"/>
          </a:xfrm>
          <a:prstGeom prst="star5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Ötágú csillag 5"/>
          <p:cNvSpPr/>
          <p:nvPr/>
        </p:nvSpPr>
        <p:spPr>
          <a:xfrm rot="19085264">
            <a:off x="5482963" y="4621997"/>
            <a:ext cx="643467" cy="567267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Ötágú csillag 6"/>
          <p:cNvSpPr/>
          <p:nvPr/>
        </p:nvSpPr>
        <p:spPr>
          <a:xfrm rot="19105017">
            <a:off x="5787631" y="954971"/>
            <a:ext cx="643467" cy="567267"/>
          </a:xfrm>
          <a:prstGeom prst="star5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Ötágú csillag 7"/>
          <p:cNvSpPr/>
          <p:nvPr/>
        </p:nvSpPr>
        <p:spPr>
          <a:xfrm rot="19186204">
            <a:off x="9474200" y="1735666"/>
            <a:ext cx="643467" cy="567267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Ötágú csillag 8"/>
          <p:cNvSpPr/>
          <p:nvPr/>
        </p:nvSpPr>
        <p:spPr>
          <a:xfrm rot="19277695">
            <a:off x="9228513" y="4026506"/>
            <a:ext cx="643467" cy="567267"/>
          </a:xfrm>
          <a:prstGeom prst="star5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623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632662" y="-23553"/>
            <a:ext cx="7126778" cy="1600200"/>
          </a:xfrm>
        </p:spPr>
        <p:txBody>
          <a:bodyPr/>
          <a:lstStyle/>
          <a:p>
            <a:r>
              <a:rPr lang="hu-HU" dirty="0" smtClean="0">
                <a:latin typeface="Bahnschrift SemiLight Condensed" panose="020B0502040204020203" pitchFamily="34" charset="0"/>
              </a:rPr>
              <a:t>Program: Cisco </a:t>
            </a:r>
            <a:r>
              <a:rPr lang="hu-HU" dirty="0" err="1" smtClean="0">
                <a:latin typeface="Bahnschrift SemiLight Condensed" panose="020B0502040204020203" pitchFamily="34" charset="0"/>
              </a:rPr>
              <a:t>Packet</a:t>
            </a:r>
            <a:r>
              <a:rPr lang="hu-HU" dirty="0" smtClean="0">
                <a:latin typeface="Bahnschrift SemiLight Condensed" panose="020B0502040204020203" pitchFamily="34" charset="0"/>
              </a:rPr>
              <a:t> </a:t>
            </a:r>
            <a:r>
              <a:rPr lang="hu-HU" dirty="0" err="1" smtClean="0">
                <a:latin typeface="Bahnschrift SemiLight Condensed" panose="020B0502040204020203" pitchFamily="34" charset="0"/>
              </a:rPr>
              <a:t>Tracer</a:t>
            </a:r>
            <a:endParaRPr lang="hu-HU" dirty="0">
              <a:latin typeface="Bahnschrift SemiLight Condensed" panose="020B0502040204020203" pitchFamily="34" charset="0"/>
            </a:endParaRPr>
          </a:p>
        </p:txBody>
      </p:sp>
      <p:pic>
        <p:nvPicPr>
          <p:cNvPr id="5" name="Kép helye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5" r="23715"/>
          <a:stretch>
            <a:fillRect/>
          </a:stretch>
        </p:blipFill>
        <p:spPr>
          <a:xfrm>
            <a:off x="4197929" y="1953491"/>
            <a:ext cx="3300152" cy="4265193"/>
          </a:xfr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32262" y="3124199"/>
            <a:ext cx="7126778" cy="3094485"/>
          </a:xfrm>
        </p:spPr>
        <p:txBody>
          <a:bodyPr/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6" name="Ötágú csillag 5"/>
          <p:cNvSpPr/>
          <p:nvPr/>
        </p:nvSpPr>
        <p:spPr>
          <a:xfrm rot="19064430">
            <a:off x="783089" y="3802453"/>
            <a:ext cx="643467" cy="567267"/>
          </a:xfrm>
          <a:prstGeom prst="star5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Ötágú csillag 6"/>
          <p:cNvSpPr/>
          <p:nvPr/>
        </p:nvSpPr>
        <p:spPr>
          <a:xfrm rot="18574973">
            <a:off x="2658534" y="6129805"/>
            <a:ext cx="643467" cy="567267"/>
          </a:xfrm>
          <a:prstGeom prst="star5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Ötágú csillag 7"/>
          <p:cNvSpPr/>
          <p:nvPr/>
        </p:nvSpPr>
        <p:spPr>
          <a:xfrm rot="19452943">
            <a:off x="2015067" y="1131223"/>
            <a:ext cx="643467" cy="567267"/>
          </a:xfrm>
          <a:prstGeom prst="star5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Ötágú csillag 8"/>
          <p:cNvSpPr/>
          <p:nvPr/>
        </p:nvSpPr>
        <p:spPr>
          <a:xfrm rot="20034908">
            <a:off x="5380489" y="411174"/>
            <a:ext cx="643467" cy="567267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Ötágú csillag 9"/>
          <p:cNvSpPr/>
          <p:nvPr/>
        </p:nvSpPr>
        <p:spPr>
          <a:xfrm rot="19317098">
            <a:off x="9381066" y="1953491"/>
            <a:ext cx="643467" cy="567267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Ötágú csillag 10"/>
          <p:cNvSpPr/>
          <p:nvPr/>
        </p:nvSpPr>
        <p:spPr>
          <a:xfrm rot="18655607">
            <a:off x="8722359" y="5736772"/>
            <a:ext cx="643467" cy="567267"/>
          </a:xfrm>
          <a:prstGeom prst="star5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4478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803834"/>
            <a:ext cx="8610599" cy="1303867"/>
          </a:xfrm>
        </p:spPr>
        <p:txBody>
          <a:bodyPr/>
          <a:lstStyle/>
          <a:p>
            <a:r>
              <a:rPr lang="hu-HU" dirty="0" smtClean="0">
                <a:latin typeface="Bauhaus 93" panose="04030905020B02020C02" pitchFamily="82" charset="0"/>
              </a:rPr>
              <a:t>Munka felosztás:</a:t>
            </a:r>
            <a:endParaRPr lang="hu-HU" dirty="0">
              <a:latin typeface="Bauhaus 93" panose="04030905020B02020C02" pitchFamily="82" charset="0"/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2202080"/>
            <a:ext cx="3537065" cy="617320"/>
          </a:xfrm>
        </p:spPr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Penny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hu-HU" sz="3600" dirty="0" err="1" smtClean="0">
                <a:latin typeface="Bookman Old Style" panose="02050604050505020204" pitchFamily="18" charset="0"/>
              </a:rPr>
              <a:t>Power</a:t>
            </a:r>
            <a:r>
              <a:rPr lang="hu-HU" sz="3600" dirty="0" smtClean="0">
                <a:latin typeface="Bookman Old Style" panose="02050604050505020204" pitchFamily="18" charset="0"/>
              </a:rPr>
              <a:t> </a:t>
            </a:r>
            <a:r>
              <a:rPr lang="hu-HU" sz="3600" dirty="0" err="1" smtClean="0">
                <a:latin typeface="Bookman Old Style" panose="02050604050505020204" pitchFamily="18" charset="0"/>
              </a:rPr>
              <a:t>Point</a:t>
            </a:r>
            <a:endParaRPr lang="hu-HU" sz="3600" dirty="0">
              <a:latin typeface="Bookman Old Style" panose="02050604050505020204" pitchFamily="18" charset="0"/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Koppány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6" name="Szöveg helye 5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875490" cy="3314618"/>
          </a:xfrm>
        </p:spPr>
        <p:txBody>
          <a:bodyPr>
            <a:normAutofit/>
          </a:bodyPr>
          <a:lstStyle/>
          <a:p>
            <a:r>
              <a:rPr lang="hu-HU" sz="3200" dirty="0" err="1" smtClean="0">
                <a:latin typeface="Bookman Old Style" panose="02050604050505020204" pitchFamily="18" charset="0"/>
              </a:rPr>
              <a:t>Packet</a:t>
            </a:r>
            <a:r>
              <a:rPr lang="hu-HU" sz="3200" dirty="0" smtClean="0"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latin typeface="Bookman Old Style" panose="02050604050505020204" pitchFamily="18" charset="0"/>
              </a:rPr>
              <a:t>Tracer</a:t>
            </a:r>
            <a:endParaRPr lang="hu-HU" sz="3200" dirty="0" smtClean="0">
              <a:latin typeface="Bookman Old Style" panose="02050604050505020204" pitchFamily="18" charset="0"/>
            </a:endParaRPr>
          </a:p>
          <a:p>
            <a:endParaRPr lang="hu-HU" sz="3200" dirty="0" smtClean="0">
              <a:latin typeface="Bookman Old Style" panose="02050604050505020204" pitchFamily="18" charset="0"/>
            </a:endParaRPr>
          </a:p>
          <a:p>
            <a:endParaRPr lang="hu-HU" sz="3200" dirty="0" smtClean="0">
              <a:latin typeface="Bookman Old Style" panose="02050604050505020204" pitchFamily="18" charset="0"/>
            </a:endParaRPr>
          </a:p>
          <a:p>
            <a:r>
              <a:rPr lang="hu-HU" sz="2400" dirty="0" smtClean="0">
                <a:latin typeface="Arial Black" panose="020B0A04020102020204" pitchFamily="34" charset="0"/>
              </a:rPr>
              <a:t>Együtt</a:t>
            </a:r>
            <a:r>
              <a:rPr lang="hu-HU" sz="3200" dirty="0" smtClean="0">
                <a:latin typeface="Arial Black" panose="020B0A04020102020204" pitchFamily="34" charset="0"/>
              </a:rPr>
              <a:t>: </a:t>
            </a:r>
          </a:p>
          <a:p>
            <a:r>
              <a:rPr lang="hu-HU" sz="3200" dirty="0" smtClean="0">
                <a:latin typeface="Bookman Old Style" panose="02050604050505020204" pitchFamily="18" charset="0"/>
              </a:rPr>
              <a:t>Költségvetés: </a:t>
            </a:r>
            <a:r>
              <a:rPr lang="hu-HU" sz="1800" dirty="0" err="1" smtClean="0">
                <a:latin typeface="Bookman Old Style" panose="02050604050505020204" pitchFamily="18" charset="0"/>
              </a:rPr>
              <a:t>word</a:t>
            </a:r>
            <a:endParaRPr lang="hu-HU" sz="1800" dirty="0" smtClean="0">
              <a:latin typeface="Bookman Old Style" panose="02050604050505020204" pitchFamily="18" charset="0"/>
            </a:endParaRPr>
          </a:p>
          <a:p>
            <a:endParaRPr lang="hu-HU" sz="3200" dirty="0">
              <a:latin typeface="Bookman Old Style" panose="02050604050505020204" pitchFamily="18" charset="0"/>
            </a:endParaRPr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Feri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8" name="Szöveg helye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hu-HU" sz="3600" dirty="0" err="1" smtClean="0">
                <a:latin typeface="Bookman Old Style" panose="02050604050505020204" pitchFamily="18" charset="0"/>
              </a:rPr>
              <a:t>GitHub</a:t>
            </a:r>
            <a:endParaRPr lang="hu-HU" sz="3600" dirty="0" smtClean="0">
              <a:latin typeface="Bookman Old Style" panose="02050604050505020204" pitchFamily="18" charset="0"/>
            </a:endParaRPr>
          </a:p>
          <a:p>
            <a:endParaRPr lang="hu-HU" sz="3600" dirty="0">
              <a:latin typeface="Bookman Old Style" panose="02050604050505020204" pitchFamily="18" charset="0"/>
            </a:endParaRPr>
          </a:p>
          <a:p>
            <a:endParaRPr lang="hu-HU" sz="3600" dirty="0">
              <a:latin typeface="Bookman Old Style" panose="02050604050505020204" pitchFamily="18" charset="0"/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949" y="5675933"/>
            <a:ext cx="1929785" cy="1085504"/>
          </a:xfrm>
          <a:prstGeom prst="rect">
            <a:avLst/>
          </a:prstGeom>
        </p:spPr>
      </p:pic>
      <p:pic>
        <p:nvPicPr>
          <p:cNvPr id="1028" name="Picture 4" descr="Microsoft PowerPoint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4" y="3726994"/>
            <a:ext cx="970493" cy="90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isco Packet Tracer - AteneaL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77" y="3471334"/>
            <a:ext cx="1575357" cy="10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Apps on Google Pl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48" y="3388227"/>
            <a:ext cx="1580092" cy="158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Ötágú csillag 12"/>
          <p:cNvSpPr/>
          <p:nvPr/>
        </p:nvSpPr>
        <p:spPr>
          <a:xfrm rot="21417629">
            <a:off x="215823" y="1592230"/>
            <a:ext cx="643467" cy="567267"/>
          </a:xfrm>
          <a:prstGeom prst="star5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Ötágú csillag 13"/>
          <p:cNvSpPr/>
          <p:nvPr/>
        </p:nvSpPr>
        <p:spPr>
          <a:xfrm>
            <a:off x="2132597" y="1299383"/>
            <a:ext cx="643467" cy="567267"/>
          </a:xfrm>
          <a:prstGeom prst="star5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Ötágú csillag 14"/>
          <p:cNvSpPr/>
          <p:nvPr/>
        </p:nvSpPr>
        <p:spPr>
          <a:xfrm>
            <a:off x="4045124" y="544715"/>
            <a:ext cx="643467" cy="567267"/>
          </a:xfrm>
          <a:prstGeom prst="star5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Ötágú csillag 15"/>
          <p:cNvSpPr/>
          <p:nvPr/>
        </p:nvSpPr>
        <p:spPr>
          <a:xfrm>
            <a:off x="6223000" y="189377"/>
            <a:ext cx="643467" cy="567267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Ötágú csillag 16"/>
          <p:cNvSpPr/>
          <p:nvPr/>
        </p:nvSpPr>
        <p:spPr>
          <a:xfrm>
            <a:off x="8288865" y="142187"/>
            <a:ext cx="643467" cy="567267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Ötágú csillag 17"/>
          <p:cNvSpPr/>
          <p:nvPr/>
        </p:nvSpPr>
        <p:spPr>
          <a:xfrm>
            <a:off x="10515446" y="425821"/>
            <a:ext cx="643467" cy="567267"/>
          </a:xfrm>
          <a:prstGeom prst="star5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3652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89774" y="737061"/>
            <a:ext cx="8610599" cy="1303867"/>
          </a:xfrm>
        </p:spPr>
        <p:txBody>
          <a:bodyPr/>
          <a:lstStyle/>
          <a:p>
            <a:pPr algn="ctr"/>
            <a:r>
              <a:rPr lang="hu-HU" dirty="0" err="1" smtClean="0">
                <a:latin typeface="Bookman Old Style" panose="02050604050505020204" pitchFamily="18" charset="0"/>
              </a:rPr>
              <a:t>Pingek</a:t>
            </a:r>
            <a:r>
              <a:rPr lang="hu-HU" dirty="0" smtClean="0">
                <a:latin typeface="Bookman Old Style" panose="02050604050505020204" pitchFamily="18" charset="0"/>
              </a:rPr>
              <a:t>:</a:t>
            </a:r>
            <a:endParaRPr lang="hu-HU" dirty="0">
              <a:latin typeface="Bookman Old Style" panose="02050604050505020204" pitchFamily="18" charset="0"/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Telefon</a:t>
            </a:r>
            <a:r>
              <a:rPr lang="hu-HU" dirty="0" smtClean="0"/>
              <a:t> </a:t>
            </a:r>
            <a:r>
              <a:rPr lang="hu-HU" dirty="0" smtClean="0">
                <a:latin typeface="Arial Black" panose="020B0A04020102020204" pitchFamily="34" charset="0"/>
              </a:rPr>
              <a:t>1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pc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6" name="Szöveg helye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Telefon 2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8" name="Szöveg helye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81" y="2855576"/>
            <a:ext cx="4096322" cy="1867161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36" y="2876856"/>
            <a:ext cx="4039164" cy="1905266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834" y="2868389"/>
            <a:ext cx="3915321" cy="1609950"/>
          </a:xfrm>
          <a:prstGeom prst="rect">
            <a:avLst/>
          </a:prstGeom>
        </p:spPr>
      </p:pic>
      <p:sp>
        <p:nvSpPr>
          <p:cNvPr id="13" name="Ötágú csillag 12"/>
          <p:cNvSpPr/>
          <p:nvPr/>
        </p:nvSpPr>
        <p:spPr>
          <a:xfrm>
            <a:off x="457288" y="5935051"/>
            <a:ext cx="643467" cy="567267"/>
          </a:xfrm>
          <a:prstGeom prst="star5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Ötágú csillag 14"/>
          <p:cNvSpPr/>
          <p:nvPr/>
        </p:nvSpPr>
        <p:spPr>
          <a:xfrm>
            <a:off x="2299759" y="5962772"/>
            <a:ext cx="643467" cy="567267"/>
          </a:xfrm>
          <a:prstGeom prst="star5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Ötágú csillag 15"/>
          <p:cNvSpPr/>
          <p:nvPr/>
        </p:nvSpPr>
        <p:spPr>
          <a:xfrm>
            <a:off x="4350015" y="5935050"/>
            <a:ext cx="643467" cy="567267"/>
          </a:xfrm>
          <a:prstGeom prst="star5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Ötágú csillag 16"/>
          <p:cNvSpPr/>
          <p:nvPr/>
        </p:nvSpPr>
        <p:spPr>
          <a:xfrm>
            <a:off x="6286423" y="5935049"/>
            <a:ext cx="643467" cy="567267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Ötágú csillag 17"/>
          <p:cNvSpPr/>
          <p:nvPr/>
        </p:nvSpPr>
        <p:spPr>
          <a:xfrm>
            <a:off x="8623467" y="5935048"/>
            <a:ext cx="643467" cy="567267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Ötágú csillag 18"/>
          <p:cNvSpPr/>
          <p:nvPr/>
        </p:nvSpPr>
        <p:spPr>
          <a:xfrm>
            <a:off x="10559479" y="5935047"/>
            <a:ext cx="643467" cy="567267"/>
          </a:xfrm>
          <a:prstGeom prst="star5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945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8691" y="742752"/>
            <a:ext cx="8610600" cy="1293028"/>
          </a:xfrm>
        </p:spPr>
        <p:txBody>
          <a:bodyPr/>
          <a:lstStyle/>
          <a:p>
            <a:pPr algn="ctr"/>
            <a:r>
              <a:rPr lang="hu-HU" dirty="0" smtClean="0">
                <a:latin typeface="Bookman Old Style" panose="02050604050505020204" pitchFamily="18" charset="0"/>
              </a:rPr>
              <a:t>Pingek2</a:t>
            </a:r>
            <a:endParaRPr lang="hu-HU" dirty="0">
              <a:latin typeface="Bookman Old Style" panose="0205060405050502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Nyomtató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Laptop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6" y="3170028"/>
            <a:ext cx="4796720" cy="248262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095213"/>
            <a:ext cx="6005454" cy="2391187"/>
          </a:xfrm>
          <a:prstGeom prst="rect">
            <a:avLst/>
          </a:prstGeom>
        </p:spPr>
      </p:pic>
      <p:sp>
        <p:nvSpPr>
          <p:cNvPr id="7" name="Ötágú csillag 6"/>
          <p:cNvSpPr/>
          <p:nvPr/>
        </p:nvSpPr>
        <p:spPr>
          <a:xfrm>
            <a:off x="111329" y="3559224"/>
            <a:ext cx="643467" cy="567267"/>
          </a:xfrm>
          <a:prstGeom prst="star5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Ötágú csillag 7"/>
          <p:cNvSpPr/>
          <p:nvPr/>
        </p:nvSpPr>
        <p:spPr>
          <a:xfrm>
            <a:off x="1507067" y="5810196"/>
            <a:ext cx="643467" cy="567267"/>
          </a:xfrm>
          <a:prstGeom prst="star5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Ötágú csillag 8"/>
          <p:cNvSpPr/>
          <p:nvPr/>
        </p:nvSpPr>
        <p:spPr>
          <a:xfrm rot="1755242">
            <a:off x="3636356" y="1831393"/>
            <a:ext cx="643467" cy="567267"/>
          </a:xfrm>
          <a:prstGeom prst="star5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Ötágú csillag 9"/>
          <p:cNvSpPr/>
          <p:nvPr/>
        </p:nvSpPr>
        <p:spPr>
          <a:xfrm>
            <a:off x="5250642" y="3922987"/>
            <a:ext cx="643467" cy="567267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Ötágú csillag 10"/>
          <p:cNvSpPr/>
          <p:nvPr/>
        </p:nvSpPr>
        <p:spPr>
          <a:xfrm rot="2149978">
            <a:off x="9423400" y="2048027"/>
            <a:ext cx="643467" cy="567267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Ötágú csillag 11"/>
          <p:cNvSpPr/>
          <p:nvPr/>
        </p:nvSpPr>
        <p:spPr>
          <a:xfrm rot="19277695">
            <a:off x="9509125" y="5680896"/>
            <a:ext cx="643467" cy="567267"/>
          </a:xfrm>
          <a:prstGeom prst="star5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8236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39636" y="301794"/>
            <a:ext cx="8610600" cy="1293028"/>
          </a:xfrm>
        </p:spPr>
        <p:txBody>
          <a:bodyPr/>
          <a:lstStyle/>
          <a:p>
            <a:pPr algn="ctr"/>
            <a:r>
              <a:rPr lang="hu-HU" b="1" dirty="0" smtClean="0">
                <a:latin typeface="Ink Free" panose="03080402000500000000" pitchFamily="66" charset="0"/>
              </a:rPr>
              <a:t>Költségvetés:</a:t>
            </a:r>
            <a:endParaRPr lang="hu-HU" b="1" dirty="0">
              <a:latin typeface="Ink Free" panose="03080402000500000000" pitchFamily="66" charset="0"/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44936" y="1210085"/>
            <a:ext cx="5673380" cy="5647915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>
                <a:latin typeface="Bookman Old Style" panose="02050604050505020204" pitchFamily="18" charset="0"/>
              </a:rPr>
              <a:t>Számítógép konfiguráció: 779 000 Ft</a:t>
            </a:r>
          </a:p>
          <a:p>
            <a:endParaRPr lang="hu-HU" dirty="0">
              <a:latin typeface="Bookman Old Style" panose="02050604050505020204" pitchFamily="18" charset="0"/>
            </a:endParaRPr>
          </a:p>
          <a:p>
            <a:r>
              <a:rPr lang="hu-HU" dirty="0" smtClean="0">
                <a:latin typeface="Bookman Old Style" panose="02050604050505020204" pitchFamily="18" charset="0"/>
              </a:rPr>
              <a:t>MacBook: 140 000Ft</a:t>
            </a:r>
          </a:p>
          <a:p>
            <a:r>
              <a:rPr lang="hu-HU" sz="1100" b="1" u="sng" dirty="0">
                <a:hlinkClick r:id="rId2"/>
              </a:rPr>
              <a:t>https://</a:t>
            </a:r>
            <a:r>
              <a:rPr lang="hu-HU" sz="1100" b="1" u="sng" dirty="0" smtClean="0">
                <a:hlinkClick r:id="rId2"/>
              </a:rPr>
              <a:t>www.laptop.hu/lenovo-v15-g2-82kb0002hv-black-nos</a:t>
            </a:r>
            <a:endParaRPr lang="hu-HU" sz="1100" b="1" u="sng" dirty="0" smtClean="0"/>
          </a:p>
          <a:p>
            <a:r>
              <a:rPr lang="hu-HU" dirty="0" smtClean="0">
                <a:latin typeface="Bookman Old Style" panose="02050604050505020204" pitchFamily="18" charset="0"/>
              </a:rPr>
              <a:t>Egér: </a:t>
            </a:r>
            <a:r>
              <a:rPr lang="hu-HU" dirty="0" smtClean="0"/>
              <a:t>19 000Ft</a:t>
            </a:r>
            <a:endParaRPr lang="hu-HU" dirty="0" smtClean="0">
              <a:latin typeface="Bookman Old Style" panose="02050604050505020204" pitchFamily="18" charset="0"/>
            </a:endParaRPr>
          </a:p>
          <a:p>
            <a:r>
              <a:rPr lang="hu-HU" sz="1200" b="1" u="sng" dirty="0">
                <a:hlinkClick r:id="rId3"/>
              </a:rPr>
              <a:t>https://eger.arukereso.hu/logitech/g305-lightspeed-910-005282-5281-5283-5291-6022-6014-p412572665</a:t>
            </a:r>
            <a:r>
              <a:rPr lang="hu-HU" sz="1200" b="1" u="sng" dirty="0" smtClean="0">
                <a:hlinkClick r:id="rId3"/>
              </a:rPr>
              <a:t>/</a:t>
            </a:r>
            <a:endParaRPr lang="hu-HU" sz="1200" b="1" u="sng" dirty="0" smtClean="0"/>
          </a:p>
          <a:p>
            <a:r>
              <a:rPr lang="hu-HU" dirty="0" smtClean="0">
                <a:latin typeface="Bookman Old Style" panose="02050604050505020204" pitchFamily="18" charset="0"/>
              </a:rPr>
              <a:t>Billentyűzet: 23 000 Ft</a:t>
            </a:r>
          </a:p>
          <a:p>
            <a:r>
              <a:rPr lang="hu-HU" sz="1300" b="1" u="sng" dirty="0" smtClean="0">
                <a:hlinkClick r:id="rId4"/>
              </a:rPr>
              <a:t>https</a:t>
            </a:r>
            <a:r>
              <a:rPr lang="hu-HU" sz="1300" b="1" u="sng" dirty="0">
                <a:hlinkClick r:id="rId4"/>
              </a:rPr>
              <a:t>://www.emag.hu/white-shark-gk-2106w-bl-hu-commandos-mechanikus-gaming-billentyuzet-blue-switch-magyar-kiosztas-feher-ws-gk-2106w-bl-hu-commandos/pd/DY7004MBM</a:t>
            </a:r>
            <a:r>
              <a:rPr lang="hu-HU" sz="1300" b="1" u="sng" dirty="0" smtClean="0">
                <a:hlinkClick r:id="rId4"/>
              </a:rPr>
              <a:t>/</a:t>
            </a:r>
            <a:endParaRPr lang="hu-HU" sz="1300" b="1" u="sng" dirty="0" smtClean="0"/>
          </a:p>
          <a:p>
            <a:r>
              <a:rPr lang="hu-HU" sz="2400" dirty="0" smtClean="0">
                <a:latin typeface="Bookman Old Style" panose="02050604050505020204" pitchFamily="18" charset="0"/>
              </a:rPr>
              <a:t>Pendrive: </a:t>
            </a:r>
            <a:r>
              <a:rPr lang="hu-HU" dirty="0" smtClean="0"/>
              <a:t>5000 Ft</a:t>
            </a:r>
            <a:endParaRPr lang="hu-HU" sz="2400" dirty="0" smtClean="0">
              <a:latin typeface="Bookman Old Style" panose="02050604050505020204" pitchFamily="18" charset="0"/>
            </a:endParaRPr>
          </a:p>
          <a:p>
            <a:r>
              <a:rPr lang="hu-HU" sz="1400" b="1" u="sng" dirty="0">
                <a:hlinkClick r:id="rId5"/>
              </a:rPr>
              <a:t>https://www.arukereso.hu/pendrive-c3540/kingston/datatraveler-exodia-128gb-usb-3-2-gen-1-dtx-128gb-p602449776</a:t>
            </a:r>
            <a:r>
              <a:rPr lang="hu-HU" sz="1400" b="1" u="sng" dirty="0" smtClean="0">
                <a:hlinkClick r:id="rId5"/>
              </a:rPr>
              <a:t>/</a:t>
            </a:r>
            <a:endParaRPr lang="hu-HU" sz="1400" b="1" u="sng" dirty="0" smtClean="0"/>
          </a:p>
          <a:p>
            <a:r>
              <a:rPr lang="hu-HU" sz="2400" dirty="0" smtClean="0">
                <a:latin typeface="Bookman Old Style" panose="02050604050505020204" pitchFamily="18" charset="0"/>
              </a:rPr>
              <a:t>Nyomtató: </a:t>
            </a:r>
            <a:r>
              <a:rPr lang="hu-HU" dirty="0" smtClean="0"/>
              <a:t>67 </a:t>
            </a:r>
            <a:r>
              <a:rPr lang="hu-HU" dirty="0"/>
              <a:t>867 Ft</a:t>
            </a:r>
            <a:endParaRPr lang="hu-HU" sz="2400" dirty="0" smtClean="0">
              <a:latin typeface="Bookman Old Style" panose="02050604050505020204" pitchFamily="18" charset="0"/>
            </a:endParaRPr>
          </a:p>
          <a:p>
            <a:r>
              <a:rPr lang="hu-HU" sz="1500" b="1" u="sng" dirty="0">
                <a:hlinkClick r:id="rId6"/>
              </a:rPr>
              <a:t>https://www.arukereso.hu/nyomtato-c3134/epson/ecotank-l3211-c11cj68402-p709759830</a:t>
            </a:r>
            <a:r>
              <a:rPr lang="hu-HU" sz="1500" b="1" u="sng" dirty="0" smtClean="0">
                <a:hlinkClick r:id="rId6"/>
              </a:rPr>
              <a:t>/</a:t>
            </a:r>
            <a:endParaRPr lang="hu-HU" sz="1500" b="1" u="sng" dirty="0" smtClean="0"/>
          </a:p>
          <a:p>
            <a:endParaRPr lang="hu-HU" sz="1400" b="1" u="sng" dirty="0">
              <a:latin typeface="Bookman Old Style" panose="02050604050505020204" pitchFamily="18" charset="0"/>
            </a:endParaRPr>
          </a:p>
          <a:p>
            <a:endParaRPr lang="hu-HU" sz="1400" b="1" dirty="0">
              <a:latin typeface="Bookman Old Style" panose="02050604050505020204" pitchFamily="18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5078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900" b="0" i="0" u="sng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  <a:hlinkClick r:id="rId7"/>
              </a:rPr>
              <a:t>https://ipon.hu/geposszerako/modosit/41599</a:t>
            </a:r>
            <a:r>
              <a:rPr kumimoji="0" lang="hu-HU" altLang="hu-H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468890" y="1629892"/>
            <a:ext cx="4007828" cy="26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5078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1" i="0" u="sng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ui-monospace"/>
                <a:hlinkClick r:id="rId7"/>
              </a:rPr>
              <a:t>https://ipon.hu/geposszerako/modosit/41599</a:t>
            </a:r>
            <a:r>
              <a:rPr kumimoji="0" lang="hu-HU" altLang="hu-HU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endParaRPr kumimoji="0" lang="hu-HU" altLang="hu-HU" sz="14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artalom helye 18"/>
          <p:cNvSpPr>
            <a:spLocks noGrp="1"/>
          </p:cNvSpPr>
          <p:nvPr>
            <p:ph sz="half" idx="1"/>
          </p:nvPr>
        </p:nvSpPr>
        <p:spPr>
          <a:xfrm>
            <a:off x="428106" y="1253334"/>
            <a:ext cx="5334000" cy="56046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 smtClean="0"/>
              <a:t>Mobiltelefon(</a:t>
            </a:r>
            <a:r>
              <a:rPr lang="hu-HU" dirty="0" err="1" smtClean="0"/>
              <a:t>samsung</a:t>
            </a:r>
            <a:r>
              <a:rPr lang="hu-HU" dirty="0" smtClean="0"/>
              <a:t>): 144 000 Ft </a:t>
            </a:r>
            <a:r>
              <a:rPr lang="hu-HU" sz="1100" b="1" u="sng" dirty="0">
                <a:hlinkClick r:id="rId8"/>
              </a:rPr>
              <a:t>https://www.arukereso.hu/mobiltelefon-c3277/samsung/galaxy-a53-5g-128gb-6gb-ram-dual-sm-a536b-p783331599</a:t>
            </a:r>
            <a:r>
              <a:rPr lang="hu-HU" sz="1100" b="1" u="sng" dirty="0" smtClean="0">
                <a:hlinkClick r:id="rId8"/>
              </a:rPr>
              <a:t>/</a:t>
            </a:r>
            <a:endParaRPr lang="hu-HU" sz="1100" b="1" u="sng" dirty="0" smtClean="0"/>
          </a:p>
          <a:p>
            <a:pPr marL="0" indent="0">
              <a:buNone/>
            </a:pPr>
            <a:r>
              <a:rPr lang="hu-HU" sz="2000" dirty="0" smtClean="0"/>
              <a:t>Mobiltelefon2(Samsung): </a:t>
            </a:r>
            <a:r>
              <a:rPr lang="hu-HU" dirty="0" smtClean="0"/>
              <a:t>245 000Ft</a:t>
            </a:r>
            <a:endParaRPr lang="hu-HU" sz="2000" dirty="0" smtClean="0"/>
          </a:p>
          <a:p>
            <a:pPr marL="0" indent="0">
              <a:buNone/>
            </a:pPr>
            <a:r>
              <a:rPr lang="hu-HU" sz="1200" b="1" u="sng" dirty="0">
                <a:hlinkClick r:id="rId9"/>
              </a:rPr>
              <a:t>https://www.arukereso.hu/mobiltelefon-c3277/samsung/galaxy-s22-5g-128gb-8gb-ram-dual-sm-s901b-p766823406</a:t>
            </a:r>
            <a:r>
              <a:rPr lang="hu-HU" sz="1200" b="1" u="sng" dirty="0" smtClean="0">
                <a:hlinkClick r:id="rId9"/>
              </a:rPr>
              <a:t>/</a:t>
            </a:r>
            <a:endParaRPr lang="hu-HU" sz="1200" b="1" u="sng" dirty="0" smtClean="0"/>
          </a:p>
          <a:p>
            <a:pPr marL="0" indent="0">
              <a:buNone/>
            </a:pPr>
            <a:r>
              <a:rPr lang="hu-HU" sz="2000" dirty="0" smtClean="0"/>
              <a:t>Irodaiszék: </a:t>
            </a:r>
            <a:r>
              <a:rPr lang="hu-HU" dirty="0" smtClean="0"/>
              <a:t>25 000 </a:t>
            </a:r>
            <a:r>
              <a:rPr lang="hu-HU" dirty="0"/>
              <a:t>Ft</a:t>
            </a:r>
            <a:endParaRPr lang="hu-HU" sz="2000" dirty="0" smtClean="0"/>
          </a:p>
          <a:p>
            <a:pPr marL="0" indent="0">
              <a:buNone/>
            </a:pPr>
            <a:r>
              <a:rPr lang="hu-HU" sz="1200" b="1" u="sng" dirty="0">
                <a:hlinkClick r:id="rId10"/>
              </a:rPr>
              <a:t>https://www.emag.hu/idealstore-viper-smart-collection-irodai-forgoszek-tilt-mechanizmus-femtalp-szurke-idl-scaunbirou2502/pd/DY8528BBM</a:t>
            </a:r>
            <a:r>
              <a:rPr lang="hu-HU" sz="1200" b="1" u="sng" dirty="0" smtClean="0">
                <a:hlinkClick r:id="rId10"/>
              </a:rPr>
              <a:t>/</a:t>
            </a:r>
            <a:endParaRPr lang="hu-HU" sz="1200" b="1" u="sng" dirty="0" smtClean="0"/>
          </a:p>
          <a:p>
            <a:pPr marL="0" indent="0">
              <a:buNone/>
            </a:pPr>
            <a:r>
              <a:rPr lang="hu-HU" sz="2000" dirty="0" err="1" smtClean="0"/>
              <a:t>Gamer</a:t>
            </a:r>
            <a:r>
              <a:rPr lang="hu-HU" sz="2000" dirty="0" smtClean="0"/>
              <a:t> asztal: </a:t>
            </a:r>
            <a:r>
              <a:rPr lang="hu-HU" dirty="0"/>
              <a:t>75 990 Ft</a:t>
            </a:r>
            <a:endParaRPr lang="hu-HU" sz="2000" dirty="0" smtClean="0"/>
          </a:p>
          <a:p>
            <a:pPr marL="0" indent="0">
              <a:buNone/>
            </a:pPr>
            <a:r>
              <a:rPr lang="hu-HU" sz="1400" b="1" u="sng" dirty="0">
                <a:hlinkClick r:id="rId11"/>
              </a:rPr>
              <a:t>https://gamer-asztal.arukereso.hu/ultradesk/frag-xxl-p747490791/</a:t>
            </a:r>
            <a:r>
              <a:rPr lang="hu-HU" sz="1400" b="1" dirty="0"/>
              <a:t/>
            </a:r>
            <a:br>
              <a:rPr lang="hu-HU" sz="1400" b="1" dirty="0"/>
            </a:br>
            <a:endParaRPr lang="hu-HU" sz="1400" b="1" dirty="0"/>
          </a:p>
          <a:p>
            <a:pPr marL="0" indent="0">
              <a:buNone/>
            </a:pPr>
            <a:r>
              <a:rPr lang="hu-HU" sz="2000" dirty="0" smtClean="0"/>
              <a:t>Fejhallgató: 36 300 Ft</a:t>
            </a:r>
          </a:p>
          <a:p>
            <a:pPr marL="0" indent="0">
              <a:buNone/>
            </a:pPr>
            <a:r>
              <a:rPr lang="hu-HU" sz="2000" dirty="0">
                <a:hlinkClick r:id="rId12"/>
              </a:rPr>
              <a:t>https://www.arukereso.hu/fulhallgato-fejhallgato-c3109/razer/kraken-tournament-edition-rz04-02051-p431822370</a:t>
            </a:r>
            <a:r>
              <a:rPr lang="hu-HU" sz="2000" dirty="0" smtClean="0">
                <a:hlinkClick r:id="rId12"/>
              </a:rPr>
              <a:t>/</a:t>
            </a:r>
            <a:endParaRPr lang="hu-HU" sz="2000" dirty="0" smtClean="0"/>
          </a:p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endParaRPr lang="hu-HU" sz="1400" b="1" u="sng" dirty="0" smtClean="0"/>
          </a:p>
          <a:p>
            <a:pPr marL="0" indent="0">
              <a:buNone/>
            </a:pPr>
            <a:r>
              <a:rPr lang="hu-HU" sz="4000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Végső ár:1 559 </a:t>
            </a:r>
            <a:r>
              <a:rPr lang="hu-HU" sz="4000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667 Ft</a:t>
            </a:r>
            <a:endParaRPr lang="hu-HU" sz="4000" b="1" i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Ötágú csillag 6"/>
          <p:cNvSpPr/>
          <p:nvPr/>
        </p:nvSpPr>
        <p:spPr>
          <a:xfrm rot="2163579">
            <a:off x="326736" y="592240"/>
            <a:ext cx="643467" cy="567267"/>
          </a:xfrm>
          <a:prstGeom prst="star5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Ötágú csillag 7"/>
          <p:cNvSpPr/>
          <p:nvPr/>
        </p:nvSpPr>
        <p:spPr>
          <a:xfrm rot="19357300">
            <a:off x="2045752" y="365671"/>
            <a:ext cx="643467" cy="567267"/>
          </a:xfrm>
          <a:prstGeom prst="star5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Ötágú csillag 8"/>
          <p:cNvSpPr/>
          <p:nvPr/>
        </p:nvSpPr>
        <p:spPr>
          <a:xfrm rot="15486866">
            <a:off x="3681539" y="-55035"/>
            <a:ext cx="643467" cy="567267"/>
          </a:xfrm>
          <a:prstGeom prst="star5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Ötágú csillag 9"/>
          <p:cNvSpPr/>
          <p:nvPr/>
        </p:nvSpPr>
        <p:spPr>
          <a:xfrm rot="19416772">
            <a:off x="5968792" y="-267604"/>
            <a:ext cx="643467" cy="567267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Ötágú csillag 10"/>
          <p:cNvSpPr/>
          <p:nvPr/>
        </p:nvSpPr>
        <p:spPr>
          <a:xfrm rot="18648686">
            <a:off x="8334944" y="-236156"/>
            <a:ext cx="643467" cy="567267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Ötágú csillag 11"/>
          <p:cNvSpPr/>
          <p:nvPr/>
        </p:nvSpPr>
        <p:spPr>
          <a:xfrm rot="19277695">
            <a:off x="10709131" y="-56854"/>
            <a:ext cx="643467" cy="567267"/>
          </a:xfrm>
          <a:prstGeom prst="star5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77400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861752" y="901531"/>
            <a:ext cx="8610600" cy="1293028"/>
          </a:xfrm>
        </p:spPr>
        <p:txBody>
          <a:bodyPr/>
          <a:lstStyle/>
          <a:p>
            <a:r>
              <a:rPr lang="hu-HU" dirty="0" smtClean="0">
                <a:latin typeface="Gabriola" panose="04040605051002020D02" pitchFamily="82" charset="0"/>
              </a:rPr>
              <a:t>Magyarázat</a:t>
            </a:r>
            <a:endParaRPr lang="hu-HU" dirty="0">
              <a:latin typeface="Gabriola" panose="04040605051002020D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>
                <a:latin typeface="Bauhaus 93" panose="04030905020B02020C02" pitchFamily="82" charset="0"/>
              </a:rPr>
              <a:t>A</a:t>
            </a:r>
            <a:r>
              <a:rPr lang="hu-HU" dirty="0" smtClean="0">
                <a:latin typeface="Bauhaus 93" panose="04030905020B02020C02" pitchFamily="82" charset="0"/>
              </a:rPr>
              <a:t>zért </a:t>
            </a:r>
            <a:r>
              <a:rPr lang="hu-HU" dirty="0" smtClean="0">
                <a:latin typeface="Bauhaus 93" panose="04030905020B02020C02" pitchFamily="82" charset="0"/>
              </a:rPr>
              <a:t>kellett  779 ezres gép hogy megfeleljen az igényeinknek. </a:t>
            </a:r>
          </a:p>
          <a:p>
            <a:endParaRPr lang="hu-HU" dirty="0" smtClean="0">
              <a:latin typeface="Bauhaus 93" panose="04030905020B02020C02" pitchFamily="82" charset="0"/>
            </a:endParaRPr>
          </a:p>
          <a:p>
            <a:r>
              <a:rPr lang="hu-HU" dirty="0" smtClean="0">
                <a:latin typeface="Bauhaus 93" panose="04030905020B02020C02" pitchFamily="82" charset="0"/>
              </a:rPr>
              <a:t>-Bírja a játékokat</a:t>
            </a:r>
          </a:p>
          <a:p>
            <a:r>
              <a:rPr lang="hu-HU" dirty="0" smtClean="0">
                <a:latin typeface="Bauhaus 93" panose="04030905020B02020C02" pitchFamily="82" charset="0"/>
              </a:rPr>
              <a:t>-4K-ba fussanak rajta a dolgok.</a:t>
            </a:r>
          </a:p>
          <a:p>
            <a:r>
              <a:rPr lang="hu-HU" dirty="0" smtClean="0">
                <a:latin typeface="Bauhaus 93" panose="04030905020B02020C02" pitchFamily="82" charset="0"/>
              </a:rPr>
              <a:t>-Sokiág bírja</a:t>
            </a:r>
            <a:endParaRPr lang="hu-HU" dirty="0" smtClean="0">
              <a:latin typeface="Bauhaus 93" panose="04030905020B02020C02" pitchFamily="82" charset="0"/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>
                <a:latin typeface="Bauhaus 93" panose="04030905020B02020C02" pitchFamily="82" charset="0"/>
              </a:rPr>
              <a:t>Azért kell laptopot venni hogy legyen hordozható irodai kellékünk is.</a:t>
            </a:r>
          </a:p>
          <a:p>
            <a:endParaRPr lang="hu-HU" dirty="0" smtClean="0">
              <a:latin typeface="Bauhaus 93" panose="04030905020B02020C02" pitchFamily="82" charset="0"/>
            </a:endParaRPr>
          </a:p>
          <a:p>
            <a:r>
              <a:rPr lang="hu-HU" dirty="0" smtClean="0">
                <a:latin typeface="Bauhaus 93" panose="04030905020B02020C02" pitchFamily="82" charset="0"/>
              </a:rPr>
              <a:t>-Irodai munkák elvégzése </a:t>
            </a:r>
          </a:p>
          <a:p>
            <a:r>
              <a:rPr lang="hu-HU" dirty="0" smtClean="0">
                <a:latin typeface="Bauhaus 93" panose="04030905020B02020C02" pitchFamily="82" charset="0"/>
              </a:rPr>
              <a:t>-video vágás</a:t>
            </a:r>
          </a:p>
          <a:p>
            <a:r>
              <a:rPr lang="hu-HU" dirty="0" smtClean="0">
                <a:latin typeface="Bauhaus 93" panose="04030905020B02020C02" pitchFamily="82" charset="0"/>
              </a:rPr>
              <a:t>-film nézése</a:t>
            </a:r>
          </a:p>
          <a:p>
            <a:endParaRPr lang="hu-HU" dirty="0">
              <a:latin typeface="Bauhaus 93" panose="04030905020B02020C02" pitchFamily="82" charset="0"/>
            </a:endParaRPr>
          </a:p>
        </p:txBody>
      </p:sp>
      <p:sp>
        <p:nvSpPr>
          <p:cNvPr id="5" name="Ötágú csillag 4"/>
          <p:cNvSpPr/>
          <p:nvPr/>
        </p:nvSpPr>
        <p:spPr>
          <a:xfrm>
            <a:off x="533400" y="4493020"/>
            <a:ext cx="643467" cy="567267"/>
          </a:xfrm>
          <a:prstGeom prst="star5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Ötágú csillag 5"/>
          <p:cNvSpPr/>
          <p:nvPr/>
        </p:nvSpPr>
        <p:spPr>
          <a:xfrm rot="2804097">
            <a:off x="2133600" y="5728023"/>
            <a:ext cx="643467" cy="567267"/>
          </a:xfrm>
          <a:prstGeom prst="star5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Ötágú csillag 6"/>
          <p:cNvSpPr/>
          <p:nvPr/>
        </p:nvSpPr>
        <p:spPr>
          <a:xfrm>
            <a:off x="4258271" y="4493020"/>
            <a:ext cx="643467" cy="567267"/>
          </a:xfrm>
          <a:prstGeom prst="star5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Ötágú csillag 7"/>
          <p:cNvSpPr/>
          <p:nvPr/>
        </p:nvSpPr>
        <p:spPr>
          <a:xfrm rot="3034581">
            <a:off x="6519487" y="5728023"/>
            <a:ext cx="643467" cy="567267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Ötágú csillag 8"/>
          <p:cNvSpPr/>
          <p:nvPr/>
        </p:nvSpPr>
        <p:spPr>
          <a:xfrm>
            <a:off x="8908934" y="4493020"/>
            <a:ext cx="643467" cy="567267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Ötágú csillag 9"/>
          <p:cNvSpPr/>
          <p:nvPr/>
        </p:nvSpPr>
        <p:spPr>
          <a:xfrm rot="19277695">
            <a:off x="10756033" y="5721867"/>
            <a:ext cx="643467" cy="567267"/>
          </a:xfrm>
          <a:prstGeom prst="star5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536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Köszönet </a:t>
            </a:r>
            <a:r>
              <a:rPr lang="hu-HU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nyílvánítás</a:t>
            </a:r>
            <a:r>
              <a:rPr lang="hu-HU" sz="1600" dirty="0" smtClean="0">
                <a:latin typeface="Arial Black" panose="020B0A04020102020204" pitchFamily="34" charset="0"/>
              </a:rPr>
              <a:t/>
            </a:r>
            <a:br>
              <a:rPr lang="hu-HU" sz="1600" dirty="0" smtClean="0">
                <a:latin typeface="Arial Black" panose="020B0A04020102020204" pitchFamily="34" charset="0"/>
              </a:rPr>
            </a:br>
            <a:r>
              <a:rPr lang="hu-HU" sz="1600" dirty="0">
                <a:latin typeface="Arial Black" panose="020B0A04020102020204" pitchFamily="34" charset="0"/>
              </a:rPr>
              <a:t/>
            </a:r>
            <a:br>
              <a:rPr lang="hu-HU" sz="1600" dirty="0">
                <a:latin typeface="Arial Black" panose="020B0A04020102020204" pitchFamily="34" charset="0"/>
              </a:rPr>
            </a:br>
            <a:r>
              <a:rPr lang="hu-HU" sz="3600" dirty="0" smtClean="0">
                <a:latin typeface="Arial Black" panose="020B0A04020102020204" pitchFamily="34" charset="0"/>
              </a:rPr>
              <a:t>Köszönjük a figyelmet!</a:t>
            </a:r>
            <a:endParaRPr lang="hu-HU" sz="3600" dirty="0">
              <a:latin typeface="Arial Black" panose="020B0A04020102020204" pitchFamily="34" charset="0"/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-1003839" y="3733165"/>
            <a:ext cx="10490200" cy="955675"/>
          </a:xfrm>
        </p:spPr>
        <p:txBody>
          <a:bodyPr/>
          <a:lstStyle/>
          <a:p>
            <a:r>
              <a:rPr lang="hu-HU" dirty="0" smtClean="0">
                <a:latin typeface="Bauhaus 93" panose="04030905020B02020C02" pitchFamily="82" charset="0"/>
              </a:rPr>
              <a:t>Kovács Pénelopé M., Kabai Koppány, Borsos Ferenc</a:t>
            </a:r>
            <a:endParaRPr lang="hu-HU" dirty="0">
              <a:latin typeface="Bauhaus 93" panose="04030905020B02020C02" pitchFamily="82" charset="0"/>
            </a:endParaRPr>
          </a:p>
        </p:txBody>
      </p:sp>
      <p:sp>
        <p:nvSpPr>
          <p:cNvPr id="4" name="Ötágú csillag 3"/>
          <p:cNvSpPr/>
          <p:nvPr/>
        </p:nvSpPr>
        <p:spPr>
          <a:xfrm>
            <a:off x="935490" y="2428136"/>
            <a:ext cx="643467" cy="567267"/>
          </a:xfrm>
          <a:prstGeom prst="star5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Ötágú csillag 4"/>
          <p:cNvSpPr/>
          <p:nvPr/>
        </p:nvSpPr>
        <p:spPr>
          <a:xfrm>
            <a:off x="2302933" y="4582903"/>
            <a:ext cx="643467" cy="567267"/>
          </a:xfrm>
          <a:prstGeom prst="star5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Ötágú csillag 5"/>
          <p:cNvSpPr/>
          <p:nvPr/>
        </p:nvSpPr>
        <p:spPr>
          <a:xfrm>
            <a:off x="3331555" y="916521"/>
            <a:ext cx="643467" cy="567267"/>
          </a:xfrm>
          <a:prstGeom prst="star5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Ötágú csillag 6"/>
          <p:cNvSpPr/>
          <p:nvPr/>
        </p:nvSpPr>
        <p:spPr>
          <a:xfrm>
            <a:off x="5329689" y="5150170"/>
            <a:ext cx="643467" cy="567267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Ötágú csillag 7"/>
          <p:cNvSpPr/>
          <p:nvPr/>
        </p:nvSpPr>
        <p:spPr>
          <a:xfrm>
            <a:off x="9685866" y="3449531"/>
            <a:ext cx="643467" cy="567267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Ötágú csillag 8"/>
          <p:cNvSpPr/>
          <p:nvPr/>
        </p:nvSpPr>
        <p:spPr>
          <a:xfrm rot="19277695">
            <a:off x="7653713" y="892423"/>
            <a:ext cx="643467" cy="567267"/>
          </a:xfrm>
          <a:prstGeom prst="star5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110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144</TotalTime>
  <Words>188</Words>
  <Application>Microsoft Office PowerPoint</Application>
  <PresentationFormat>Szélesvásznú</PresentationFormat>
  <Paragraphs>62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Bahnschrift Light Condensed</vt:lpstr>
      <vt:lpstr>Bahnschrift SemiLight Condensed</vt:lpstr>
      <vt:lpstr>Bauhaus 93</vt:lpstr>
      <vt:lpstr>Bookman Old Style</vt:lpstr>
      <vt:lpstr>Century Gothic</vt:lpstr>
      <vt:lpstr>Gabriola</vt:lpstr>
      <vt:lpstr>Ink Free</vt:lpstr>
      <vt:lpstr>ui-monospace</vt:lpstr>
      <vt:lpstr>Kondenzcsík</vt:lpstr>
      <vt:lpstr>Packet tracer projekt</vt:lpstr>
      <vt:lpstr>Program: Cisco Packet Tracer</vt:lpstr>
      <vt:lpstr>Munka felosztás:</vt:lpstr>
      <vt:lpstr>Pingek:</vt:lpstr>
      <vt:lpstr>Pingek2</vt:lpstr>
      <vt:lpstr>Költségvetés:</vt:lpstr>
      <vt:lpstr>Magyarázat</vt:lpstr>
      <vt:lpstr>Köszönet nyílvánítás  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 projekt</dc:title>
  <dc:creator>tanar</dc:creator>
  <cp:lastModifiedBy>tanar</cp:lastModifiedBy>
  <cp:revision>15</cp:revision>
  <dcterms:created xsi:type="dcterms:W3CDTF">2023-02-14T07:14:25Z</dcterms:created>
  <dcterms:modified xsi:type="dcterms:W3CDTF">2023-02-21T08:05:58Z</dcterms:modified>
</cp:coreProperties>
</file>