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439" r:id="rId7"/>
    <p:sldId id="2440" r:id="rId8"/>
    <p:sldId id="2434" r:id="rId9"/>
    <p:sldId id="258" r:id="rId10"/>
    <p:sldId id="2441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84959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1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B9BBF0-D29D-4DA0-AFD3-06422FBA3132}" type="datetime1">
              <a:rPr lang="hu-HU" smtClean="0"/>
              <a:t>2023. 03. 31.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CAA14C-B74D-47C9-813B-F52B2515C98D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58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lap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ép helyőrzőj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/>
              <a:t>MINTASZÖVEG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9" name="Tartalom helye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4" name="Szöveg hely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 smtClean="0"/>
              <a:t>Mintaszöveg szerkesztése</a:t>
            </a:r>
          </a:p>
        </p:txBody>
      </p:sp>
      <p:sp>
        <p:nvSpPr>
          <p:cNvPr id="15" name="Tartalom helye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Mintaszöveg szerkesztése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Második szint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Harmadik szint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Negyedik szint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pic>
        <p:nvPicPr>
          <p:cNvPr id="11" name="Ábra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2" name="Csoport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5" name="Ábra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16" name="Cím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ép helyőrzőj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2" name="Tartalom helye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6" name="Kép helyőrzőj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ép helyőrzője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Téglalap: Levágott sarok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>
              <a:solidFill>
                <a:schemeClr val="bg1"/>
              </a:solidFill>
            </a:endParaRPr>
          </a:p>
        </p:txBody>
      </p:sp>
      <p:sp>
        <p:nvSpPr>
          <p:cNvPr id="10" name="Dia számának helye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Sátorszerű tetőalakza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B&amp;tf.kft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hu-HU" sz="2000" dirty="0" smtClean="0"/>
              <a:t>Borsos Ferenc </a:t>
            </a:r>
          </a:p>
          <a:p>
            <a:pPr rtl="0"/>
            <a:r>
              <a:rPr lang="hu-HU" sz="2000" dirty="0" smtClean="0"/>
              <a:t>Fegyver </a:t>
            </a:r>
            <a:r>
              <a:rPr lang="hu-HU" sz="2000" dirty="0" err="1" smtClean="0"/>
              <a:t>Ricsárd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MI volt a feladat?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2800" dirty="0" smtClean="0"/>
              <a:t>Tanárúrtól kaptunk egy feladatot hogy csináljunk egy saját vállalkozást</a:t>
            </a:r>
          </a:p>
        </p:txBody>
      </p:sp>
      <p:pic>
        <p:nvPicPr>
          <p:cNvPr id="5" name="Kép helyőrzője 4" descr="Két épület" title="Két épület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0" name="Téglalap: Levágott sarok 9" descr="Élőláb kiemelés mező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Épület" title="Épület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Csoport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>
                <a:solidFill>
                  <a:schemeClr val="bg1"/>
                </a:solidFill>
              </a:endParaRPr>
            </a:p>
          </p:txBody>
        </p:sp>
        <p:pic>
          <p:nvPicPr>
            <p:cNvPr id="13" name="Ábra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Cím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programok</a:t>
            </a:r>
            <a:endParaRPr lang="hu-HU" dirty="0"/>
          </a:p>
        </p:txBody>
      </p:sp>
      <p:sp>
        <p:nvSpPr>
          <p:cNvPr id="27" name="Szöveg helye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28845" y="3162796"/>
            <a:ext cx="4351910" cy="1403690"/>
          </a:xfrm>
        </p:spPr>
        <p:txBody>
          <a:bodyPr rtlCol="0"/>
          <a:lstStyle/>
          <a:p>
            <a:pPr rtl="0"/>
            <a:r>
              <a:rPr lang="hu-HU" dirty="0" smtClean="0"/>
              <a:t>VISUALSTUDIO CODE</a:t>
            </a:r>
          </a:p>
          <a:p>
            <a:pPr rtl="0"/>
            <a:r>
              <a:rPr lang="hu-HU" dirty="0" smtClean="0"/>
              <a:t>WORD</a:t>
            </a:r>
          </a:p>
          <a:p>
            <a:pPr rtl="0"/>
            <a:r>
              <a:rPr lang="hu-HU" dirty="0" smtClean="0"/>
              <a:t>POWERPOINT</a:t>
            </a:r>
          </a:p>
          <a:p>
            <a:pPr rtl="0"/>
            <a:r>
              <a:rPr lang="hu-HU" dirty="0" smtClean="0"/>
              <a:t>CANVA</a:t>
            </a:r>
          </a:p>
          <a:p>
            <a:pPr rtl="0"/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1" name="Téglalap: Levágott sarok 10" descr="Élőláb kiemelés mező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Csoport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 flipV="1">
            <a:off x="3581400" y="387241"/>
            <a:ext cx="6069675" cy="5768635"/>
            <a:chOff x="883522" y="408328"/>
            <a:chExt cx="5276606" cy="5768635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pic>
          <p:nvPicPr>
            <p:cNvPr id="18" name="Ábra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8"/>
              <a:ext cx="4737245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>
                <a:solidFill>
                  <a:schemeClr val="bg1"/>
                </a:solidFill>
              </a:endParaRPr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828" y="1242159"/>
            <a:ext cx="5549541" cy="1769608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>
                <a:solidFill>
                  <a:schemeClr val="bg1"/>
                </a:solidFill>
              </a:rPr>
              <a:t>Feladatfelosztás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Szöveg helye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50579" y="2335886"/>
            <a:ext cx="4443791" cy="3478273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u-HU" sz="1600" dirty="0" smtClean="0"/>
              <a:t>Főoldal:</a:t>
            </a:r>
          </a:p>
          <a:p>
            <a:pPr algn="ctr" rtl="0"/>
            <a:r>
              <a:rPr lang="hu-HU" sz="1600" dirty="0" smtClean="0"/>
              <a:t>Borsos Ferenc</a:t>
            </a:r>
          </a:p>
          <a:p>
            <a:pPr algn="ctr" rtl="0"/>
            <a:endParaRPr lang="hu-HU" sz="1600" dirty="0" smtClean="0"/>
          </a:p>
          <a:p>
            <a:pPr algn="ctr" rtl="0"/>
            <a:r>
              <a:rPr lang="hu-HU" sz="1600" dirty="0" smtClean="0"/>
              <a:t>Második oldal:</a:t>
            </a:r>
          </a:p>
          <a:p>
            <a:pPr algn="ctr" rtl="0"/>
            <a:r>
              <a:rPr lang="hu-HU" sz="1600" dirty="0" smtClean="0"/>
              <a:t>Fegyver </a:t>
            </a:r>
            <a:r>
              <a:rPr lang="hu-HU" sz="1600" dirty="0" err="1" smtClean="0"/>
              <a:t>Ricsárd</a:t>
            </a:r>
            <a:endParaRPr lang="hu-HU" sz="1600" dirty="0" smtClean="0"/>
          </a:p>
          <a:p>
            <a:pPr algn="ctr" rtl="0"/>
            <a:endParaRPr lang="hu-HU" sz="1600" dirty="0"/>
          </a:p>
          <a:p>
            <a:pPr algn="ctr" rtl="0"/>
            <a:r>
              <a:rPr lang="hu-HU" sz="1600" dirty="0" smtClean="0"/>
              <a:t>PPT:</a:t>
            </a:r>
          </a:p>
          <a:p>
            <a:pPr algn="ctr" rtl="0"/>
            <a:r>
              <a:rPr lang="hu-HU" sz="1600" dirty="0" smtClean="0"/>
              <a:t>Borsos Ferenc</a:t>
            </a:r>
          </a:p>
          <a:p>
            <a:pPr algn="ctr" rtl="0"/>
            <a:r>
              <a:rPr lang="hu-HU" sz="1600" dirty="0" smtClean="0"/>
              <a:t>Word:</a:t>
            </a:r>
          </a:p>
          <a:p>
            <a:pPr algn="ctr" rtl="0"/>
            <a:r>
              <a:rPr lang="hu-HU" sz="1600" dirty="0" smtClean="0"/>
              <a:t>Borsos </a:t>
            </a:r>
            <a:r>
              <a:rPr lang="hu-HU" sz="1600" dirty="0" err="1" smtClean="0"/>
              <a:t>Ferenc,Fegyver</a:t>
            </a:r>
            <a:r>
              <a:rPr lang="hu-HU" sz="1600" dirty="0" smtClean="0"/>
              <a:t> </a:t>
            </a:r>
            <a:r>
              <a:rPr lang="hu-HU" sz="1600" dirty="0" err="1" smtClean="0"/>
              <a:t>Ricsárd</a:t>
            </a:r>
            <a:endParaRPr lang="hu-HU" sz="1600" dirty="0" smtClean="0"/>
          </a:p>
          <a:p>
            <a:pPr algn="ctr" rtl="0"/>
            <a:endParaRPr lang="hu-HU" dirty="0" smtClean="0"/>
          </a:p>
          <a:p>
            <a:pPr algn="ctr" rtl="0"/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7" name="Téglalap: Levágott sarok 16" descr="Élőláb kiemelés mező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21" name="Dia számának hely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smtClean="0"/>
              <a:pPr rtl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Csoport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Téma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hu-HU" sz="4400" dirty="0" smtClean="0"/>
              <a:t>Feri témája : burkolás</a:t>
            </a:r>
          </a:p>
          <a:p>
            <a:pPr marL="0" indent="0" rtl="0">
              <a:buNone/>
            </a:pPr>
            <a:r>
              <a:rPr lang="hu-HU" sz="4400" dirty="0" smtClean="0"/>
              <a:t>Ricsi témája : tetőfelújítás</a:t>
            </a:r>
          </a:p>
          <a:p>
            <a:pPr marL="0" indent="0" rtl="0">
              <a:buNone/>
            </a:pPr>
            <a:endParaRPr lang="hu-HU" dirty="0" smtClean="0"/>
          </a:p>
          <a:p>
            <a:pPr marL="0" indent="0" rtl="0">
              <a:buNone/>
            </a:pPr>
            <a:endParaRPr lang="hu-HU" dirty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Elterveztük hogy minimum 2oldal lesz</a:t>
            </a:r>
          </a:p>
          <a:p>
            <a:pPr rtl="0"/>
            <a:r>
              <a:rPr lang="hu-HU" dirty="0" smtClean="0"/>
              <a:t>Burkolásról szóló első weblap.</a:t>
            </a:r>
          </a:p>
          <a:p>
            <a:pPr rtl="0"/>
            <a:r>
              <a:rPr lang="hu-HU" dirty="0" smtClean="0"/>
              <a:t>Tetőfelújításról szóló második weblap.</a:t>
            </a:r>
          </a:p>
          <a:p>
            <a:pPr rtl="0"/>
            <a:endParaRPr lang="hu-HU" dirty="0" smtClean="0"/>
          </a:p>
        </p:txBody>
      </p:sp>
      <p:pic>
        <p:nvPicPr>
          <p:cNvPr id="9" name="Kép helyőrzője 8" descr="Két épület" title="Két épület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53153" y="237220"/>
            <a:ext cx="3464717" cy="823912"/>
          </a:xfrm>
        </p:spPr>
        <p:txBody>
          <a:bodyPr rtlCol="0"/>
          <a:lstStyle/>
          <a:p>
            <a:pPr rtl="0"/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4400" dirty="0" smtClean="0"/>
              <a:t>Megvalósult minden terv</a:t>
            </a:r>
            <a:endParaRPr lang="hu-HU" sz="4400" dirty="0"/>
          </a:p>
        </p:txBody>
      </p:sp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15" name="Cím 14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Tervezés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Háromszög kialakítású mennyezet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11912" cy="3883523"/>
            <a:chOff x="264545" y="-22763"/>
            <a:chExt cx="7311912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64545" y="390923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25" name="Téglalap: Levágott sarok 24" descr="Élőláb kiemelés mező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26" name="Dia számának helye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smtClean="0"/>
              <a:pPr rtl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61_TF34357351" id="{F29DF86D-9A7C-418F-9455-86171AF0A978}" vid="{D48B2376-1C0D-446D-B2BF-F6653B017B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purl.org/dc/dcmitype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Sötét, modern hatású bemutató</Template>
  <TotalTime>0</TotalTime>
  <Words>100</Words>
  <Application>Microsoft Office PowerPoint</Application>
  <PresentationFormat>Szélesvásznú</PresentationFormat>
  <Paragraphs>49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B&amp;tf.kft</vt:lpstr>
      <vt:lpstr>MI volt a feladat?</vt:lpstr>
      <vt:lpstr>programok</vt:lpstr>
      <vt:lpstr>Feladatfelosztás</vt:lpstr>
      <vt:lpstr>Téma</vt:lpstr>
      <vt:lpstr>Tervezés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2023-03-31T07:42:20Z</dcterms:created>
  <dcterms:modified xsi:type="dcterms:W3CDTF">2023-03-31T07:58:24Z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