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ukereso.hu/mobiltelefon-c3277/samsung/galaxy-s23-ultra-5g-1tb-12gb-ram-dual-sm-s918-p915887316/" TargetMode="External"/><Relationship Id="rId3" Type="http://schemas.openxmlformats.org/officeDocument/2006/relationships/hyperlink" Target="https://eger.arukereso.hu/razer/basilisk-v3-pro-rz01-04620200-r3g1-p901225860/" TargetMode="External"/><Relationship Id="rId7" Type="http://schemas.openxmlformats.org/officeDocument/2006/relationships/hyperlink" Target="https://ipon.hu/geposszerako/modosit/41599" TargetMode="External"/><Relationship Id="rId12" Type="http://schemas.openxmlformats.org/officeDocument/2006/relationships/hyperlink" Target="https://www.muzix.hu/HiFiMan/Fejhallgatok/HM-SUSVARA/HIFIMAN-SUSVARA-Over-ear-nyitott-kialakitasu-vezetekes-High-End-planar-fejhallgato" TargetMode="External"/><Relationship Id="rId2" Type="http://schemas.openxmlformats.org/officeDocument/2006/relationships/hyperlink" Target="https://www.arukereso.hu/notebook-c3100/apple/macbook-pro-16-m2-max-mnwa3-p914889987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arukereso.hu/nyomtato-c3134/hp/laserjet-enterprise-m653dn-j8a04a-p369867259/" TargetMode="External"/><Relationship Id="rId11" Type="http://schemas.openxmlformats.org/officeDocument/2006/relationships/hyperlink" Target="https://gamer-asztal.arukereso.hu/ultradesk/frag-xxl-p747490791/" TargetMode="External"/><Relationship Id="rId5" Type="http://schemas.openxmlformats.org/officeDocument/2006/relationships/hyperlink" Target="https://www.arukereso.hu/pendrive-c3540/corsair/voyager-gtx-1tb-usb-3-1-cmfvygtx3c-1tb-p399172693/" TargetMode="External"/><Relationship Id="rId10" Type="http://schemas.openxmlformats.org/officeDocument/2006/relationships/hyperlink" Target="https://irodaiszek.shop/products/zeus-igazgatoi-irodai-design-forgoszek-high?variant=19661112279140" TargetMode="External"/><Relationship Id="rId4" Type="http://schemas.openxmlformats.org/officeDocument/2006/relationships/hyperlink" Target="https://www.arukereso.hu/billentyuzet-c3111/razer/blackwidow-v3-pro-us-rz03-03530100-r3m1-p603264093/" TargetMode="External"/><Relationship Id="rId9" Type="http://schemas.openxmlformats.org/officeDocument/2006/relationships/hyperlink" Target="https://www.arukereso.hu/mobiltelefon-c3277/apple/iphone-14-pro-max-1tb-p85258533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833956" cy="1825096"/>
          </a:xfrm>
        </p:spPr>
        <p:txBody>
          <a:bodyPr/>
          <a:lstStyle/>
          <a:p>
            <a:pPr algn="ctr"/>
            <a:r>
              <a:rPr lang="hu-HU" dirty="0" err="1" smtClean="0">
                <a:latin typeface="Gabriola" panose="04040605051002020D02" pitchFamily="82" charset="0"/>
              </a:rPr>
              <a:t>Packet</a:t>
            </a:r>
            <a:r>
              <a:rPr lang="hu-HU" dirty="0" smtClean="0">
                <a:latin typeface="Gabriola" panose="04040605051002020D02" pitchFamily="82" charset="0"/>
              </a:rPr>
              <a:t> </a:t>
            </a:r>
            <a:r>
              <a:rPr lang="hu-HU" dirty="0" err="1" smtClean="0">
                <a:latin typeface="Gabriola" panose="04040605051002020D02" pitchFamily="82" charset="0"/>
              </a:rPr>
              <a:t>tracer</a:t>
            </a:r>
            <a:r>
              <a:rPr lang="hu-HU" dirty="0" smtClean="0">
                <a:latin typeface="Gabriola" panose="04040605051002020D02" pitchFamily="82" charset="0"/>
              </a:rPr>
              <a:t> projekt</a:t>
            </a:r>
            <a:endParaRPr lang="hu-HU" dirty="0">
              <a:latin typeface="Gabriola" panose="04040605051002020D02" pitchFamily="82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743200" y="3628501"/>
            <a:ext cx="9448800" cy="685800"/>
          </a:xfrm>
        </p:spPr>
        <p:txBody>
          <a:bodyPr/>
          <a:lstStyle/>
          <a:p>
            <a:pPr algn="r"/>
            <a:r>
              <a:rPr lang="hu-HU" dirty="0" smtClean="0">
                <a:latin typeface="Bahnschrift Light Condensed" panose="020B0502040204020203" pitchFamily="34" charset="0"/>
              </a:rPr>
              <a:t>Készítette: Kovács Pénelopé M., Kabai Koppány, Borsos Ferenc</a:t>
            </a:r>
            <a:endParaRPr lang="hu-H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39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632662" y="-23553"/>
            <a:ext cx="7126778" cy="1600200"/>
          </a:xfrm>
        </p:spPr>
        <p:txBody>
          <a:bodyPr/>
          <a:lstStyle/>
          <a:p>
            <a:r>
              <a:rPr lang="hu-HU" dirty="0" smtClean="0">
                <a:latin typeface="Bahnschrift SemiLight Condensed" panose="020B0502040204020203" pitchFamily="34" charset="0"/>
              </a:rPr>
              <a:t>Program: Cisco </a:t>
            </a:r>
            <a:r>
              <a:rPr lang="hu-HU" dirty="0" err="1" smtClean="0">
                <a:latin typeface="Bahnschrift SemiLight Condensed" panose="020B0502040204020203" pitchFamily="34" charset="0"/>
              </a:rPr>
              <a:t>Packet</a:t>
            </a:r>
            <a:r>
              <a:rPr lang="hu-HU" dirty="0" smtClean="0">
                <a:latin typeface="Bahnschrift SemiLight Condensed" panose="020B0502040204020203" pitchFamily="34" charset="0"/>
              </a:rPr>
              <a:t> </a:t>
            </a:r>
            <a:r>
              <a:rPr lang="hu-HU" dirty="0" err="1" smtClean="0">
                <a:latin typeface="Bahnschrift SemiLight Condensed" panose="020B0502040204020203" pitchFamily="34" charset="0"/>
              </a:rPr>
              <a:t>Tracer</a:t>
            </a:r>
            <a:endParaRPr lang="hu-HU" dirty="0">
              <a:latin typeface="Bahnschrift SemiLight Condensed" panose="020B0502040204020203" pitchFamily="34" charset="0"/>
            </a:endParaRPr>
          </a:p>
        </p:txBody>
      </p:sp>
      <p:pic>
        <p:nvPicPr>
          <p:cNvPr id="5" name="Kép helye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5" r="23715"/>
          <a:stretch>
            <a:fillRect/>
          </a:stretch>
        </p:blipFill>
        <p:spPr>
          <a:xfrm>
            <a:off x="4197929" y="1953491"/>
            <a:ext cx="3300152" cy="4265193"/>
          </a:xfr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32262" y="3124199"/>
            <a:ext cx="7126778" cy="3094485"/>
          </a:xfrm>
        </p:spPr>
        <p:txBody>
          <a:bodyPr/>
          <a:lstStyle/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44789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803834"/>
            <a:ext cx="8610599" cy="1303867"/>
          </a:xfrm>
        </p:spPr>
        <p:txBody>
          <a:bodyPr/>
          <a:lstStyle/>
          <a:p>
            <a:r>
              <a:rPr lang="hu-HU" dirty="0" smtClean="0">
                <a:latin typeface="Bauhaus 93" panose="04030905020B02020C02" pitchFamily="82" charset="0"/>
              </a:rPr>
              <a:t>Munka felosztás:</a:t>
            </a:r>
            <a:endParaRPr lang="hu-HU" dirty="0">
              <a:latin typeface="Bauhaus 93" panose="04030905020B02020C02" pitchFamily="82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2202080"/>
            <a:ext cx="3537065" cy="617320"/>
          </a:xfrm>
        </p:spPr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Penny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hu-HU" sz="3600" dirty="0" err="1" smtClean="0">
                <a:latin typeface="Bookman Old Style" panose="02050604050505020204" pitchFamily="18" charset="0"/>
              </a:rPr>
              <a:t>Power</a:t>
            </a:r>
            <a:r>
              <a:rPr lang="hu-HU" sz="3600" dirty="0" smtClean="0">
                <a:latin typeface="Bookman Old Style" panose="02050604050505020204" pitchFamily="18" charset="0"/>
              </a:rPr>
              <a:t> </a:t>
            </a:r>
            <a:r>
              <a:rPr lang="hu-HU" sz="3600" dirty="0" err="1" smtClean="0">
                <a:latin typeface="Bookman Old Style" panose="02050604050505020204" pitchFamily="18" charset="0"/>
              </a:rPr>
              <a:t>Point</a:t>
            </a:r>
            <a:endParaRPr lang="hu-HU" sz="3600" dirty="0">
              <a:latin typeface="Bookman Old Style" panose="02050604050505020204" pitchFamily="18" charset="0"/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Koppány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875490" cy="3314618"/>
          </a:xfrm>
        </p:spPr>
        <p:txBody>
          <a:bodyPr>
            <a:normAutofit/>
          </a:bodyPr>
          <a:lstStyle/>
          <a:p>
            <a:r>
              <a:rPr lang="hu-HU" sz="3200" dirty="0" err="1" smtClean="0">
                <a:latin typeface="Bookman Old Style" panose="02050604050505020204" pitchFamily="18" charset="0"/>
              </a:rPr>
              <a:t>Packet</a:t>
            </a:r>
            <a:r>
              <a:rPr lang="hu-HU" sz="3200" dirty="0" smtClean="0">
                <a:latin typeface="Bookman Old Style" panose="02050604050505020204" pitchFamily="18" charset="0"/>
              </a:rPr>
              <a:t> </a:t>
            </a:r>
            <a:r>
              <a:rPr lang="hu-HU" sz="3200" dirty="0" err="1" smtClean="0">
                <a:latin typeface="Bookman Old Style" panose="02050604050505020204" pitchFamily="18" charset="0"/>
              </a:rPr>
              <a:t>Tracer</a:t>
            </a:r>
            <a:endParaRPr lang="hu-HU" sz="3200" dirty="0" smtClean="0">
              <a:latin typeface="Bookman Old Style" panose="02050604050505020204" pitchFamily="18" charset="0"/>
            </a:endParaRPr>
          </a:p>
          <a:p>
            <a:endParaRPr lang="hu-HU" sz="3200" dirty="0" smtClean="0">
              <a:latin typeface="Bookman Old Style" panose="02050604050505020204" pitchFamily="18" charset="0"/>
            </a:endParaRPr>
          </a:p>
          <a:p>
            <a:endParaRPr lang="hu-HU" sz="3200" dirty="0" smtClean="0">
              <a:latin typeface="Bookman Old Style" panose="02050604050505020204" pitchFamily="18" charset="0"/>
            </a:endParaRPr>
          </a:p>
          <a:p>
            <a:r>
              <a:rPr lang="hu-HU" sz="2400" dirty="0" smtClean="0">
                <a:latin typeface="Arial Black" panose="020B0A04020102020204" pitchFamily="34" charset="0"/>
              </a:rPr>
              <a:t>Együtt</a:t>
            </a:r>
            <a:r>
              <a:rPr lang="hu-HU" sz="3200" dirty="0" smtClean="0">
                <a:latin typeface="Arial Black" panose="020B0A04020102020204" pitchFamily="34" charset="0"/>
              </a:rPr>
              <a:t>: </a:t>
            </a:r>
          </a:p>
          <a:p>
            <a:r>
              <a:rPr lang="hu-HU" sz="3200" dirty="0" smtClean="0">
                <a:latin typeface="Bookman Old Style" panose="02050604050505020204" pitchFamily="18" charset="0"/>
              </a:rPr>
              <a:t>Költségvetés: </a:t>
            </a:r>
            <a:r>
              <a:rPr lang="hu-HU" sz="1800" dirty="0" err="1" smtClean="0">
                <a:latin typeface="Bookman Old Style" panose="02050604050505020204" pitchFamily="18" charset="0"/>
              </a:rPr>
              <a:t>word</a:t>
            </a:r>
            <a:endParaRPr lang="hu-HU" sz="1800" dirty="0" smtClean="0">
              <a:latin typeface="Bookman Old Style" panose="02050604050505020204" pitchFamily="18" charset="0"/>
            </a:endParaRPr>
          </a:p>
          <a:p>
            <a:endParaRPr lang="hu-HU" sz="3200" dirty="0">
              <a:latin typeface="Bookman Old Style" panose="02050604050505020204" pitchFamily="18" charset="0"/>
            </a:endParaRPr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Feri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8" name="Szöveg helye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hu-HU" sz="3600" dirty="0" err="1" smtClean="0">
                <a:latin typeface="Bookman Old Style" panose="02050604050505020204" pitchFamily="18" charset="0"/>
              </a:rPr>
              <a:t>GitHub</a:t>
            </a:r>
            <a:endParaRPr lang="hu-HU" sz="3600" dirty="0" smtClean="0">
              <a:latin typeface="Bookman Old Style" panose="02050604050505020204" pitchFamily="18" charset="0"/>
            </a:endParaRPr>
          </a:p>
          <a:p>
            <a:endParaRPr lang="hu-HU" sz="3600" dirty="0">
              <a:latin typeface="Bookman Old Style" panose="02050604050505020204" pitchFamily="18" charset="0"/>
            </a:endParaRPr>
          </a:p>
          <a:p>
            <a:endParaRPr lang="hu-HU" sz="3600" dirty="0">
              <a:latin typeface="Bookman Old Style" panose="02050604050505020204" pitchFamily="18" charset="0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49" y="5675933"/>
            <a:ext cx="1929785" cy="1085504"/>
          </a:xfrm>
          <a:prstGeom prst="rect">
            <a:avLst/>
          </a:prstGeom>
        </p:spPr>
      </p:pic>
      <p:pic>
        <p:nvPicPr>
          <p:cNvPr id="1028" name="Picture 4" descr="Microsoft PowerPoint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74" y="3726994"/>
            <a:ext cx="970493" cy="90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isco Packet Tracer - AteneaLa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377" y="3471334"/>
            <a:ext cx="1575357" cy="10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- Apps on Google Pl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48" y="3388227"/>
            <a:ext cx="1580092" cy="15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652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89774" y="737061"/>
            <a:ext cx="8610599" cy="1303867"/>
          </a:xfrm>
        </p:spPr>
        <p:txBody>
          <a:bodyPr/>
          <a:lstStyle/>
          <a:p>
            <a:pPr algn="ctr"/>
            <a:r>
              <a:rPr lang="hu-HU" dirty="0" err="1" smtClean="0">
                <a:latin typeface="Bookman Old Style" panose="02050604050505020204" pitchFamily="18" charset="0"/>
              </a:rPr>
              <a:t>Pingek</a:t>
            </a:r>
            <a:r>
              <a:rPr lang="hu-HU" dirty="0" smtClean="0">
                <a:latin typeface="Bookman Old Style" panose="02050604050505020204" pitchFamily="18" charset="0"/>
              </a:rPr>
              <a:t>:</a:t>
            </a:r>
            <a:endParaRPr lang="hu-HU" dirty="0">
              <a:latin typeface="Bookman Old Style" panose="02050604050505020204" pitchFamily="18" charset="0"/>
            </a:endParaRP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Telefon</a:t>
            </a:r>
            <a:r>
              <a:rPr lang="hu-HU" dirty="0" smtClean="0"/>
              <a:t> </a:t>
            </a:r>
            <a:r>
              <a:rPr lang="hu-HU" dirty="0" smtClean="0">
                <a:latin typeface="Arial Black" panose="020B0A04020102020204" pitchFamily="34" charset="0"/>
              </a:rPr>
              <a:t>1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pc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Telefon 2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8" name="Szöveg helye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1" y="2855576"/>
            <a:ext cx="4096322" cy="1867161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36" y="2876856"/>
            <a:ext cx="4039164" cy="1905266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834" y="2868389"/>
            <a:ext cx="391532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5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48691" y="742752"/>
            <a:ext cx="8610600" cy="1293028"/>
          </a:xfrm>
        </p:spPr>
        <p:txBody>
          <a:bodyPr/>
          <a:lstStyle/>
          <a:p>
            <a:pPr algn="ctr"/>
            <a:r>
              <a:rPr lang="hu-HU" dirty="0" smtClean="0">
                <a:latin typeface="Bookman Old Style" panose="02050604050505020204" pitchFamily="18" charset="0"/>
              </a:rPr>
              <a:t>Pingek2</a:t>
            </a:r>
            <a:endParaRPr lang="hu-HU" dirty="0">
              <a:latin typeface="Bookman Old Style" panose="020506040505050202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Nyomtató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smtClean="0">
                <a:latin typeface="Arial Black" panose="020B0A04020102020204" pitchFamily="34" charset="0"/>
              </a:rPr>
              <a:t>Laptop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96" y="3170028"/>
            <a:ext cx="4796720" cy="248262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095213"/>
            <a:ext cx="6005454" cy="23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236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39636" y="301794"/>
            <a:ext cx="8610600" cy="1293028"/>
          </a:xfrm>
        </p:spPr>
        <p:txBody>
          <a:bodyPr/>
          <a:lstStyle/>
          <a:p>
            <a:pPr algn="ctr"/>
            <a:r>
              <a:rPr lang="hu-HU" b="1" dirty="0" smtClean="0">
                <a:latin typeface="Ink Free" panose="03080402000500000000" pitchFamily="66" charset="0"/>
              </a:rPr>
              <a:t>Költségvetés:</a:t>
            </a:r>
            <a:endParaRPr lang="hu-HU" b="1" dirty="0">
              <a:latin typeface="Ink Free" panose="03080402000500000000" pitchFamily="66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44936" y="1210085"/>
            <a:ext cx="5673380" cy="5647915"/>
          </a:xfrm>
        </p:spPr>
        <p:txBody>
          <a:bodyPr>
            <a:normAutofit fontScale="92500"/>
          </a:bodyPr>
          <a:lstStyle/>
          <a:p>
            <a:r>
              <a:rPr lang="hu-HU" dirty="0" smtClean="0">
                <a:latin typeface="Bookman Old Style" panose="02050604050505020204" pitchFamily="18" charset="0"/>
              </a:rPr>
              <a:t>Számítógép konfiguráció: 5 189 193</a:t>
            </a:r>
          </a:p>
          <a:p>
            <a:endParaRPr lang="hu-HU" dirty="0">
              <a:latin typeface="Bookman Old Style" panose="02050604050505020204" pitchFamily="18" charset="0"/>
            </a:endParaRPr>
          </a:p>
          <a:p>
            <a:r>
              <a:rPr lang="hu-HU" dirty="0" smtClean="0">
                <a:latin typeface="Bookman Old Style" panose="02050604050505020204" pitchFamily="18" charset="0"/>
              </a:rPr>
              <a:t>MacBook: 1 717 000 Ft</a:t>
            </a:r>
          </a:p>
          <a:p>
            <a:r>
              <a:rPr lang="hu-HU" sz="1100" b="1" u="sng" dirty="0">
                <a:hlinkClick r:id="rId2"/>
              </a:rPr>
              <a:t>https://www.arukereso.hu/notebook-c3100/apple/macbook-pro-16-m2-max-mnwa3-p914889987/</a:t>
            </a:r>
            <a:endParaRPr lang="hu-HU" sz="1100" b="1" dirty="0" smtClean="0">
              <a:latin typeface="Bookman Old Style" panose="02050604050505020204" pitchFamily="18" charset="0"/>
            </a:endParaRPr>
          </a:p>
          <a:p>
            <a:r>
              <a:rPr lang="hu-HU" dirty="0" smtClean="0">
                <a:latin typeface="Bookman Old Style" panose="02050604050505020204" pitchFamily="18" charset="0"/>
              </a:rPr>
              <a:t>Egér: </a:t>
            </a:r>
            <a:r>
              <a:rPr lang="hu-HU" dirty="0"/>
              <a:t>81 790 Ft</a:t>
            </a:r>
            <a:endParaRPr lang="hu-HU" dirty="0" smtClean="0">
              <a:latin typeface="Bookman Old Style" panose="02050604050505020204" pitchFamily="18" charset="0"/>
            </a:endParaRPr>
          </a:p>
          <a:p>
            <a:r>
              <a:rPr lang="hu-HU" sz="1200" b="1" u="sng" dirty="0">
                <a:hlinkClick r:id="rId3"/>
              </a:rPr>
              <a:t>https://eger.arukereso.hu/razer/basilisk-v3-pro-rz01-04620200-r3g1-p901225860/</a:t>
            </a:r>
            <a:endParaRPr lang="hu-HU" sz="1200" b="1" dirty="0" smtClean="0">
              <a:latin typeface="Bookman Old Style" panose="02050604050505020204" pitchFamily="18" charset="0"/>
            </a:endParaRPr>
          </a:p>
          <a:p>
            <a:r>
              <a:rPr lang="hu-HU" dirty="0" smtClean="0">
                <a:latin typeface="Bookman Old Style" panose="02050604050505020204" pitchFamily="18" charset="0"/>
              </a:rPr>
              <a:t>Billentyűzet: </a:t>
            </a:r>
            <a:r>
              <a:rPr lang="hu-HU" dirty="0"/>
              <a:t>101 990 Ft</a:t>
            </a:r>
            <a:endParaRPr lang="hu-HU" dirty="0" smtClean="0">
              <a:latin typeface="Bookman Old Style" panose="02050604050505020204" pitchFamily="18" charset="0"/>
            </a:endParaRPr>
          </a:p>
          <a:p>
            <a:r>
              <a:rPr lang="hu-HU" sz="1300" b="1" u="sng" dirty="0">
                <a:hlinkClick r:id="rId4"/>
              </a:rPr>
              <a:t>https://www.arukereso.hu/billentyuzet-c3111/razer/blackwidow-v3-pro-us-rz03-03530100-r3m1-p603264093</a:t>
            </a:r>
            <a:r>
              <a:rPr lang="hu-HU" sz="1300" b="1" u="sng" dirty="0" smtClean="0">
                <a:hlinkClick r:id="rId4"/>
              </a:rPr>
              <a:t>/</a:t>
            </a:r>
            <a:endParaRPr lang="hu-HU" sz="1300" b="1" u="sng" dirty="0" smtClean="0"/>
          </a:p>
          <a:p>
            <a:r>
              <a:rPr lang="hu-HU" sz="2400" dirty="0" smtClean="0">
                <a:latin typeface="Bookman Old Style" panose="02050604050505020204" pitchFamily="18" charset="0"/>
              </a:rPr>
              <a:t>Pendrive: </a:t>
            </a:r>
            <a:r>
              <a:rPr lang="hu-HU" dirty="0"/>
              <a:t>155 690 </a:t>
            </a:r>
            <a:r>
              <a:rPr lang="hu-HU" dirty="0" smtClean="0"/>
              <a:t>Ft</a:t>
            </a:r>
            <a:endParaRPr lang="hu-HU" sz="2400" dirty="0" smtClean="0">
              <a:latin typeface="Bookman Old Style" panose="02050604050505020204" pitchFamily="18" charset="0"/>
            </a:endParaRPr>
          </a:p>
          <a:p>
            <a:r>
              <a:rPr lang="hu-HU" sz="1400" b="1" u="sng" dirty="0">
                <a:hlinkClick r:id="rId5"/>
              </a:rPr>
              <a:t>https://www.arukereso.hu/pendrive-c3540/corsair/voyager-gtx-1tb-usb-3-1-cmfvygtx3c-1tb-p399172693</a:t>
            </a:r>
            <a:r>
              <a:rPr lang="hu-HU" sz="1400" b="1" u="sng" dirty="0" smtClean="0">
                <a:hlinkClick r:id="rId5"/>
              </a:rPr>
              <a:t>/</a:t>
            </a:r>
            <a:endParaRPr lang="hu-HU" sz="1400" b="1" u="sng" dirty="0" smtClean="0"/>
          </a:p>
          <a:p>
            <a:r>
              <a:rPr lang="hu-HU" sz="2400" dirty="0" smtClean="0">
                <a:latin typeface="Bookman Old Style" panose="02050604050505020204" pitchFamily="18" charset="0"/>
              </a:rPr>
              <a:t>Nyomtató: </a:t>
            </a:r>
            <a:r>
              <a:rPr lang="hu-HU" dirty="0" smtClean="0"/>
              <a:t>586 </a:t>
            </a:r>
            <a:r>
              <a:rPr lang="hu-HU" dirty="0"/>
              <a:t>867 Ft</a:t>
            </a:r>
            <a:endParaRPr lang="hu-HU" sz="2400" dirty="0" smtClean="0">
              <a:latin typeface="Bookman Old Style" panose="02050604050505020204" pitchFamily="18" charset="0"/>
            </a:endParaRPr>
          </a:p>
          <a:p>
            <a:r>
              <a:rPr lang="hu-HU" sz="1500" b="1" u="sng" dirty="0">
                <a:hlinkClick r:id="rId6"/>
              </a:rPr>
              <a:t>https://www.arukereso.hu/nyomtato-c3134/hp/laserjet-enterprise-m653dn-j8a04a-p369867259/</a:t>
            </a:r>
            <a:endParaRPr lang="hu-HU" sz="1500" b="1" dirty="0" smtClean="0">
              <a:latin typeface="Bookman Old Style" panose="02050604050505020204" pitchFamily="18" charset="0"/>
            </a:endParaRPr>
          </a:p>
          <a:p>
            <a:endParaRPr lang="hu-HU" sz="1400" b="1" u="sng" dirty="0">
              <a:latin typeface="Bookman Old Style" panose="02050604050505020204" pitchFamily="18" charset="0"/>
            </a:endParaRPr>
          </a:p>
          <a:p>
            <a:endParaRPr lang="hu-HU" sz="1400" b="1" dirty="0">
              <a:latin typeface="Bookman Old Style" panose="02050604050505020204" pitchFamily="18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900" b="0" i="0" u="sng" strike="noStrike" cap="none" normalizeH="0" baseline="0" smtClean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  <a:hlinkClick r:id="rId7"/>
              </a:rPr>
              <a:t>https://ipon.hu/geposszerako/modosit/41599</a:t>
            </a:r>
            <a:r>
              <a:rPr kumimoji="0" lang="hu-HU" altLang="hu-H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468890" y="1629892"/>
            <a:ext cx="4007828" cy="26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sng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ui-monospace"/>
                <a:hlinkClick r:id="rId7"/>
              </a:rPr>
              <a:t>https://ipon.hu/geposszerako/modosit/41599</a:t>
            </a:r>
            <a:r>
              <a:rPr kumimoji="0" lang="hu-HU" altLang="hu-HU" sz="14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 </a:t>
            </a:r>
            <a:endParaRPr kumimoji="0" lang="hu-HU" altLang="hu-HU" sz="14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artalom helye 18"/>
          <p:cNvSpPr>
            <a:spLocks noGrp="1"/>
          </p:cNvSpPr>
          <p:nvPr>
            <p:ph sz="half" idx="1"/>
          </p:nvPr>
        </p:nvSpPr>
        <p:spPr>
          <a:xfrm>
            <a:off x="428106" y="1253334"/>
            <a:ext cx="5334000" cy="56046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 smtClean="0"/>
              <a:t>Mobiltelefon(</a:t>
            </a:r>
            <a:r>
              <a:rPr lang="hu-HU" dirty="0" err="1" smtClean="0"/>
              <a:t>samsung</a:t>
            </a:r>
            <a:r>
              <a:rPr lang="hu-HU" dirty="0" smtClean="0"/>
              <a:t>): </a:t>
            </a:r>
            <a:r>
              <a:rPr lang="hu-HU" dirty="0"/>
              <a:t>704 567 Ft</a:t>
            </a:r>
            <a:endParaRPr lang="hu-HU" dirty="0" smtClean="0"/>
          </a:p>
          <a:p>
            <a:pPr marL="0" indent="0">
              <a:buNone/>
            </a:pPr>
            <a:r>
              <a:rPr lang="hu-HU" sz="1100" b="1" u="sng" dirty="0" smtClean="0">
                <a:hlinkClick r:id="rId8"/>
              </a:rPr>
              <a:t>https</a:t>
            </a:r>
            <a:r>
              <a:rPr lang="hu-HU" sz="1100" b="1" u="sng" dirty="0">
                <a:hlinkClick r:id="rId8"/>
              </a:rPr>
              <a:t>://</a:t>
            </a:r>
            <a:r>
              <a:rPr lang="hu-HU" sz="1100" b="1" u="sng" dirty="0" smtClean="0">
                <a:hlinkClick r:id="rId8"/>
              </a:rPr>
              <a:t>www.arukereso.hu/mobiltelefon-c3277/samsung/galaxy-s23-ultra-5g-1tb-12gb-ram-dual-sm-s918-p915887316/</a:t>
            </a:r>
            <a:endParaRPr lang="hu-HU" sz="1100" b="1" u="sng" dirty="0"/>
          </a:p>
          <a:p>
            <a:pPr marL="0" indent="0">
              <a:buNone/>
            </a:pPr>
            <a:r>
              <a:rPr lang="hu-HU" sz="2000" dirty="0" smtClean="0"/>
              <a:t>Mobiltelefon2(Apple): </a:t>
            </a:r>
            <a:r>
              <a:rPr lang="hu-HU" dirty="0"/>
              <a:t>904 090 Ft</a:t>
            </a:r>
            <a:endParaRPr lang="hu-HU" sz="2000" dirty="0" smtClean="0"/>
          </a:p>
          <a:p>
            <a:pPr marL="0" indent="0">
              <a:buNone/>
            </a:pPr>
            <a:r>
              <a:rPr lang="hu-HU" sz="1200" b="1" u="sng" dirty="0" smtClean="0">
                <a:hlinkClick r:id="rId9"/>
              </a:rPr>
              <a:t>://www.arukereso.hu/mobiltelefon-c3277/apple/iphone-14-          p</a:t>
            </a:r>
            <a:r>
              <a:rPr lang="hu-HU" sz="1200" b="1" u="sng" dirty="0">
                <a:hlinkClick r:id="rId9"/>
              </a:rPr>
              <a:t>https</a:t>
            </a:r>
            <a:r>
              <a:rPr lang="hu-HU" sz="1200" b="1" u="sng" dirty="0" smtClean="0">
                <a:hlinkClick r:id="rId9"/>
              </a:rPr>
              <a:t>ro-max-1tb-p852585330/</a:t>
            </a:r>
            <a:endParaRPr lang="hu-HU" sz="1200" b="1" u="sng" dirty="0"/>
          </a:p>
          <a:p>
            <a:pPr marL="0" indent="0">
              <a:buNone/>
            </a:pPr>
            <a:r>
              <a:rPr lang="hu-HU" sz="2000" dirty="0" smtClean="0"/>
              <a:t>Irodaiszék: </a:t>
            </a:r>
            <a:r>
              <a:rPr lang="hu-HU" dirty="0"/>
              <a:t>772.932 Ft</a:t>
            </a:r>
            <a:endParaRPr lang="hu-HU" sz="2000" dirty="0" smtClean="0"/>
          </a:p>
          <a:p>
            <a:pPr marL="0" indent="0">
              <a:buNone/>
            </a:pPr>
            <a:r>
              <a:rPr lang="hu-HU" sz="1200" b="1" u="sng" dirty="0" smtClean="0">
                <a:hlinkClick r:id="rId10"/>
              </a:rPr>
              <a:t>https</a:t>
            </a:r>
            <a:r>
              <a:rPr lang="hu-HU" sz="1200" b="1" u="sng" dirty="0">
                <a:hlinkClick r:id="rId10"/>
              </a:rPr>
              <a:t>://</a:t>
            </a:r>
            <a:r>
              <a:rPr lang="hu-HU" sz="1200" b="1" u="sng" dirty="0" smtClean="0">
                <a:hlinkClick r:id="rId10"/>
              </a:rPr>
              <a:t>irodaiszek.shop/products/zeus-igazgatoi-irodai-design-forgoszek-high?variant=19661112279140</a:t>
            </a:r>
            <a:endParaRPr lang="hu-HU" sz="1200" b="1" u="sng" dirty="0" smtClean="0"/>
          </a:p>
          <a:p>
            <a:pPr marL="0" indent="0">
              <a:buNone/>
            </a:pPr>
            <a:r>
              <a:rPr lang="hu-HU" sz="2000" dirty="0" err="1" smtClean="0"/>
              <a:t>Gamer</a:t>
            </a:r>
            <a:r>
              <a:rPr lang="hu-HU" sz="2000" dirty="0" smtClean="0"/>
              <a:t> asztal: </a:t>
            </a:r>
            <a:r>
              <a:rPr lang="hu-HU" dirty="0"/>
              <a:t>75 990 Ft</a:t>
            </a:r>
            <a:endParaRPr lang="hu-HU" sz="2000" dirty="0" smtClean="0"/>
          </a:p>
          <a:p>
            <a:pPr marL="0" indent="0">
              <a:buNone/>
            </a:pPr>
            <a:r>
              <a:rPr lang="hu-HU" sz="1400" b="1" u="sng" dirty="0">
                <a:hlinkClick r:id="rId11"/>
              </a:rPr>
              <a:t>https://gamer-asztal.arukereso.hu/ultradesk/frag-xxl-p747490791/</a:t>
            </a:r>
            <a:r>
              <a:rPr lang="hu-HU" sz="1400" b="1" dirty="0"/>
              <a:t/>
            </a:r>
            <a:br>
              <a:rPr lang="hu-HU" sz="1400" b="1" dirty="0"/>
            </a:br>
            <a:endParaRPr lang="hu-HU" sz="1400" b="1" dirty="0"/>
          </a:p>
          <a:p>
            <a:pPr marL="0" indent="0">
              <a:buNone/>
            </a:pPr>
            <a:r>
              <a:rPr lang="hu-HU" sz="2000" dirty="0" smtClean="0"/>
              <a:t>Fejhallgató: </a:t>
            </a:r>
            <a:r>
              <a:rPr lang="hu-HU" dirty="0"/>
              <a:t>2 330 990 Ft</a:t>
            </a:r>
            <a:endParaRPr lang="hu-HU" sz="2000" dirty="0" smtClean="0"/>
          </a:p>
          <a:p>
            <a:pPr marL="0" indent="0">
              <a:buNone/>
            </a:pPr>
            <a:r>
              <a:rPr lang="hu-HU" sz="1400" b="1" u="sng" dirty="0">
                <a:hlinkClick r:id="rId12"/>
              </a:rPr>
              <a:t>https://</a:t>
            </a:r>
            <a:r>
              <a:rPr lang="hu-HU" sz="1400" b="1" u="sng" dirty="0" smtClean="0">
                <a:hlinkClick r:id="rId12"/>
              </a:rPr>
              <a:t>www.muzix.hu/HiFiMan/Fejhallgatok/HM-SUSVARA/HIFIMAN-SUSVARA-Over-ear-nyitott-kialakitasu-vezetekes-High-End-planar-fejhallgato</a:t>
            </a:r>
            <a:endParaRPr lang="hu-HU" sz="1400" b="1" u="sng" dirty="0" smtClean="0"/>
          </a:p>
          <a:p>
            <a:pPr marL="0" indent="0">
              <a:buNone/>
            </a:pPr>
            <a:endParaRPr lang="hu-HU" sz="1400" b="1" u="sng" dirty="0"/>
          </a:p>
          <a:p>
            <a:pPr marL="0" indent="0">
              <a:buNone/>
            </a:pPr>
            <a:r>
              <a:rPr lang="hu-HU" sz="40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Végső ár: </a:t>
            </a:r>
            <a:r>
              <a:rPr lang="pt-BR" sz="4000" b="1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11342022 </a:t>
            </a:r>
            <a:r>
              <a:rPr lang="pt-BR" sz="4000" b="1" i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FT</a:t>
            </a:r>
            <a:endParaRPr lang="hu-HU" sz="4000" b="1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80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861752" y="901531"/>
            <a:ext cx="8610600" cy="1293028"/>
          </a:xfrm>
        </p:spPr>
        <p:txBody>
          <a:bodyPr/>
          <a:lstStyle/>
          <a:p>
            <a:r>
              <a:rPr lang="hu-HU" dirty="0" smtClean="0">
                <a:latin typeface="Gabriola" panose="04040605051002020D02" pitchFamily="82" charset="0"/>
              </a:rPr>
              <a:t>Magyarázat</a:t>
            </a:r>
            <a:endParaRPr lang="hu-HU" dirty="0">
              <a:latin typeface="Gabriola" panose="04040605051002020D02" pitchFamily="82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Bauhaus 93" panose="04030905020B02020C02" pitchFamily="82" charset="0"/>
              </a:rPr>
              <a:t>A</a:t>
            </a:r>
            <a:r>
              <a:rPr lang="hu-HU" dirty="0" smtClean="0">
                <a:latin typeface="Bauhaus 93" panose="04030905020B02020C02" pitchFamily="82" charset="0"/>
              </a:rPr>
              <a:t>zért </a:t>
            </a:r>
            <a:r>
              <a:rPr lang="hu-HU" dirty="0">
                <a:latin typeface="Bauhaus 93" panose="04030905020B02020C02" pitchFamily="82" charset="0"/>
              </a:rPr>
              <a:t>kellett 5189193FTos számítógép hogy évekig ne kelljen új pct venni lehessen rajta játszani lehessen rajta szervert futtatni lehessen rajta 3d </a:t>
            </a:r>
            <a:r>
              <a:rPr lang="hu-HU" dirty="0" err="1">
                <a:latin typeface="Bauhaus 93" panose="04030905020B02020C02" pitchFamily="82" charset="0"/>
              </a:rPr>
              <a:t>modllezni</a:t>
            </a:r>
            <a:r>
              <a:rPr lang="hu-HU" dirty="0">
                <a:latin typeface="Bauhaus 93" panose="04030905020B02020C02" pitchFamily="82" charset="0"/>
              </a:rPr>
              <a:t> is.</a:t>
            </a:r>
            <a:endParaRPr lang="hu-HU" dirty="0">
              <a:latin typeface="Bauhaus 93" panose="04030905020B02020C02" pitchFamily="82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Bauhaus 93" panose="04030905020B02020C02" pitchFamily="82" charset="0"/>
              </a:rPr>
              <a:t>Azért kellett </a:t>
            </a:r>
            <a:r>
              <a:rPr lang="hu-HU" dirty="0" err="1">
                <a:latin typeface="Bauhaus 93" panose="04030905020B02020C02" pitchFamily="82" charset="0"/>
              </a:rPr>
              <a:t>macbook</a:t>
            </a:r>
            <a:r>
              <a:rPr lang="hu-HU" dirty="0">
                <a:latin typeface="Bauhaus 93" panose="04030905020B02020C02" pitchFamily="82" charset="0"/>
              </a:rPr>
              <a:t> </a:t>
            </a:r>
            <a:r>
              <a:rPr lang="hu-HU" dirty="0" err="1">
                <a:latin typeface="Bauhaus 93" panose="04030905020B02020C02" pitchFamily="82" charset="0"/>
              </a:rPr>
              <a:t>prot</a:t>
            </a:r>
            <a:r>
              <a:rPr lang="hu-HU" dirty="0">
                <a:latin typeface="Bauhaus 93" panose="04030905020B02020C02" pitchFamily="82" charset="0"/>
              </a:rPr>
              <a:t> venni mert szeretném használni az </a:t>
            </a:r>
            <a:r>
              <a:rPr lang="hu-HU" dirty="0" err="1">
                <a:latin typeface="Bauhaus 93" panose="04030905020B02020C02" pitchFamily="82" charset="0"/>
              </a:rPr>
              <a:t>apple</a:t>
            </a:r>
            <a:r>
              <a:rPr lang="hu-HU" dirty="0">
                <a:latin typeface="Bauhaus 93" panose="04030905020B02020C02" pitchFamily="82" charset="0"/>
              </a:rPr>
              <a:t> infrastruktúrát és szeretnék a laptoppal 3d modellezni is és videót </a:t>
            </a:r>
            <a:r>
              <a:rPr lang="hu-HU" dirty="0" smtClean="0">
                <a:latin typeface="Bauhaus 93" panose="04030905020B02020C02" pitchFamily="82" charset="0"/>
              </a:rPr>
              <a:t>vágni.</a:t>
            </a:r>
            <a:endParaRPr lang="hu-HU" dirty="0"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36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98</TotalTime>
  <Words>187</Words>
  <Application>Microsoft Office PowerPoint</Application>
  <PresentationFormat>Szélesvásznú</PresentationFormat>
  <Paragraphs>52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8" baseType="lpstr">
      <vt:lpstr>Arial</vt:lpstr>
      <vt:lpstr>Arial Black</vt:lpstr>
      <vt:lpstr>Bahnschrift Light Condensed</vt:lpstr>
      <vt:lpstr>Bahnschrift SemiLight Condensed</vt:lpstr>
      <vt:lpstr>Bauhaus 93</vt:lpstr>
      <vt:lpstr>Bookman Old Style</vt:lpstr>
      <vt:lpstr>Century Gothic</vt:lpstr>
      <vt:lpstr>Gabriola</vt:lpstr>
      <vt:lpstr>Ink Free</vt:lpstr>
      <vt:lpstr>ui-monospace</vt:lpstr>
      <vt:lpstr>Kondenzcsík</vt:lpstr>
      <vt:lpstr>Packet tracer projekt</vt:lpstr>
      <vt:lpstr>Program: Cisco Packet Tracer</vt:lpstr>
      <vt:lpstr>Munka felosztás:</vt:lpstr>
      <vt:lpstr>Pingek:</vt:lpstr>
      <vt:lpstr>Pingek2</vt:lpstr>
      <vt:lpstr>Költségvetés:</vt:lpstr>
      <vt:lpstr>Magyarázat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 projekt</dc:title>
  <dc:creator>tanar</dc:creator>
  <cp:lastModifiedBy>tanar</cp:lastModifiedBy>
  <cp:revision>10</cp:revision>
  <dcterms:created xsi:type="dcterms:W3CDTF">2023-02-14T07:14:25Z</dcterms:created>
  <dcterms:modified xsi:type="dcterms:W3CDTF">2023-02-14T08:52:45Z</dcterms:modified>
</cp:coreProperties>
</file>