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ukereso.hu/mobiltelefon-c3277/samsung/galaxy-a53-5g-128gb-6gb-ram-dual-sm-a536b-p783331599/" TargetMode="External"/><Relationship Id="rId3" Type="http://schemas.openxmlformats.org/officeDocument/2006/relationships/hyperlink" Target="https://eger.arukereso.hu/logitech/g305-lightspeed-910-005282-5281-5283-5291-6022-6014-p412572665/" TargetMode="External"/><Relationship Id="rId7" Type="http://schemas.openxmlformats.org/officeDocument/2006/relationships/hyperlink" Target="https://ipon.hu/geposszerako/modosit/41599" TargetMode="External"/><Relationship Id="rId12" Type="http://schemas.openxmlformats.org/officeDocument/2006/relationships/hyperlink" Target="https://www.arukereso.hu/fulhallgato-fejhallgato-c3109/razer/kraken-tournament-edition-rz04-02051-p431822370/" TargetMode="External"/><Relationship Id="rId2" Type="http://schemas.openxmlformats.org/officeDocument/2006/relationships/hyperlink" Target="https://www.laptop.hu/lenovo-v15-g2-82kb0002hv-black-no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rukereso.hu/nyomtato-c3134/epson/ecotank-l3211-c11cj68402-p709759830/" TargetMode="External"/><Relationship Id="rId11" Type="http://schemas.openxmlformats.org/officeDocument/2006/relationships/hyperlink" Target="https://gamer-asztal.arukereso.hu/ultradesk/frag-xxl-p747490791/" TargetMode="External"/><Relationship Id="rId5" Type="http://schemas.openxmlformats.org/officeDocument/2006/relationships/hyperlink" Target="https://www.arukereso.hu/pendrive-c3540/kingston/datatraveler-exodia-128gb-usb-3-2-gen-1-dtx-128gb-p602449776/" TargetMode="External"/><Relationship Id="rId10" Type="http://schemas.openxmlformats.org/officeDocument/2006/relationships/hyperlink" Target="https://www.emag.hu/idealstore-viper-smart-collection-irodai-forgoszek-tilt-mechanizmus-femtalp-szurke-idl-scaunbirou2502/pd/DY8528BBM/" TargetMode="External"/><Relationship Id="rId4" Type="http://schemas.openxmlformats.org/officeDocument/2006/relationships/hyperlink" Target="https://www.emag.hu/white-shark-gk-2106w-bl-hu-commandos-mechanikus-gaming-billentyuzet-blue-switch-magyar-kiosztas-feher-ws-gk-2106w-bl-hu-commandos/pd/DY7004MBM/" TargetMode="External"/><Relationship Id="rId9" Type="http://schemas.openxmlformats.org/officeDocument/2006/relationships/hyperlink" Target="https://www.arukereso.hu/mobiltelefon-c3277/samsung/galaxy-s22-5g-128gb-8gb-ram-dual-sm-s901b-p76682340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39636" y="301794"/>
            <a:ext cx="8610600" cy="1293028"/>
          </a:xfrm>
        </p:spPr>
        <p:txBody>
          <a:bodyPr/>
          <a:lstStyle/>
          <a:p>
            <a:pPr algn="ctr"/>
            <a:r>
              <a:rPr lang="hu-HU" b="1" dirty="0" smtClean="0">
                <a:latin typeface="Ink Free" panose="03080402000500000000" pitchFamily="66" charset="0"/>
              </a:rPr>
              <a:t>Költségvetés:</a:t>
            </a:r>
            <a:endParaRPr lang="hu-HU" b="1" dirty="0">
              <a:latin typeface="Ink Free" panose="03080402000500000000" pitchFamily="66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44936" y="1210085"/>
            <a:ext cx="5673380" cy="5647915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latin typeface="Bookman Old Style" panose="02050604050505020204" pitchFamily="18" charset="0"/>
              </a:rPr>
              <a:t>Számítógép konfiguráció: </a:t>
            </a:r>
            <a:r>
              <a:rPr lang="hu-HU" dirty="0" smtClean="0">
                <a:latin typeface="Bookman Old Style" panose="02050604050505020204" pitchFamily="18" charset="0"/>
              </a:rPr>
              <a:t>779 000 Ft</a:t>
            </a:r>
            <a:endParaRPr lang="hu-HU" dirty="0" smtClean="0">
              <a:latin typeface="Bookman Old Style" panose="02050604050505020204" pitchFamily="18" charset="0"/>
            </a:endParaRPr>
          </a:p>
          <a:p>
            <a:endParaRPr lang="hu-HU" dirty="0">
              <a:latin typeface="Bookman Old Style" panose="02050604050505020204" pitchFamily="18" charset="0"/>
            </a:endParaRPr>
          </a:p>
          <a:p>
            <a:r>
              <a:rPr lang="hu-HU" dirty="0" smtClean="0">
                <a:latin typeface="Bookman Old Style" panose="02050604050505020204" pitchFamily="18" charset="0"/>
              </a:rPr>
              <a:t>MacBook: </a:t>
            </a:r>
            <a:r>
              <a:rPr lang="hu-HU" dirty="0" smtClean="0">
                <a:latin typeface="Bookman Old Style" panose="02050604050505020204" pitchFamily="18" charset="0"/>
              </a:rPr>
              <a:t>140 000Ft</a:t>
            </a:r>
            <a:endParaRPr lang="hu-HU" dirty="0" smtClean="0">
              <a:latin typeface="Bookman Old Style" panose="02050604050505020204" pitchFamily="18" charset="0"/>
            </a:endParaRPr>
          </a:p>
          <a:p>
            <a:r>
              <a:rPr lang="hu-HU" sz="1100" b="1" u="sng" dirty="0">
                <a:hlinkClick r:id="rId2"/>
              </a:rPr>
              <a:t>https://</a:t>
            </a:r>
            <a:r>
              <a:rPr lang="hu-HU" sz="1100" b="1" u="sng" dirty="0" smtClean="0">
                <a:hlinkClick r:id="rId2"/>
              </a:rPr>
              <a:t>www.laptop.hu/lenovo-v15-g2-82kb0002hv-black-nos</a:t>
            </a:r>
            <a:endParaRPr lang="hu-HU" sz="1100" b="1" u="sng" dirty="0" smtClean="0"/>
          </a:p>
          <a:p>
            <a:r>
              <a:rPr lang="hu-HU" dirty="0" smtClean="0">
                <a:latin typeface="Bookman Old Style" panose="02050604050505020204" pitchFamily="18" charset="0"/>
              </a:rPr>
              <a:t>Egér</a:t>
            </a:r>
            <a:r>
              <a:rPr lang="hu-HU" dirty="0" smtClean="0">
                <a:latin typeface="Bookman Old Style" panose="02050604050505020204" pitchFamily="18" charset="0"/>
              </a:rPr>
              <a:t>: </a:t>
            </a:r>
            <a:r>
              <a:rPr lang="hu-HU" dirty="0" smtClean="0"/>
              <a:t>19 000Ft</a:t>
            </a:r>
            <a:endParaRPr lang="hu-HU" dirty="0" smtClean="0">
              <a:latin typeface="Bookman Old Style" panose="02050604050505020204" pitchFamily="18" charset="0"/>
            </a:endParaRPr>
          </a:p>
          <a:p>
            <a:r>
              <a:rPr lang="hu-HU" sz="1200" b="1" u="sng" dirty="0">
                <a:hlinkClick r:id="rId3"/>
              </a:rPr>
              <a:t>https://eger.arukereso.hu/logitech/g305-lightspeed-910-005282-5281-5283-5291-6022-6014-p412572665</a:t>
            </a:r>
            <a:r>
              <a:rPr lang="hu-HU" sz="1200" b="1" u="sng" dirty="0" smtClean="0">
                <a:hlinkClick r:id="rId3"/>
              </a:rPr>
              <a:t>/</a:t>
            </a:r>
            <a:endParaRPr lang="hu-HU" sz="1200" b="1" u="sng" dirty="0" smtClean="0"/>
          </a:p>
          <a:p>
            <a:r>
              <a:rPr lang="hu-HU" dirty="0" smtClean="0">
                <a:latin typeface="Bookman Old Style" panose="02050604050505020204" pitchFamily="18" charset="0"/>
              </a:rPr>
              <a:t>Billentyűzet</a:t>
            </a:r>
            <a:r>
              <a:rPr lang="hu-HU" dirty="0" smtClean="0">
                <a:latin typeface="Bookman Old Style" panose="02050604050505020204" pitchFamily="18" charset="0"/>
              </a:rPr>
              <a:t>: </a:t>
            </a:r>
            <a:r>
              <a:rPr lang="hu-HU" dirty="0" smtClean="0">
                <a:latin typeface="Bookman Old Style" panose="02050604050505020204" pitchFamily="18" charset="0"/>
              </a:rPr>
              <a:t>23 000 Ft</a:t>
            </a:r>
          </a:p>
          <a:p>
            <a:r>
              <a:rPr lang="hu-HU" sz="1300" b="1" u="sng" dirty="0" smtClean="0">
                <a:hlinkClick r:id="rId4"/>
              </a:rPr>
              <a:t>https</a:t>
            </a:r>
            <a:r>
              <a:rPr lang="hu-HU" sz="1300" b="1" u="sng" dirty="0">
                <a:hlinkClick r:id="rId4"/>
              </a:rPr>
              <a:t>://www.emag.hu/white-shark-gk-2106w-bl-hu-commandos-mechanikus-gaming-billentyuzet-blue-switch-magyar-kiosztas-feher-ws-gk-2106w-bl-hu-commandos/pd/DY7004MBM</a:t>
            </a:r>
            <a:r>
              <a:rPr lang="hu-HU" sz="1300" b="1" u="sng" dirty="0" smtClean="0">
                <a:hlinkClick r:id="rId4"/>
              </a:rPr>
              <a:t>/</a:t>
            </a:r>
            <a:endParaRPr lang="hu-HU" sz="1300" b="1" u="sng" dirty="0" smtClean="0"/>
          </a:p>
          <a:p>
            <a:r>
              <a:rPr lang="hu-HU" sz="2400" dirty="0" smtClean="0">
                <a:latin typeface="Bookman Old Style" panose="02050604050505020204" pitchFamily="18" charset="0"/>
              </a:rPr>
              <a:t>Pendrive</a:t>
            </a:r>
            <a:r>
              <a:rPr lang="hu-HU" sz="2400" dirty="0" smtClean="0">
                <a:latin typeface="Bookman Old Style" panose="02050604050505020204" pitchFamily="18" charset="0"/>
              </a:rPr>
              <a:t>: </a:t>
            </a:r>
            <a:r>
              <a:rPr lang="hu-HU" dirty="0" smtClean="0"/>
              <a:t>5000 Ft</a:t>
            </a:r>
            <a:endParaRPr lang="hu-HU" sz="2400" dirty="0" smtClean="0">
              <a:latin typeface="Bookman Old Style" panose="02050604050505020204" pitchFamily="18" charset="0"/>
            </a:endParaRPr>
          </a:p>
          <a:p>
            <a:r>
              <a:rPr lang="hu-HU" sz="1400" b="1" u="sng" dirty="0">
                <a:hlinkClick r:id="rId5"/>
              </a:rPr>
              <a:t>https://www.arukereso.hu/pendrive-c3540/kingston/datatraveler-exodia-128gb-usb-3-2-gen-1-dtx-128gb-p602449776</a:t>
            </a:r>
            <a:r>
              <a:rPr lang="hu-HU" sz="1400" b="1" u="sng" dirty="0" smtClean="0">
                <a:hlinkClick r:id="rId5"/>
              </a:rPr>
              <a:t>/</a:t>
            </a:r>
            <a:endParaRPr lang="hu-HU" sz="1400" b="1" u="sng" dirty="0" smtClean="0"/>
          </a:p>
          <a:p>
            <a:r>
              <a:rPr lang="hu-HU" sz="2400" dirty="0" smtClean="0">
                <a:latin typeface="Bookman Old Style" panose="02050604050505020204" pitchFamily="18" charset="0"/>
              </a:rPr>
              <a:t>Nyomtató</a:t>
            </a:r>
            <a:r>
              <a:rPr lang="hu-HU" sz="2400" dirty="0" smtClean="0">
                <a:latin typeface="Bookman Old Style" panose="02050604050505020204" pitchFamily="18" charset="0"/>
              </a:rPr>
              <a:t>: </a:t>
            </a:r>
            <a:r>
              <a:rPr lang="hu-HU" dirty="0" smtClean="0"/>
              <a:t>67 </a:t>
            </a:r>
            <a:r>
              <a:rPr lang="hu-HU" dirty="0"/>
              <a:t>867 Ft</a:t>
            </a:r>
            <a:endParaRPr lang="hu-HU" sz="2400" dirty="0" smtClean="0">
              <a:latin typeface="Bookman Old Style" panose="02050604050505020204" pitchFamily="18" charset="0"/>
            </a:endParaRPr>
          </a:p>
          <a:p>
            <a:r>
              <a:rPr lang="hu-HU" sz="1500" b="1" u="sng" dirty="0">
                <a:hlinkClick r:id="rId6"/>
              </a:rPr>
              <a:t>https://www.arukereso.hu/nyomtato-c3134/epson/ecotank-l3211-c11cj68402-p709759830</a:t>
            </a:r>
            <a:r>
              <a:rPr lang="hu-HU" sz="1500" b="1" u="sng" dirty="0" smtClean="0">
                <a:hlinkClick r:id="rId6"/>
              </a:rPr>
              <a:t>/</a:t>
            </a:r>
            <a:endParaRPr lang="hu-HU" sz="1500" b="1" u="sng" dirty="0" smtClean="0"/>
          </a:p>
          <a:p>
            <a:endParaRPr lang="hu-HU" sz="1400" b="1" u="sng" dirty="0">
              <a:latin typeface="Bookman Old Style" panose="02050604050505020204" pitchFamily="18" charset="0"/>
            </a:endParaRPr>
          </a:p>
          <a:p>
            <a:endParaRPr lang="hu-HU" sz="1400" b="1" dirty="0">
              <a:latin typeface="Bookman Old Style" panose="02050604050505020204" pitchFamily="18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900" b="0" i="0" u="sng" strike="noStrike" cap="none" normalizeH="0" baseline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  <a:hlinkClick r:id="rId7"/>
              </a:rPr>
              <a:t>https://ipon.hu/geposszerako/modosit/41599</a:t>
            </a:r>
            <a:r>
              <a:rPr kumimoji="0" lang="hu-HU" altLang="hu-H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468890" y="1629892"/>
            <a:ext cx="4007828" cy="26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  <a:hlinkClick r:id="rId7"/>
              </a:rPr>
              <a:t>https://ipon.hu/geposszerako/modosit/41599</a:t>
            </a:r>
            <a:r>
              <a:rPr kumimoji="0" lang="hu-HU" altLang="hu-HU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endParaRPr kumimoji="0" lang="hu-HU" altLang="hu-HU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artalom helye 18"/>
          <p:cNvSpPr>
            <a:spLocks noGrp="1"/>
          </p:cNvSpPr>
          <p:nvPr>
            <p:ph sz="half" idx="1"/>
          </p:nvPr>
        </p:nvSpPr>
        <p:spPr>
          <a:xfrm>
            <a:off x="428106" y="1253334"/>
            <a:ext cx="5334000" cy="56046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Mobiltelefon(</a:t>
            </a:r>
            <a:r>
              <a:rPr lang="hu-HU" dirty="0" err="1" smtClean="0"/>
              <a:t>samsung</a:t>
            </a:r>
            <a:r>
              <a:rPr lang="hu-HU" dirty="0" smtClean="0"/>
              <a:t>): </a:t>
            </a:r>
            <a:r>
              <a:rPr lang="hu-HU" dirty="0" smtClean="0"/>
              <a:t>144 000 Ft </a:t>
            </a:r>
            <a:r>
              <a:rPr lang="hu-HU" sz="1100" b="1" u="sng" dirty="0">
                <a:hlinkClick r:id="rId8"/>
              </a:rPr>
              <a:t>https://www.arukereso.hu/mobiltelefon-c3277/samsung/galaxy-a53-5g-128gb-6gb-ram-dual-sm-a536b-p783331599</a:t>
            </a:r>
            <a:r>
              <a:rPr lang="hu-HU" sz="1100" b="1" u="sng" dirty="0" smtClean="0">
                <a:hlinkClick r:id="rId8"/>
              </a:rPr>
              <a:t>/</a:t>
            </a:r>
            <a:endParaRPr lang="hu-HU" sz="1100" b="1" u="sng" dirty="0" smtClean="0"/>
          </a:p>
          <a:p>
            <a:pPr marL="0" indent="0">
              <a:buNone/>
            </a:pPr>
            <a:r>
              <a:rPr lang="hu-HU" sz="2000" dirty="0" smtClean="0"/>
              <a:t>Mobiltelefon2(Samsung): </a:t>
            </a:r>
            <a:r>
              <a:rPr lang="hu-HU" dirty="0" smtClean="0"/>
              <a:t>245 000Ft</a:t>
            </a:r>
            <a:endParaRPr lang="hu-HU" sz="2000" dirty="0" smtClean="0"/>
          </a:p>
          <a:p>
            <a:pPr marL="0" indent="0">
              <a:buNone/>
            </a:pPr>
            <a:r>
              <a:rPr lang="hu-HU" sz="1200" b="1" u="sng" dirty="0">
                <a:hlinkClick r:id="rId9"/>
              </a:rPr>
              <a:t>https://www.arukereso.hu/mobiltelefon-c3277/samsung/galaxy-s22-5g-128gb-8gb-ram-dual-sm-s901b-p766823406</a:t>
            </a:r>
            <a:r>
              <a:rPr lang="hu-HU" sz="1200" b="1" u="sng" dirty="0" smtClean="0">
                <a:hlinkClick r:id="rId9"/>
              </a:rPr>
              <a:t>/</a:t>
            </a:r>
            <a:endParaRPr lang="hu-HU" sz="1200" b="1" u="sng" dirty="0" smtClean="0"/>
          </a:p>
          <a:p>
            <a:pPr marL="0" indent="0">
              <a:buNone/>
            </a:pPr>
            <a:r>
              <a:rPr lang="hu-HU" sz="2000" dirty="0" smtClean="0"/>
              <a:t>Irodaiszék</a:t>
            </a:r>
            <a:r>
              <a:rPr lang="hu-HU" sz="2000" dirty="0" smtClean="0"/>
              <a:t>: </a:t>
            </a:r>
            <a:r>
              <a:rPr lang="hu-HU" dirty="0" smtClean="0"/>
              <a:t>25 000 </a:t>
            </a:r>
            <a:r>
              <a:rPr lang="hu-HU" dirty="0"/>
              <a:t>Ft</a:t>
            </a:r>
            <a:endParaRPr lang="hu-HU" sz="2000" dirty="0" smtClean="0"/>
          </a:p>
          <a:p>
            <a:pPr marL="0" indent="0">
              <a:buNone/>
            </a:pPr>
            <a:r>
              <a:rPr lang="hu-HU" sz="1200" b="1" u="sng" dirty="0">
                <a:hlinkClick r:id="rId10"/>
              </a:rPr>
              <a:t>https://www.emag.hu/idealstore-viper-smart-collection-irodai-forgoszek-tilt-mechanizmus-femtalp-szurke-idl-scaunbirou2502/pd/DY8528BBM</a:t>
            </a:r>
            <a:r>
              <a:rPr lang="hu-HU" sz="1200" b="1" u="sng" dirty="0" smtClean="0">
                <a:hlinkClick r:id="rId10"/>
              </a:rPr>
              <a:t>/</a:t>
            </a:r>
            <a:endParaRPr lang="hu-HU" sz="1200" b="1" u="sng" dirty="0" smtClean="0"/>
          </a:p>
          <a:p>
            <a:pPr marL="0" indent="0">
              <a:buNone/>
            </a:pPr>
            <a:r>
              <a:rPr lang="hu-HU" sz="2000" dirty="0" err="1" smtClean="0"/>
              <a:t>Gamer</a:t>
            </a:r>
            <a:r>
              <a:rPr lang="hu-HU" sz="2000" dirty="0" smtClean="0"/>
              <a:t> </a:t>
            </a:r>
            <a:r>
              <a:rPr lang="hu-HU" sz="2000" dirty="0" smtClean="0"/>
              <a:t>asztal: </a:t>
            </a:r>
            <a:r>
              <a:rPr lang="hu-HU" dirty="0"/>
              <a:t>75 990 Ft</a:t>
            </a:r>
            <a:endParaRPr lang="hu-HU" sz="2000" dirty="0" smtClean="0"/>
          </a:p>
          <a:p>
            <a:pPr marL="0" indent="0">
              <a:buNone/>
            </a:pPr>
            <a:r>
              <a:rPr lang="hu-HU" sz="1400" b="1" u="sng" dirty="0">
                <a:hlinkClick r:id="rId11"/>
              </a:rPr>
              <a:t>https://gamer-asztal.arukereso.hu/ultradesk/frag-xxl-p747490791/</a:t>
            </a:r>
            <a:r>
              <a:rPr lang="hu-HU" sz="1400" b="1" dirty="0"/>
              <a:t/>
            </a:r>
            <a:br>
              <a:rPr lang="hu-HU" sz="1400" b="1" dirty="0"/>
            </a:br>
            <a:endParaRPr lang="hu-HU" sz="1400" b="1" dirty="0"/>
          </a:p>
          <a:p>
            <a:pPr marL="0" indent="0">
              <a:buNone/>
            </a:pPr>
            <a:r>
              <a:rPr lang="hu-HU" sz="2000" dirty="0" smtClean="0"/>
              <a:t>Fejhallgató: 36 300 Ft</a:t>
            </a:r>
          </a:p>
          <a:p>
            <a:pPr marL="0" indent="0">
              <a:buNone/>
            </a:pPr>
            <a:r>
              <a:rPr lang="hu-HU" sz="2000" dirty="0">
                <a:hlinkClick r:id="rId12"/>
              </a:rPr>
              <a:t>https://www.arukereso.hu/fulhallgato-fejhallgato-c3109/razer/kraken-tournament-edition-rz04-02051-p431822370</a:t>
            </a:r>
            <a:r>
              <a:rPr lang="hu-HU" sz="2000" dirty="0" smtClean="0">
                <a:hlinkClick r:id="rId12"/>
              </a:rPr>
              <a:t>/</a:t>
            </a: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1400" b="1" u="sng" dirty="0" smtClean="0"/>
          </a:p>
          <a:p>
            <a:pPr marL="0" indent="0">
              <a:buNone/>
            </a:pPr>
            <a:r>
              <a:rPr lang="hu-HU" sz="40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Végső ár:1 559 667</a:t>
            </a:r>
            <a:endParaRPr lang="hu-HU" sz="4000"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80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116</TotalTime>
  <Words>91</Words>
  <Application>Microsoft Office PowerPoint</Application>
  <PresentationFormat>Szélesvásznú</PresentationFormat>
  <Paragraphs>27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Century Gothic</vt:lpstr>
      <vt:lpstr>Ink Free</vt:lpstr>
      <vt:lpstr>ui-monospace</vt:lpstr>
      <vt:lpstr>Kondenzcsík</vt:lpstr>
      <vt:lpstr>Költségvetés: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 projekt</dc:title>
  <dc:creator>tanar</dc:creator>
  <cp:lastModifiedBy>tanar</cp:lastModifiedBy>
  <cp:revision>19</cp:revision>
  <dcterms:created xsi:type="dcterms:W3CDTF">2023-02-14T07:14:25Z</dcterms:created>
  <dcterms:modified xsi:type="dcterms:W3CDTF">2023-02-21T07:47:42Z</dcterms:modified>
</cp:coreProperties>
</file>