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8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05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333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1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35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632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4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5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8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19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35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6F52-C49B-447E-AAC9-07AC4CA67634}" type="datetimeFigureOut">
              <a:rPr lang="hu-HU" smtClean="0"/>
              <a:t>2022. 11. 11.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A8E6-511B-4CAC-A0A4-929B4467B69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551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Vezeték nélküli működés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Szabó Zsolt 13.c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68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000" dirty="0" smtClean="0"/>
              <a:t>CSMA/CA </a:t>
            </a:r>
            <a:r>
              <a:rPr lang="en-US" sz="3000" dirty="0"/>
              <a:t>(Carrier Sense Multiple Access with Collision </a:t>
            </a:r>
            <a:r>
              <a:rPr lang="en-US" sz="3000" dirty="0" smtClean="0"/>
              <a:t>Avoidance</a:t>
            </a:r>
            <a:r>
              <a:rPr lang="hu-HU" sz="3000" dirty="0" smtClean="0"/>
              <a:t>)</a:t>
            </a:r>
            <a:endParaRPr lang="hu-HU" sz="3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1800" dirty="0" smtClean="0"/>
              <a:t>Magyarul: Vivőérzékeléses </a:t>
            </a:r>
            <a:r>
              <a:rPr lang="hu-HU" sz="1800" dirty="0"/>
              <a:t>többszörös hozzáférés ütközés </a:t>
            </a:r>
            <a:r>
              <a:rPr lang="hu-HU" sz="1800" dirty="0" smtClean="0"/>
              <a:t>elkerüléssel</a:t>
            </a:r>
          </a:p>
          <a:p>
            <a:r>
              <a:rPr lang="hu-HU" sz="1800" dirty="0"/>
              <a:t>A </a:t>
            </a:r>
            <a:r>
              <a:rPr lang="hu-HU" sz="1800" u="sng" dirty="0"/>
              <a:t>közegelérés</a:t>
            </a:r>
            <a:r>
              <a:rPr lang="hu-HU" sz="1800" dirty="0"/>
              <a:t> az a módszer, amellyel az eszköz meghatározza, hogyan és mikor fér hozzá az átviteli közeghez, ha adatokat kell továbbítani a hálózaton</a:t>
            </a:r>
            <a:r>
              <a:rPr lang="hu-HU" sz="1800" dirty="0" smtClean="0"/>
              <a:t>.</a:t>
            </a:r>
          </a:p>
          <a:p>
            <a:r>
              <a:rPr lang="hu-HU" sz="1800" dirty="0" smtClean="0"/>
              <a:t>A MAC-protokollt használják.</a:t>
            </a:r>
          </a:p>
          <a:p>
            <a:r>
              <a:rPr lang="hu-HU" sz="1800" dirty="0"/>
              <a:t>A </a:t>
            </a:r>
            <a:r>
              <a:rPr lang="hu-HU" sz="1800" u="sng" dirty="0"/>
              <a:t>Wi-Fi </a:t>
            </a:r>
            <a:r>
              <a:rPr lang="hu-HU" sz="1800" u="sng" dirty="0" smtClean="0"/>
              <a:t>rendszer fél-duplex</a:t>
            </a:r>
            <a:r>
              <a:rPr lang="hu-HU" sz="1800" dirty="0" smtClean="0"/>
              <a:t>, </a:t>
            </a:r>
            <a:r>
              <a:rPr lang="hu-HU" sz="1800" dirty="0"/>
              <a:t>ezért a vezeték nélküli kliensek ugyanazt a rádiócsatornát </a:t>
            </a:r>
            <a:r>
              <a:rPr lang="hu-HU" sz="1800" dirty="0" smtClean="0"/>
              <a:t>használhatják,            ez problémát okozhat mert a kliens nem hall semmit, így az ütközést sem érzékeli.</a:t>
            </a:r>
          </a:p>
          <a:p>
            <a:r>
              <a:rPr lang="hu-HU" sz="1800" dirty="0" smtClean="0"/>
              <a:t>Megoldása a DCF </a:t>
            </a:r>
            <a:r>
              <a:rPr lang="hu-HU" sz="1800" dirty="0"/>
              <a:t>(Distributed Coordination Function</a:t>
            </a:r>
            <a:r>
              <a:rPr lang="hu-HU" sz="1800" dirty="0" smtClean="0"/>
              <a:t>)</a:t>
            </a:r>
          </a:p>
          <a:p>
            <a:pPr lvl="1"/>
            <a:r>
              <a:rPr lang="hu-HU" sz="1600" dirty="0" smtClean="0"/>
              <a:t>Ez azt jelenti hogy a kliens akkor kezdeményez adást ha a csatorna szabad.</a:t>
            </a:r>
          </a:p>
          <a:p>
            <a:r>
              <a:rPr lang="hu-HU" sz="1800" dirty="0"/>
              <a:t> </a:t>
            </a:r>
            <a:r>
              <a:rPr lang="hu-HU" sz="1800" dirty="0" smtClean="0"/>
              <a:t>A vezeték </a:t>
            </a:r>
            <a:r>
              <a:rPr lang="hu-HU" sz="1800" dirty="0"/>
              <a:t>nélküli kliensek és az AP-k </a:t>
            </a:r>
            <a:r>
              <a:rPr lang="hu-HU" sz="1800" u="sng" dirty="0"/>
              <a:t>RTS</a:t>
            </a:r>
            <a:r>
              <a:rPr lang="hu-HU" sz="1800" dirty="0"/>
              <a:t> és </a:t>
            </a:r>
            <a:r>
              <a:rPr lang="hu-HU" sz="1800" u="sng" dirty="0"/>
              <a:t>CTS</a:t>
            </a:r>
            <a:r>
              <a:rPr lang="hu-HU" sz="1800" dirty="0"/>
              <a:t> vezérlőkereteket használnak </a:t>
            </a:r>
            <a:r>
              <a:rPr lang="hu-HU" sz="1800" dirty="0" smtClean="0"/>
              <a:t>az adatforgalom </a:t>
            </a:r>
            <a:r>
              <a:rPr lang="hu-HU" sz="1800" dirty="0"/>
              <a:t>elősegítéséhez.</a:t>
            </a:r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2311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hu-HU" sz="3000" dirty="0"/>
              <a:t>A vezeték nélküli kliens és az AP (Access Point) társítása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300" y="1638300"/>
            <a:ext cx="4371975" cy="3571875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vezeték nélküli klienseknek csatlakozniuk kell egy </a:t>
            </a:r>
            <a:r>
              <a:rPr lang="hu-HU" u="sng" dirty="0"/>
              <a:t>AP</a:t>
            </a:r>
            <a:r>
              <a:rPr lang="hu-HU" dirty="0"/>
              <a:t>-hoz vagy egy </a:t>
            </a:r>
            <a:r>
              <a:rPr lang="hu-HU" u="sng" dirty="0"/>
              <a:t>vezeték nélküli forgalomirányítóhoz</a:t>
            </a:r>
            <a:r>
              <a:rPr lang="hu-HU" dirty="0"/>
              <a:t>, hogy kommunikálni tudjanak a hálózaton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vezeték nélküli kliensek által használt felügyeleti keretek végzik a következő </a:t>
            </a:r>
            <a:r>
              <a:rPr lang="hu-HU" dirty="0" smtClean="0"/>
              <a:t>      </a:t>
            </a:r>
            <a:r>
              <a:rPr lang="hu-HU" u="sng" dirty="0" smtClean="0"/>
              <a:t>3 </a:t>
            </a:r>
            <a:r>
              <a:rPr lang="hu-HU" u="sng" dirty="0"/>
              <a:t>lépéses műveletsort</a:t>
            </a:r>
            <a:r>
              <a:rPr lang="hu-HU" dirty="0" smtClean="0"/>
              <a:t>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u-HU" dirty="0"/>
              <a:t>Új AP felderítése</a:t>
            </a:r>
            <a:r>
              <a:rPr lang="hu-HU" dirty="0" smtClean="0"/>
              <a:t>. (Discover)</a:t>
            </a: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dirty="0"/>
              <a:t>Hitelesítés az AP-n</a:t>
            </a:r>
            <a:r>
              <a:rPr lang="hu-HU" dirty="0" smtClean="0"/>
              <a:t>. (Authenticate)</a:t>
            </a: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dirty="0"/>
              <a:t>Társulás az AP-vel</a:t>
            </a:r>
            <a:r>
              <a:rPr lang="hu-HU" dirty="0" smtClean="0"/>
              <a:t>. (Associate)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88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000" dirty="0"/>
              <a:t>Csatlakozási </a:t>
            </a:r>
            <a:r>
              <a:rPr lang="hu-HU" sz="3000" dirty="0" smtClean="0"/>
              <a:t>paraméterek</a:t>
            </a:r>
            <a:endParaRPr lang="hu-HU" sz="3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1800" dirty="0"/>
              <a:t>A vezeték nélküli kliens és az AP társításához egyeztetni kell bizonyos </a:t>
            </a:r>
            <a:r>
              <a:rPr lang="hu-HU" sz="1800" u="sng" dirty="0" smtClean="0"/>
              <a:t>paraméterek</a:t>
            </a:r>
            <a:r>
              <a:rPr lang="hu-HU" sz="1800" dirty="0" smtClean="0"/>
              <a:t>et.</a:t>
            </a:r>
          </a:p>
          <a:p>
            <a:r>
              <a:rPr lang="hu-HU" sz="1800" dirty="0"/>
              <a:t>A leggyakoribb vezeték nélküli paraméterek</a:t>
            </a:r>
            <a:r>
              <a:rPr lang="hu-HU" sz="1800" dirty="0" smtClean="0"/>
              <a:t>:</a:t>
            </a:r>
          </a:p>
          <a:p>
            <a:pPr lvl="1"/>
            <a:r>
              <a:rPr lang="hu-HU" sz="1600" b="1" dirty="0"/>
              <a:t>Network </a:t>
            </a:r>
            <a:r>
              <a:rPr lang="hu-HU" sz="1600" b="1" dirty="0" smtClean="0"/>
              <a:t>mode </a:t>
            </a:r>
            <a:r>
              <a:rPr lang="hu-HU" sz="1600" b="1" dirty="0"/>
              <a:t>(hálózati mód</a:t>
            </a:r>
            <a:r>
              <a:rPr lang="hu-HU" sz="1600" b="1" dirty="0" smtClean="0"/>
              <a:t>): </a:t>
            </a:r>
            <a:r>
              <a:rPr lang="hu-HU" sz="1400" dirty="0"/>
              <a:t>A 802.11 WLAN-szabványt jelöli.</a:t>
            </a:r>
            <a:endParaRPr lang="hu-HU" sz="1400" b="1" dirty="0" smtClean="0"/>
          </a:p>
          <a:p>
            <a:pPr lvl="1"/>
            <a:r>
              <a:rPr lang="hu-HU" sz="1600" b="1" dirty="0" smtClean="0"/>
              <a:t>SSID: </a:t>
            </a:r>
            <a:r>
              <a:rPr lang="hu-HU" sz="1400" dirty="0"/>
              <a:t>Az SSID egy egyedi azonosító, mely a vezeték nélküli kliens számára a közelben levő hálózatok megkülönböztetésére szolgál.</a:t>
            </a:r>
            <a:endParaRPr lang="hu-HU" sz="1400" b="1" dirty="0" smtClean="0"/>
          </a:p>
          <a:p>
            <a:pPr lvl="1"/>
            <a:r>
              <a:rPr lang="hu-HU" sz="1600" b="1" dirty="0" smtClean="0"/>
              <a:t>Csatorna beállítások: </a:t>
            </a:r>
            <a:r>
              <a:rPr lang="hu-HU" dirty="0"/>
              <a:t> </a:t>
            </a:r>
            <a:r>
              <a:rPr lang="hu-HU" sz="1400" dirty="0"/>
              <a:t>Azonosítja a vezeték nélküli adattovábbításhoz használt frekvenciasávokat.</a:t>
            </a:r>
            <a:endParaRPr lang="hu-HU" sz="1400" b="1" dirty="0" smtClean="0"/>
          </a:p>
          <a:p>
            <a:pPr lvl="1"/>
            <a:r>
              <a:rPr lang="hu-HU" sz="1600" b="1" dirty="0"/>
              <a:t>Security mode (biztonság</a:t>
            </a:r>
            <a:r>
              <a:rPr lang="hu-HU" sz="1600" b="1" dirty="0" smtClean="0"/>
              <a:t>): </a:t>
            </a:r>
            <a:r>
              <a:rPr lang="hu-HU" sz="1400" dirty="0"/>
              <a:t>A biztonsági beállításokat jelenti, például WEP, WPA és WPA2</a:t>
            </a:r>
            <a:r>
              <a:rPr lang="hu-HU" sz="1400" dirty="0" smtClean="0"/>
              <a:t>.  (Otthoni környezetben használjuk a WPA2 Personal módot)</a:t>
            </a:r>
            <a:endParaRPr lang="hu-HU" sz="1400" b="1" dirty="0" smtClean="0"/>
          </a:p>
          <a:p>
            <a:pPr lvl="1"/>
            <a:r>
              <a:rPr lang="hu-HU" sz="1600" b="1" dirty="0"/>
              <a:t>Encryption (titkosítás</a:t>
            </a:r>
            <a:r>
              <a:rPr lang="hu-HU" sz="1600" b="1" dirty="0" smtClean="0"/>
              <a:t>)</a:t>
            </a:r>
          </a:p>
          <a:p>
            <a:pPr lvl="1"/>
            <a:r>
              <a:rPr lang="hu-HU" sz="1600" b="1" dirty="0" smtClean="0"/>
              <a:t>Password (jelszó): </a:t>
            </a:r>
            <a:r>
              <a:rPr lang="hu-HU" sz="1400" dirty="0"/>
              <a:t>Meggátolja a behatolók és a kéretlen felhasználók csatlakozását a hálózathoz.</a:t>
            </a:r>
            <a:endParaRPr lang="hu-HU" sz="1400" b="1" dirty="0" smtClean="0"/>
          </a:p>
          <a:p>
            <a:pPr lvl="1"/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31114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000" dirty="0" smtClean="0"/>
              <a:t>AP Discover (Felderítés)</a:t>
            </a:r>
            <a:endParaRPr lang="hu-HU" sz="3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000" dirty="0" smtClean="0"/>
              <a:t>A csatlakozás érdekében a vezeték nélküli eszközöknek fel kell kutatniuk az AP-t vagy a forgalomirányítót, melyhez egy </a:t>
            </a:r>
            <a:r>
              <a:rPr lang="hu-HU" sz="2000" u="sng" dirty="0" smtClean="0"/>
              <a:t>pásztázási</a:t>
            </a:r>
            <a:r>
              <a:rPr lang="hu-HU" sz="2000" dirty="0" smtClean="0"/>
              <a:t> (probe) folyamatot alkalmaznak. Ez lehet:</a:t>
            </a:r>
          </a:p>
          <a:p>
            <a:pPr lvl="1"/>
            <a:r>
              <a:rPr lang="hu-HU" sz="1800" b="1" dirty="0" smtClean="0"/>
              <a:t>Passive mode (passzív mód): </a:t>
            </a:r>
          </a:p>
          <a:p>
            <a:pPr lvl="2"/>
            <a:r>
              <a:rPr lang="hu-HU" sz="1600" dirty="0" smtClean="0"/>
              <a:t>Az AP nyíltan hirdeti szolgáltatásait szórással periodikusan küldött </a:t>
            </a:r>
            <a:r>
              <a:rPr lang="hu-HU" sz="1600" u="sng" dirty="0" smtClean="0"/>
              <a:t>beacon</a:t>
            </a:r>
            <a:r>
              <a:rPr lang="hu-HU" sz="1600" dirty="0" smtClean="0"/>
              <a:t> (jelzőtűz) keretekkel, melyek tartalmazzák az SSID-t </a:t>
            </a:r>
          </a:p>
          <a:p>
            <a:pPr lvl="2"/>
            <a:r>
              <a:rPr lang="hu-HU" sz="1600" dirty="0" smtClean="0"/>
              <a:t>Tartalmazza: </a:t>
            </a:r>
            <a:r>
              <a:rPr lang="hu-HU" sz="1600" dirty="0"/>
              <a:t>T</a:t>
            </a:r>
            <a:r>
              <a:rPr lang="hu-HU" sz="1600" dirty="0" smtClean="0"/>
              <a:t>ámogatott </a:t>
            </a:r>
            <a:r>
              <a:rPr lang="hu-HU" sz="1600" dirty="0"/>
              <a:t>szabványokat és a biztonsági beállításokat.</a:t>
            </a:r>
            <a:endParaRPr lang="hu-HU" sz="1600" b="1" dirty="0" smtClean="0"/>
          </a:p>
          <a:p>
            <a:pPr lvl="1">
              <a:lnSpc>
                <a:spcPct val="150000"/>
              </a:lnSpc>
            </a:pPr>
            <a:r>
              <a:rPr lang="hu-HU" sz="1800" b="1" dirty="0" smtClean="0"/>
              <a:t>Active mode (aktív mód): </a:t>
            </a:r>
          </a:p>
          <a:p>
            <a:pPr lvl="2"/>
            <a:r>
              <a:rPr lang="hu-HU" sz="1600" dirty="0" smtClean="0"/>
              <a:t>A </a:t>
            </a:r>
            <a:r>
              <a:rPr lang="hu-HU" sz="1600" dirty="0"/>
              <a:t>vezeték nélküli klienseknek ismerniük kell az SSID-t</a:t>
            </a:r>
            <a:r>
              <a:rPr lang="hu-HU" sz="1600" dirty="0" smtClean="0"/>
              <a:t>.</a:t>
            </a:r>
          </a:p>
          <a:p>
            <a:pPr lvl="2"/>
            <a:r>
              <a:rPr lang="hu-HU" sz="1600" dirty="0"/>
              <a:t>Majd el kell indítaniuk a csatlakozási folyamatot különböző csatornákon kiküldött </a:t>
            </a:r>
            <a:r>
              <a:rPr lang="hu-HU" sz="1600" u="sng" dirty="0"/>
              <a:t>szondakérés</a:t>
            </a:r>
            <a:r>
              <a:rPr lang="hu-HU" sz="1600" dirty="0"/>
              <a:t>i (probe request) </a:t>
            </a:r>
            <a:r>
              <a:rPr lang="hu-HU" sz="1600" dirty="0" smtClean="0"/>
              <a:t>keretekkel.</a:t>
            </a:r>
          </a:p>
          <a:p>
            <a:pPr lvl="2"/>
            <a:r>
              <a:rPr lang="hu-HU" sz="1600" dirty="0" smtClean="0"/>
              <a:t>Tartalmazza: SSID-t </a:t>
            </a:r>
            <a:r>
              <a:rPr lang="hu-HU" sz="1600" dirty="0"/>
              <a:t>és a támogatott szabványokat. </a:t>
            </a:r>
          </a:p>
        </p:txBody>
      </p:sp>
    </p:spTree>
    <p:extLst>
      <p:ext uri="{BB962C8B-B14F-4D97-AF65-F5344CB8AC3E}">
        <p14:creationId xmlns:p14="http://schemas.microsoft.com/office/powerpoint/2010/main" val="28952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000" dirty="0" smtClean="0"/>
              <a:t>AP Authentication </a:t>
            </a:r>
            <a:r>
              <a:rPr lang="hu-HU" sz="3000" dirty="0"/>
              <a:t>(hitelesítés</a:t>
            </a:r>
            <a:r>
              <a:rPr lang="hu-HU" sz="3000" dirty="0" smtClean="0"/>
              <a:t>)</a:t>
            </a:r>
            <a:endParaRPr lang="hu-HU" sz="3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2000" dirty="0"/>
              <a:t>A 802.11 szabványba eredetileg kétféle hitelesítési mechanizmust építettek</a:t>
            </a:r>
            <a:r>
              <a:rPr lang="hu-HU" sz="2000" dirty="0" smtClean="0"/>
              <a:t>:</a:t>
            </a:r>
          </a:p>
          <a:p>
            <a:pPr lvl="1"/>
            <a:r>
              <a:rPr lang="hu-HU" sz="1800" b="1" dirty="0"/>
              <a:t>Open authentication (nyílt</a:t>
            </a:r>
            <a:r>
              <a:rPr lang="hu-HU" sz="1800" b="1" dirty="0" smtClean="0"/>
              <a:t>): </a:t>
            </a:r>
            <a:r>
              <a:rPr lang="hu-HU" sz="1600" dirty="0"/>
              <a:t>A nyílt hitelesítés bármely vezeték nélküli kliens számára biztosítja a csatlakozást</a:t>
            </a:r>
            <a:endParaRPr lang="hu-HU" sz="1600" b="1" dirty="0" smtClean="0"/>
          </a:p>
          <a:p>
            <a:pPr lvl="1">
              <a:lnSpc>
                <a:spcPct val="100000"/>
              </a:lnSpc>
            </a:pPr>
            <a:r>
              <a:rPr lang="en-US" sz="1800" b="1" dirty="0"/>
              <a:t>Shared key authentication (megosztott kulcs</a:t>
            </a:r>
            <a:r>
              <a:rPr lang="en-US" sz="1800" b="1" dirty="0" smtClean="0"/>
              <a:t>)</a:t>
            </a:r>
            <a:r>
              <a:rPr lang="hu-HU" sz="1800" b="1" dirty="0" smtClean="0"/>
              <a:t>: </a:t>
            </a:r>
            <a:r>
              <a:rPr lang="hu-HU" sz="1600" dirty="0"/>
              <a:t>A módszer alapja egy előre megosztott </a:t>
            </a:r>
            <a:r>
              <a:rPr lang="hu-HU" sz="1600" u="sng" dirty="0"/>
              <a:t>kulcs</a:t>
            </a:r>
            <a:r>
              <a:rPr lang="hu-HU" sz="1600" dirty="0"/>
              <a:t> (jelszó) a kliens és az AP </a:t>
            </a:r>
            <a:r>
              <a:rPr lang="hu-HU" sz="1600" dirty="0" smtClean="0"/>
              <a:t>között van.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3219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 flipH="1">
            <a:off x="3009207" y="2855624"/>
            <a:ext cx="0" cy="0"/>
          </a:xfrm>
        </p:spPr>
        <p:txBody>
          <a:bodyPr>
            <a:normAutofit fontScale="25000" lnSpcReduction="20000"/>
          </a:bodyPr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Hitelesítési</a:t>
            </a:r>
            <a:r>
              <a:rPr lang="hu-HU" dirty="0"/>
              <a:t> </a:t>
            </a:r>
            <a:r>
              <a:rPr lang="hu-HU" dirty="0" smtClean="0"/>
              <a:t>folyamatok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1600" dirty="0" smtClean="0"/>
              <a:t>Az </a:t>
            </a:r>
            <a:r>
              <a:rPr lang="hu-HU" sz="1600" dirty="0"/>
              <a:t>o</a:t>
            </a:r>
            <a:r>
              <a:rPr lang="hu-HU" sz="1600" dirty="0" smtClean="0"/>
              <a:t>sztott </a:t>
            </a:r>
            <a:r>
              <a:rPr lang="hu-HU" sz="1600" dirty="0"/>
              <a:t>kulcsú hitelesítés </a:t>
            </a:r>
            <a:r>
              <a:rPr lang="hu-HU" sz="1600" dirty="0" smtClean="0"/>
              <a:t>esetében: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/>
              <a:t>A vezeték nélküli kliens egy hitelesítő keretet küld az AP-nak</a:t>
            </a:r>
            <a:r>
              <a:rPr lang="hu-HU" sz="14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/>
              <a:t>Az AP egy "kihívás" szöveggel (challenge text) válaszol</a:t>
            </a:r>
            <a:r>
              <a:rPr lang="hu-HU" sz="14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/>
              <a:t>A kliens titkosítja a kapott szöveget a megosztott kulccsal, és visszaküldi az AP-nak</a:t>
            </a:r>
            <a:r>
              <a:rPr lang="hu-HU" sz="14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/>
              <a:t>Az AP visszafejti a titkosított szöveget a megosztott kulccsal</a:t>
            </a:r>
            <a:r>
              <a:rPr lang="hu-HU" sz="14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400" dirty="0"/>
              <a:t>Ha a visszafejtett szöveg megegyezik az eredetileg kiküldöttel, az AP hitelesíti a klienst</a:t>
            </a:r>
            <a:r>
              <a:rPr lang="hu-HU" sz="1400" dirty="0" smtClean="0"/>
              <a:t>.</a:t>
            </a:r>
          </a:p>
          <a:p>
            <a:r>
              <a:rPr lang="hu-HU" sz="1600" dirty="0"/>
              <a:t>A sikeres hitelesítés után az AP a társítási szakaszba lép </a:t>
            </a:r>
            <a:r>
              <a:rPr lang="hu-HU" sz="1600" dirty="0" smtClean="0"/>
              <a:t>(Association):</a:t>
            </a:r>
          </a:p>
          <a:p>
            <a:pPr lvl="1">
              <a:buFont typeface="+mj-lt"/>
              <a:buAutoNum type="arabicPeriod"/>
            </a:pPr>
            <a:r>
              <a:rPr lang="hu-HU" sz="1400" dirty="0"/>
              <a:t>A kliens küld </a:t>
            </a:r>
            <a:r>
              <a:rPr lang="hu-HU" sz="1400" dirty="0" smtClean="0"/>
              <a:t>egy </a:t>
            </a:r>
            <a:r>
              <a:rPr lang="hu-HU" sz="1400" u="sng" dirty="0" smtClean="0"/>
              <a:t>Association </a:t>
            </a:r>
            <a:r>
              <a:rPr lang="hu-HU" sz="1400" u="sng" dirty="0"/>
              <a:t>Request </a:t>
            </a:r>
            <a:r>
              <a:rPr lang="hu-HU" sz="1400" dirty="0"/>
              <a:t>(csatlakozás kérés) keretet saját MAC-címével</a:t>
            </a:r>
            <a:r>
              <a:rPr lang="hu-HU" sz="1400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hu-HU" sz="1400" dirty="0"/>
              <a:t>Az AP egy </a:t>
            </a:r>
            <a:r>
              <a:rPr lang="hu-HU" sz="1400" u="sng" dirty="0"/>
              <a:t>Associate Response </a:t>
            </a:r>
            <a:r>
              <a:rPr lang="hu-HU" sz="1400" dirty="0"/>
              <a:t>kerettel </a:t>
            </a:r>
            <a:r>
              <a:rPr lang="hu-HU" sz="1400" dirty="0" smtClean="0"/>
              <a:t>válaszol.</a:t>
            </a:r>
          </a:p>
          <a:p>
            <a:pPr lvl="1">
              <a:buFont typeface="+mj-lt"/>
              <a:buAutoNum type="arabicPeriod"/>
            </a:pPr>
            <a:r>
              <a:rPr lang="hu-HU" sz="1400" dirty="0"/>
              <a:t>Az AP hozzárendel egy logikai portot a klienshez, ez lesz a csatlakozási azonosító (</a:t>
            </a:r>
            <a:r>
              <a:rPr lang="hu-HU" sz="1400" u="sng" dirty="0"/>
              <a:t>association identifier, AID</a:t>
            </a:r>
            <a:r>
              <a:rPr lang="hu-HU" sz="1400" dirty="0" smtClean="0"/>
              <a:t>).</a:t>
            </a:r>
          </a:p>
          <a:p>
            <a:pPr lvl="2"/>
            <a:r>
              <a:rPr lang="hu-HU" sz="1400" dirty="0"/>
              <a:t>Az AID egyenértékű egy kapcsoló </a:t>
            </a:r>
            <a:r>
              <a:rPr lang="hu-HU" sz="1400" dirty="0" smtClean="0"/>
              <a:t>portal.</a:t>
            </a:r>
            <a:endParaRPr lang="hu-HU" sz="1800" dirty="0"/>
          </a:p>
          <a:p>
            <a:r>
              <a:rPr lang="hu-HU" sz="1600" dirty="0"/>
              <a:t>Az AP-hoz való társulás után </a:t>
            </a:r>
            <a:r>
              <a:rPr lang="hu-HU" sz="1600" u="sng" dirty="0"/>
              <a:t>elindulhat a kliens forgalom</a:t>
            </a:r>
            <a:r>
              <a:rPr lang="hu-HU" sz="1600" dirty="0"/>
              <a:t>.</a:t>
            </a:r>
            <a:endParaRPr lang="hu-HU" sz="1600" dirty="0" smtClean="0"/>
          </a:p>
        </p:txBody>
      </p:sp>
      <p:pic>
        <p:nvPicPr>
          <p:cNvPr id="1026" name="Picture 2" descr="Wireless Authentication Metho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182793"/>
            <a:ext cx="3827050" cy="27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536</Words>
  <Application>Microsoft Office PowerPoint</Application>
  <PresentationFormat>Szélesvásznú</PresentationFormat>
  <Paragraphs>51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Vezeték nélküli működés</vt:lpstr>
      <vt:lpstr>CSMA/CA (Carrier Sense Multiple Access with Collision Avoidance)</vt:lpstr>
      <vt:lpstr>A vezeték nélküli kliens és az AP (Access Point) társítása</vt:lpstr>
      <vt:lpstr>Csatlakozási paraméterek</vt:lpstr>
      <vt:lpstr>AP Discover (Felderítés)</vt:lpstr>
      <vt:lpstr>AP Authentication (hitelesítés)</vt:lpstr>
      <vt:lpstr>Hitelesítési folyamatok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 nélküli működés</dc:title>
  <dc:creator>tanar</dc:creator>
  <cp:lastModifiedBy>tanar</cp:lastModifiedBy>
  <cp:revision>12</cp:revision>
  <dcterms:created xsi:type="dcterms:W3CDTF">2022-11-11T11:06:39Z</dcterms:created>
  <dcterms:modified xsi:type="dcterms:W3CDTF">2022-11-11T12:43:21Z</dcterms:modified>
</cp:coreProperties>
</file>