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11D0-4B84-4459-93BF-60758AB98E3D}" type="datetimeFigureOut">
              <a:rPr lang="es-MX" smtClean="0"/>
              <a:t>13/01/2018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1E7C5-2B44-489F-A6B3-72BE302AE5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966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11D0-4B84-4459-93BF-60758AB98E3D}" type="datetimeFigureOut">
              <a:rPr lang="es-MX" smtClean="0"/>
              <a:t>13/01/2018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1E7C5-2B44-489F-A6B3-72BE302AE5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342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11D0-4B84-4459-93BF-60758AB98E3D}" type="datetimeFigureOut">
              <a:rPr lang="es-MX" smtClean="0"/>
              <a:t>13/01/2018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1E7C5-2B44-489F-A6B3-72BE302AE5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826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11D0-4B84-4459-93BF-60758AB98E3D}" type="datetimeFigureOut">
              <a:rPr lang="es-MX" smtClean="0"/>
              <a:t>13/01/2018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1E7C5-2B44-489F-A6B3-72BE302AE5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200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11D0-4B84-4459-93BF-60758AB98E3D}" type="datetimeFigureOut">
              <a:rPr lang="es-MX" smtClean="0"/>
              <a:t>13/01/2018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1E7C5-2B44-489F-A6B3-72BE302AE5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610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11D0-4B84-4459-93BF-60758AB98E3D}" type="datetimeFigureOut">
              <a:rPr lang="es-MX" smtClean="0"/>
              <a:t>13/01/2018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1E7C5-2B44-489F-A6B3-72BE302AE5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565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11D0-4B84-4459-93BF-60758AB98E3D}" type="datetimeFigureOut">
              <a:rPr lang="es-MX" smtClean="0"/>
              <a:t>13/01/2018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1E7C5-2B44-489F-A6B3-72BE302AE5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670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11D0-4B84-4459-93BF-60758AB98E3D}" type="datetimeFigureOut">
              <a:rPr lang="es-MX" smtClean="0"/>
              <a:t>13/01/2018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1E7C5-2B44-489F-A6B3-72BE302AE5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388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11D0-4B84-4459-93BF-60758AB98E3D}" type="datetimeFigureOut">
              <a:rPr lang="es-MX" smtClean="0"/>
              <a:t>13/01/2018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1E7C5-2B44-489F-A6B3-72BE302AE5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5162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11D0-4B84-4459-93BF-60758AB98E3D}" type="datetimeFigureOut">
              <a:rPr lang="es-MX" smtClean="0"/>
              <a:t>13/01/2018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1E7C5-2B44-489F-A6B3-72BE302AE5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283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11D0-4B84-4459-93BF-60758AB98E3D}" type="datetimeFigureOut">
              <a:rPr lang="es-MX" smtClean="0"/>
              <a:t>13/01/2018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1E7C5-2B44-489F-A6B3-72BE302AE5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204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111D0-4B84-4459-93BF-60758AB98E3D}" type="datetimeFigureOut">
              <a:rPr lang="es-MX" smtClean="0"/>
              <a:t>13/01/2018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1E7C5-2B44-489F-A6B3-72BE302AE5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583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15463" y="501162"/>
            <a:ext cx="968033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¿</a:t>
            </a:r>
            <a:r>
              <a:rPr lang="es-MX" sz="2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Qué </a:t>
            </a:r>
            <a:r>
              <a:rPr lang="es-MX" sz="2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 </a:t>
            </a:r>
            <a:r>
              <a:rPr lang="es-MX" sz="28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Oauth</a:t>
            </a:r>
            <a:r>
              <a:rPr lang="es-MX" sz="2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s-MX" sz="2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2?</a:t>
            </a:r>
            <a:endParaRPr lang="es-MX" sz="28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endParaRPr lang="es-MX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s-MX" sz="2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 un estándar abierto para delegar acceso, es una forma comúnmente </a:t>
            </a:r>
            <a:r>
              <a:rPr lang="es-MX" sz="2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usada </a:t>
            </a:r>
            <a:r>
              <a:rPr lang="es-MX" sz="2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por usuarios de internet para dar acceso a sitios web o aplicaciones, permitiendo acceder a su información sin proporcionar su </a:t>
            </a:r>
            <a:r>
              <a:rPr lang="es-MX" sz="28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password</a:t>
            </a:r>
            <a:r>
              <a:rPr lang="es-MX" sz="2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Este mecanismo es usado por compañías como Amazon, Google, Facebook, Microsoft y Twitter para permitir a los usuarios compartir información de sus cuentas con aplicaciones o sitios web de terceros</a:t>
            </a:r>
          </a:p>
          <a:p>
            <a:pPr algn="just"/>
            <a:endParaRPr lang="es-MX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endParaRPr lang="es-MX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82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03386" y="1494693"/>
            <a:ext cx="96803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Roles en </a:t>
            </a:r>
            <a:r>
              <a:rPr lang="es-MX" sz="28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Oauth</a:t>
            </a:r>
            <a:endParaRPr lang="es-MX" sz="28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endParaRPr lang="es-MX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s-MX" sz="2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 </a:t>
            </a:r>
            <a:r>
              <a:rPr lang="es-MX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Oauth</a:t>
            </a:r>
            <a:r>
              <a:rPr lang="es-MX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 especifican 4 roles, el cliente, una aplicación de terceros, la API del servidor de recursos, el servidor de autorización y el usuario.</a:t>
            </a:r>
          </a:p>
          <a:p>
            <a:pPr algn="just"/>
            <a:endParaRPr lang="es-MX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16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15463" y="501162"/>
            <a:ext cx="968033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¿Cómo funciona </a:t>
            </a:r>
            <a:r>
              <a:rPr lang="es-MX" sz="28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Oauth</a:t>
            </a:r>
            <a:r>
              <a:rPr lang="es-MX" sz="2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</a:p>
          <a:p>
            <a:pPr algn="just"/>
            <a:endParaRPr lang="es-MX" sz="28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s-MX" sz="2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 </a:t>
            </a:r>
            <a:r>
              <a:rPr lang="es-MX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cliente solicita permiso al servidor de autorización, dado un </a:t>
            </a:r>
            <a:r>
              <a:rPr lang="es-MX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login</a:t>
            </a:r>
            <a:r>
              <a:rPr lang="es-MX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 </a:t>
            </a:r>
            <a:r>
              <a:rPr lang="es-MX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password</a:t>
            </a:r>
            <a:r>
              <a:rPr lang="es-MX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del usuario. El servidor de autorización responde con una cadena llamada </a:t>
            </a:r>
            <a:r>
              <a:rPr lang="es-MX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token</a:t>
            </a:r>
            <a:r>
              <a:rPr lang="es-MX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que incluso tiene un tiempo de vida. El intercambio de información entre el cliente y el servidor de recursos se hace mediante el </a:t>
            </a:r>
            <a:r>
              <a:rPr lang="es-MX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token</a:t>
            </a:r>
            <a:r>
              <a:rPr lang="es-MX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sin involucrar la información del </a:t>
            </a:r>
            <a:r>
              <a:rPr lang="es-MX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password</a:t>
            </a:r>
            <a:r>
              <a:rPr lang="es-MX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en todas las solicitudes. El servidor de autorización y de recursos puede estar ubicado en el mismo equipo o se puede delegar la autenticación a aplicaciones como twitter, Facebook, google o </a:t>
            </a:r>
            <a:r>
              <a:rPr lang="es-MX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microsoft</a:t>
            </a:r>
            <a:endParaRPr lang="es-MX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51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208</Words>
  <Application>Microsoft Office PowerPoint</Application>
  <PresentationFormat>Panorámica</PresentationFormat>
  <Paragraphs>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marcos</dc:creator>
  <cp:lastModifiedBy>marcos</cp:lastModifiedBy>
  <cp:revision>3</cp:revision>
  <dcterms:created xsi:type="dcterms:W3CDTF">2018-01-04T04:42:50Z</dcterms:created>
  <dcterms:modified xsi:type="dcterms:W3CDTF">2018-01-13T06:04:57Z</dcterms:modified>
</cp:coreProperties>
</file>