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185ABA8-8783-4162-BC27-5C494FE1E40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85DFD72-F471-43BC-B6F9-32468C46F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35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ABA8-8783-4162-BC27-5C494FE1E40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FD72-F471-43BC-B6F9-32468C46F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657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ABA8-8783-4162-BC27-5C494FE1E40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FD72-F471-43BC-B6F9-32468C46F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425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ABA8-8783-4162-BC27-5C494FE1E40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FD72-F471-43BC-B6F9-32468C46F8B3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2696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ABA8-8783-4162-BC27-5C494FE1E40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FD72-F471-43BC-B6F9-32468C46F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64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ABA8-8783-4162-BC27-5C494FE1E40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FD72-F471-43BC-B6F9-32468C46F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44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ABA8-8783-4162-BC27-5C494FE1E40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FD72-F471-43BC-B6F9-32468C46F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85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ABA8-8783-4162-BC27-5C494FE1E40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FD72-F471-43BC-B6F9-32468C46F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6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ABA8-8783-4162-BC27-5C494FE1E40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FD72-F471-43BC-B6F9-32468C46F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16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ABA8-8783-4162-BC27-5C494FE1E40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FD72-F471-43BC-B6F9-32468C46F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90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ABA8-8783-4162-BC27-5C494FE1E40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FD72-F471-43BC-B6F9-32468C46F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436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ABA8-8783-4162-BC27-5C494FE1E40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FD72-F471-43BC-B6F9-32468C46F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0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ABA8-8783-4162-BC27-5C494FE1E40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FD72-F471-43BC-B6F9-32468C46F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53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ABA8-8783-4162-BC27-5C494FE1E40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FD72-F471-43BC-B6F9-32468C46F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932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ABA8-8783-4162-BC27-5C494FE1E40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FD72-F471-43BC-B6F9-32468C46F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32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ABA8-8783-4162-BC27-5C494FE1E40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FD72-F471-43BC-B6F9-32468C46F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20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ABA8-8783-4162-BC27-5C494FE1E40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FD72-F471-43BC-B6F9-32468C46F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44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5ABA8-8783-4162-BC27-5C494FE1E40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FD72-F471-43BC-B6F9-32468C46F8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934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99831" y="1122363"/>
            <a:ext cx="8791575" cy="23876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Кодирование видеоинформации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99831" y="3509963"/>
            <a:ext cx="8791575" cy="1655762"/>
          </a:xfrm>
        </p:spPr>
        <p:txBody>
          <a:bodyPr/>
          <a:lstStyle/>
          <a:p>
            <a:r>
              <a:rPr lang="ru-RU" dirty="0" smtClean="0"/>
              <a:t>Выполнил студент группы 1бАсу1 Козюлев Федор</a:t>
            </a:r>
            <a:endParaRPr lang="ru-RU" dirty="0"/>
          </a:p>
        </p:txBody>
      </p:sp>
      <p:pic>
        <p:nvPicPr>
          <p:cNvPr id="1026" name="Picture 2" descr="https://pp.vk.me/c637330/v637330344/dd96/ssHc43gdmq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4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868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трелка вправо 13"/>
          <p:cNvSpPr/>
          <p:nvPr/>
        </p:nvSpPr>
        <p:spPr>
          <a:xfrm rot="2290744">
            <a:off x="8366828" y="4103099"/>
            <a:ext cx="924276" cy="51380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9142466">
            <a:off x="8279029" y="5016971"/>
            <a:ext cx="1069656" cy="51380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602704">
            <a:off x="1450069" y="4913953"/>
            <a:ext cx="1506583" cy="51380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20157027">
            <a:off x="1428434" y="4186645"/>
            <a:ext cx="1506583" cy="51380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5176884" y="5212080"/>
            <a:ext cx="1136065" cy="51380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Алгоритм кодирования видеоинформации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964280"/>
            <a:ext cx="9905999" cy="1312319"/>
          </a:xfrm>
        </p:spPr>
        <p:txBody>
          <a:bodyPr/>
          <a:lstStyle/>
          <a:p>
            <a:r>
              <a:rPr lang="ru-RU" dirty="0" smtClean="0"/>
              <a:t>Любую </a:t>
            </a:r>
            <a:r>
              <a:rPr lang="ru-RU" dirty="0"/>
              <a:t>видеоинформацию можно дифференцировать, то есть разложить на две ключевые составляющие: звуковую и графическую.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62520" y="4545874"/>
            <a:ext cx="2307182" cy="4789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Входной видеофайл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69702" y="3862250"/>
            <a:ext cx="2307182" cy="4789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Звук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69702" y="5229498"/>
            <a:ext cx="2307182" cy="4789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Графика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5176884" y="3844832"/>
            <a:ext cx="1136065" cy="51380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312949" y="3862111"/>
            <a:ext cx="2307182" cy="4789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Кодирование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312949" y="5229498"/>
            <a:ext cx="2307182" cy="4789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Кодирование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9205791" y="4545874"/>
            <a:ext cx="2307182" cy="4789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Результат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633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Расчёт </a:t>
            </a:r>
            <a:r>
              <a:rPr lang="ru-RU" sz="3200" dirty="0" smtClean="0"/>
              <a:t>информационного </a:t>
            </a:r>
            <a:r>
              <a:rPr lang="ru-RU" sz="3200" dirty="0"/>
              <a:t>объема </a:t>
            </a:r>
            <a:r>
              <a:rPr lang="ru-RU" sz="3200" dirty="0" smtClean="0"/>
              <a:t>видео-файла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r>
              <a:rPr lang="ru-RU" dirty="0" smtClean="0"/>
              <a:t>Расчёт </a:t>
            </a:r>
            <a:r>
              <a:rPr lang="ru-RU" dirty="0"/>
              <a:t>информационного объёма видео-файла можно производить по следующей </a:t>
            </a:r>
            <a:r>
              <a:rPr lang="ru-RU" dirty="0" smtClean="0"/>
              <a:t>формуле: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</a:t>
            </a:r>
            <a:r>
              <a:rPr lang="ru-RU" dirty="0" err="1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V</a:t>
            </a:r>
            <a:r>
              <a:rPr lang="ru-RU" baseline="-25000" dirty="0" err="1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video</a:t>
            </a:r>
            <a:r>
              <a:rPr lang="ru-RU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 = </a:t>
            </a:r>
            <a:r>
              <a:rPr lang="ru-RU" dirty="0" err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V</a:t>
            </a:r>
            <a:r>
              <a:rPr lang="ru-RU" baseline="-25000" dirty="0" err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anim</a:t>
            </a:r>
            <a:r>
              <a:rPr lang="ru-RU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 + </a:t>
            </a:r>
            <a:r>
              <a:rPr lang="ru-RU" dirty="0" err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V</a:t>
            </a:r>
            <a:r>
              <a:rPr lang="ru-RU" baseline="-25000" dirty="0" err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audio</a:t>
            </a:r>
            <a:r>
              <a:rPr lang="ru-RU" dirty="0"/>
              <a:t> </a:t>
            </a:r>
            <a:endParaRPr lang="ru-RU" dirty="0" smtClean="0"/>
          </a:p>
          <a:p>
            <a:pPr lvl="1"/>
            <a:r>
              <a:rPr lang="ru-RU" dirty="0" err="1"/>
              <a:t>V</a:t>
            </a:r>
            <a:r>
              <a:rPr lang="ru-RU" baseline="-25000" dirty="0" err="1"/>
              <a:t>video</a:t>
            </a:r>
            <a:r>
              <a:rPr lang="ru-RU" dirty="0"/>
              <a:t> – это информационный объём </a:t>
            </a:r>
            <a:r>
              <a:rPr lang="ru-RU" dirty="0" smtClean="0"/>
              <a:t>видео-файла</a:t>
            </a:r>
          </a:p>
          <a:p>
            <a:pPr lvl="1"/>
            <a:r>
              <a:rPr lang="ru-RU" dirty="0" err="1" smtClean="0"/>
              <a:t>V</a:t>
            </a:r>
            <a:r>
              <a:rPr lang="ru-RU" baseline="-25000" dirty="0" err="1" smtClean="0"/>
              <a:t>anim</a:t>
            </a:r>
            <a:r>
              <a:rPr lang="ru-RU" dirty="0"/>
              <a:t> – это информационный объём </a:t>
            </a:r>
            <a:r>
              <a:rPr lang="ru-RU" dirty="0" smtClean="0"/>
              <a:t>графики </a:t>
            </a:r>
            <a:r>
              <a:rPr lang="ru-RU" dirty="0"/>
              <a:t>(видео-ряда</a:t>
            </a:r>
            <a:r>
              <a:rPr lang="ru-RU" dirty="0" smtClean="0"/>
              <a:t>) </a:t>
            </a:r>
          </a:p>
          <a:p>
            <a:pPr lvl="1"/>
            <a:r>
              <a:rPr lang="ru-RU" dirty="0" err="1" smtClean="0"/>
              <a:t>V</a:t>
            </a:r>
            <a:r>
              <a:rPr lang="ru-RU" baseline="-25000" dirty="0" err="1" smtClean="0"/>
              <a:t>audio</a:t>
            </a:r>
            <a:r>
              <a:rPr lang="ru-RU" dirty="0"/>
              <a:t> – это информационный объём </a:t>
            </a:r>
            <a:r>
              <a:rPr lang="ru-RU" dirty="0" smtClean="0"/>
              <a:t>аудио-файла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674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094" y="1770516"/>
            <a:ext cx="6173787" cy="3541714"/>
          </a:xfrm>
        </p:spPr>
        <p:txBody>
          <a:bodyPr>
            <a:normAutofit/>
          </a:bodyPr>
          <a:lstStyle/>
          <a:p>
            <a:r>
              <a:rPr lang="ru-RU" dirty="0" smtClean="0"/>
              <a:t>Дано:</a:t>
            </a:r>
          </a:p>
          <a:p>
            <a:pPr lvl="1"/>
            <a:r>
              <a:rPr lang="ru-RU" dirty="0" smtClean="0"/>
              <a:t>Частота кадров</a:t>
            </a:r>
            <a:r>
              <a:rPr lang="en-US" dirty="0" smtClean="0"/>
              <a:t>: </a:t>
            </a:r>
            <a:r>
              <a:rPr lang="ru-RU" dirty="0" smtClean="0"/>
              <a:t>24</a:t>
            </a:r>
          </a:p>
          <a:p>
            <a:pPr lvl="1"/>
            <a:r>
              <a:rPr lang="ru-RU" dirty="0"/>
              <a:t>Размер </a:t>
            </a:r>
            <a:r>
              <a:rPr lang="ru-RU" dirty="0" smtClean="0"/>
              <a:t>изображения</a:t>
            </a:r>
            <a:r>
              <a:rPr lang="en-US" dirty="0" smtClean="0"/>
              <a:t>: </a:t>
            </a:r>
            <a:r>
              <a:rPr lang="ru-RU" dirty="0" smtClean="0"/>
              <a:t>1920х720</a:t>
            </a:r>
            <a:endParaRPr lang="ru-RU" dirty="0"/>
          </a:p>
          <a:p>
            <a:pPr lvl="1"/>
            <a:r>
              <a:rPr lang="ru-RU" dirty="0" smtClean="0"/>
              <a:t>Глубина цвета</a:t>
            </a:r>
            <a:r>
              <a:rPr lang="en-US" dirty="0" smtClean="0"/>
              <a:t>:</a:t>
            </a:r>
            <a:r>
              <a:rPr lang="ru-RU" dirty="0" smtClean="0"/>
              <a:t> 32бит</a:t>
            </a:r>
          </a:p>
          <a:p>
            <a:pPr lvl="1"/>
            <a:r>
              <a:rPr lang="ru-RU" dirty="0" smtClean="0"/>
              <a:t>Аудио-дорожка</a:t>
            </a:r>
            <a:r>
              <a:rPr lang="en-US" dirty="0" smtClean="0"/>
              <a:t>:</a:t>
            </a:r>
            <a:r>
              <a:rPr lang="ru-RU" dirty="0" smtClean="0"/>
              <a:t> стерео</a:t>
            </a:r>
          </a:p>
          <a:p>
            <a:pPr lvl="1"/>
            <a:r>
              <a:rPr lang="ru-RU" dirty="0"/>
              <a:t>Глубина </a:t>
            </a:r>
            <a:r>
              <a:rPr lang="ru-RU" dirty="0" smtClean="0"/>
              <a:t>звука</a:t>
            </a:r>
            <a:r>
              <a:rPr lang="en-US" dirty="0" smtClean="0"/>
              <a:t>:</a:t>
            </a:r>
            <a:r>
              <a:rPr lang="ru-RU" dirty="0" smtClean="0"/>
              <a:t> 16бит</a:t>
            </a:r>
          </a:p>
          <a:p>
            <a:pPr lvl="1"/>
            <a:r>
              <a:rPr lang="ru-RU" dirty="0"/>
              <a:t>Частота дискретизации </a:t>
            </a:r>
            <a:r>
              <a:rPr lang="ru-RU" dirty="0" smtClean="0"/>
              <a:t>аудио-потока</a:t>
            </a:r>
            <a:r>
              <a:rPr lang="en-US" dirty="0" smtClean="0"/>
              <a:t>:</a:t>
            </a:r>
            <a:r>
              <a:rPr lang="ru-RU" dirty="0" smtClean="0"/>
              <a:t> 44 100</a:t>
            </a:r>
            <a:r>
              <a:rPr lang="ru-RU" dirty="0"/>
              <a:t>Гц</a:t>
            </a:r>
            <a:endParaRPr lang="ru-RU" dirty="0" smtClean="0"/>
          </a:p>
          <a:p>
            <a:pPr lvl="1"/>
            <a:r>
              <a:rPr lang="ru-RU" dirty="0" smtClean="0"/>
              <a:t>Время</a:t>
            </a:r>
            <a:r>
              <a:rPr lang="en-US" dirty="0" smtClean="0"/>
              <a:t>: </a:t>
            </a:r>
            <a:r>
              <a:rPr lang="ru-RU" dirty="0" smtClean="0"/>
              <a:t>2</a:t>
            </a:r>
            <a:r>
              <a:rPr lang="ru-RU" dirty="0"/>
              <a:t>ч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141412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smtClean="0"/>
              <a:t>Расчёт информационного объема видео-файла</a:t>
            </a:r>
            <a:endParaRPr lang="ru-RU" sz="3200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6185852" y="1770516"/>
            <a:ext cx="617378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Расчёт графики:</a:t>
            </a:r>
          </a:p>
          <a:p>
            <a:pPr lvl="1"/>
            <a:r>
              <a:rPr lang="ru-RU" dirty="0" smtClean="0"/>
              <a:t>1920 * 720 * 32бит * 24 * 7200с = 890Гб</a:t>
            </a:r>
          </a:p>
          <a:p>
            <a:r>
              <a:rPr lang="ru-RU" dirty="0" smtClean="0"/>
              <a:t>Расчёт аудио:</a:t>
            </a:r>
          </a:p>
          <a:p>
            <a:pPr lvl="1"/>
            <a:r>
              <a:rPr lang="ru-RU" dirty="0" smtClean="0"/>
              <a:t>44100Гц * 16бит * 2 * 7200с = 1,18Гб</a:t>
            </a:r>
          </a:p>
          <a:p>
            <a:r>
              <a:rPr lang="ru-RU" dirty="0" smtClean="0"/>
              <a:t>Результат:</a:t>
            </a:r>
          </a:p>
          <a:p>
            <a:pPr lvl="1"/>
            <a:r>
              <a:rPr lang="ru-RU" dirty="0" smtClean="0"/>
              <a:t>890Гб + 1,18Гб = </a:t>
            </a:r>
            <a:r>
              <a:rPr lang="ru-RU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891,18Гб</a:t>
            </a:r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519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Методы сжатия видео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Уменьшение объема графики:</a:t>
            </a:r>
          </a:p>
          <a:p>
            <a:pPr lvl="1"/>
            <a:r>
              <a:rPr lang="ru-RU" dirty="0" smtClean="0"/>
              <a:t>Уменьшение разрешения изображения.</a:t>
            </a:r>
          </a:p>
          <a:p>
            <a:pPr lvl="1"/>
            <a:r>
              <a:rPr lang="ru-RU" dirty="0" smtClean="0"/>
              <a:t>Уменьшение глубины цвета.</a:t>
            </a:r>
          </a:p>
          <a:p>
            <a:pPr lvl="1"/>
            <a:r>
              <a:rPr lang="ru-RU" dirty="0" smtClean="0"/>
              <a:t>Уменьшение частоты кадров.</a:t>
            </a:r>
          </a:p>
          <a:p>
            <a:r>
              <a:rPr lang="ru-RU" dirty="0" smtClean="0"/>
              <a:t>Уменьшение объема звука.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581" y="2403838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83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Стандарты Сжатия видео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0260" y="1996730"/>
            <a:ext cx="120265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Год	Стандарт			Издатель		Применение</a:t>
            </a:r>
          </a:p>
          <a:p>
            <a:r>
              <a:rPr lang="ru-RU" sz="1600" dirty="0" smtClean="0"/>
              <a:t>1984	</a:t>
            </a:r>
            <a:r>
              <a:rPr lang="en-US" sz="1600" dirty="0" smtClean="0"/>
              <a:t>H.120	</a:t>
            </a:r>
            <a:r>
              <a:rPr lang="ru-RU" sz="1600" dirty="0" smtClean="0"/>
              <a:t>		МСЭ-Т	</a:t>
            </a:r>
          </a:p>
          <a:p>
            <a:r>
              <a:rPr lang="ru-RU" sz="1600" dirty="0" smtClean="0"/>
              <a:t>1988	</a:t>
            </a:r>
            <a:r>
              <a:rPr lang="en-US" sz="1600" dirty="0" smtClean="0"/>
              <a:t>H.261	</a:t>
            </a:r>
            <a:r>
              <a:rPr lang="ru-RU" sz="1600" dirty="0" smtClean="0"/>
              <a:t>		МСЭ-Т		видеоконференция, видеосвязь</a:t>
            </a:r>
          </a:p>
          <a:p>
            <a:r>
              <a:rPr lang="ru-RU" sz="1600" dirty="0" smtClean="0"/>
              <a:t>1993	</a:t>
            </a:r>
            <a:r>
              <a:rPr lang="en-US" sz="1600" dirty="0" smtClean="0"/>
              <a:t>MPEG-1 </a:t>
            </a:r>
            <a:r>
              <a:rPr lang="ru-RU" sz="1600" dirty="0" smtClean="0"/>
              <a:t>	</a:t>
            </a:r>
            <a:r>
              <a:rPr lang="en-US" sz="1600" dirty="0" smtClean="0"/>
              <a:t>Part 2	</a:t>
            </a:r>
            <a:r>
              <a:rPr lang="ru-RU" sz="1600" dirty="0" smtClean="0"/>
              <a:t>	ИСО, МЭК	</a:t>
            </a:r>
            <a:r>
              <a:rPr lang="en-US" sz="1600" dirty="0" smtClean="0"/>
              <a:t>Video CD</a:t>
            </a:r>
          </a:p>
          <a:p>
            <a:r>
              <a:rPr lang="en-US" sz="1600" dirty="0" smtClean="0"/>
              <a:t>1995	H.262/MPEG-2 Part 2	</a:t>
            </a:r>
            <a:r>
              <a:rPr lang="ru-RU" sz="1600" dirty="0" smtClean="0"/>
              <a:t>ИСО, МЭК, МСЭ-Т	</a:t>
            </a:r>
            <a:r>
              <a:rPr lang="en-US" sz="1600" dirty="0" smtClean="0"/>
              <a:t>DVD Video, Blu-ray, Digital Video Broadcasting, SVCD</a:t>
            </a:r>
          </a:p>
          <a:p>
            <a:r>
              <a:rPr lang="en-US" sz="1600" dirty="0" smtClean="0"/>
              <a:t>1996	H.263	</a:t>
            </a:r>
            <a:r>
              <a:rPr lang="ru-RU" sz="1600" dirty="0" smtClean="0"/>
              <a:t>		МСЭ-Т		видеоконференция, видеосвязь, видео в мобильных телефонах (3</a:t>
            </a:r>
            <a:r>
              <a:rPr lang="en-US" sz="1600" dirty="0" smtClean="0"/>
              <a:t>GP)</a:t>
            </a:r>
          </a:p>
          <a:p>
            <a:r>
              <a:rPr lang="en-US" sz="1600" dirty="0" smtClean="0"/>
              <a:t>1999	MPEG-4 Part 2	</a:t>
            </a:r>
            <a:r>
              <a:rPr lang="ru-RU" sz="1600" dirty="0" smtClean="0"/>
              <a:t>	ИСО, МЭК		видео в Интернете (</a:t>
            </a:r>
            <a:r>
              <a:rPr lang="en-US" sz="1600" dirty="0" smtClean="0"/>
              <a:t>DivX, </a:t>
            </a:r>
            <a:r>
              <a:rPr lang="en-US" sz="1600" dirty="0" err="1" smtClean="0"/>
              <a:t>Xvid</a:t>
            </a:r>
            <a:r>
              <a:rPr lang="en-US" sz="1600" dirty="0" smtClean="0"/>
              <a:t> …)</a:t>
            </a:r>
          </a:p>
          <a:p>
            <a:r>
              <a:rPr lang="en-US" sz="1600" dirty="0" smtClean="0"/>
              <a:t>2003	H.264/MPEG-4 AVC	</a:t>
            </a:r>
            <a:r>
              <a:rPr lang="ru-RU" sz="1600" dirty="0" smtClean="0"/>
              <a:t>	</a:t>
            </a:r>
            <a:r>
              <a:rPr lang="en-US" sz="1600" dirty="0" smtClean="0"/>
              <a:t>Sony, Panasonic, </a:t>
            </a:r>
            <a:r>
              <a:rPr lang="ru-RU" sz="1600" dirty="0" smtClean="0"/>
              <a:t>МЭК	</a:t>
            </a:r>
            <a:r>
              <a:rPr lang="en-US" sz="1600" dirty="0" smtClean="0"/>
              <a:t>Blu-ray, HD DVD, Digital Video Broadcasting, Apple TV</a:t>
            </a:r>
          </a:p>
          <a:p>
            <a:r>
              <a:rPr lang="en-US" sz="1600" dirty="0" smtClean="0"/>
              <a:t>2009	VC-2 (Dirac)	</a:t>
            </a:r>
            <a:r>
              <a:rPr lang="ru-RU" sz="1600" dirty="0" smtClean="0"/>
              <a:t>	</a:t>
            </a:r>
            <a:r>
              <a:rPr lang="en-US" sz="1600" dirty="0" smtClean="0"/>
              <a:t>O</a:t>
            </a:r>
            <a:r>
              <a:rPr lang="ru-RU" sz="1600" dirty="0" err="1" smtClean="0"/>
              <a:t>ИКиТ</a:t>
            </a:r>
            <a:r>
              <a:rPr lang="ru-RU" sz="1600" dirty="0" smtClean="0"/>
              <a:t>		видео в Интернете, </a:t>
            </a:r>
            <a:r>
              <a:rPr lang="en-US" sz="1600" dirty="0" smtClean="0"/>
              <a:t>HDTV </a:t>
            </a:r>
            <a:r>
              <a:rPr lang="ru-RU" sz="1600" dirty="0" smtClean="0"/>
              <a:t>вещание, </a:t>
            </a:r>
            <a:r>
              <a:rPr lang="en-US" sz="1600" dirty="0" smtClean="0"/>
              <a:t>UHDTV</a:t>
            </a:r>
          </a:p>
          <a:p>
            <a:r>
              <a:rPr lang="en-US" sz="1600" dirty="0" smtClean="0"/>
              <a:t>2013	H.265	</a:t>
            </a:r>
            <a:r>
              <a:rPr lang="ru-RU" sz="1600" dirty="0" smtClean="0"/>
              <a:t>		ИСО, МЭК, МСЭ-Т	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8535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287" y="2395068"/>
            <a:ext cx="9905998" cy="1478570"/>
          </a:xfrm>
        </p:spPr>
        <p:txBody>
          <a:bodyPr/>
          <a:lstStyle/>
          <a:p>
            <a:pPr algn="ctr"/>
            <a:r>
              <a:rPr lang="ru-RU" b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Спасибо за внимание!</a:t>
            </a:r>
            <a:endParaRPr lang="ru-RU" b="1" cap="none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47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97</TotalTime>
  <Words>149</Words>
  <Application>Microsoft Office PowerPoint</Application>
  <PresentationFormat>Широкоэкранный</PresentationFormat>
  <Paragraphs>49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Контур</vt:lpstr>
      <vt:lpstr>Кодирование видеоинформации</vt:lpstr>
      <vt:lpstr>Алгоритм кодирования видеоинформации</vt:lpstr>
      <vt:lpstr>Расчёт информационного объема видео-файла</vt:lpstr>
      <vt:lpstr>Презентация PowerPoint</vt:lpstr>
      <vt:lpstr>Методы сжатия видео</vt:lpstr>
      <vt:lpstr>Стандарты Сжатия видео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Фёдор Козюлев</dc:creator>
  <cp:lastModifiedBy>Фёдор Козюлев</cp:lastModifiedBy>
  <cp:revision>10</cp:revision>
  <dcterms:created xsi:type="dcterms:W3CDTF">2016-12-07T02:29:29Z</dcterms:created>
  <dcterms:modified xsi:type="dcterms:W3CDTF">2016-12-07T04:07:22Z</dcterms:modified>
</cp:coreProperties>
</file>