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A9E0"/>
    <a:srgbClr val="FF9900"/>
    <a:srgbClr val="EA0000"/>
    <a:srgbClr val="B80000"/>
    <a:srgbClr val="CC0000"/>
    <a:srgbClr val="7E4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8300-26C4-49EA-BFC2-AF0A6A1452CD}" type="datetimeFigureOut">
              <a:rPr lang="en-AU" smtClean="0"/>
              <a:t>28/07/2015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2EF6-699A-469A-8E4B-11DF9D8C1B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46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8300-26C4-49EA-BFC2-AF0A6A1452CD}" type="datetimeFigureOut">
              <a:rPr lang="en-AU" smtClean="0"/>
              <a:t>28/07/2015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2EF6-699A-469A-8E4B-11DF9D8C1B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705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8300-26C4-49EA-BFC2-AF0A6A1452CD}" type="datetimeFigureOut">
              <a:rPr lang="en-AU" smtClean="0"/>
              <a:t>28/07/2015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2EF6-699A-469A-8E4B-11DF9D8C1B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859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8300-26C4-49EA-BFC2-AF0A6A1452CD}" type="datetimeFigureOut">
              <a:rPr lang="en-AU" smtClean="0"/>
              <a:t>28/07/2015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2EF6-699A-469A-8E4B-11DF9D8C1B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88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8300-26C4-49EA-BFC2-AF0A6A1452CD}" type="datetimeFigureOut">
              <a:rPr lang="en-AU" smtClean="0"/>
              <a:t>28/07/2015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2EF6-699A-469A-8E4B-11DF9D8C1B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05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8300-26C4-49EA-BFC2-AF0A6A1452CD}" type="datetimeFigureOut">
              <a:rPr lang="en-AU" smtClean="0"/>
              <a:t>28/07/2015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2EF6-699A-469A-8E4B-11DF9D8C1B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59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8300-26C4-49EA-BFC2-AF0A6A1452CD}" type="datetimeFigureOut">
              <a:rPr lang="en-AU" smtClean="0"/>
              <a:t>28/07/2015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2EF6-699A-469A-8E4B-11DF9D8C1B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257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8300-26C4-49EA-BFC2-AF0A6A1452CD}" type="datetimeFigureOut">
              <a:rPr lang="en-AU" smtClean="0"/>
              <a:t>28/07/2015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2EF6-699A-469A-8E4B-11DF9D8C1B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72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8300-26C4-49EA-BFC2-AF0A6A1452CD}" type="datetimeFigureOut">
              <a:rPr lang="en-AU" smtClean="0"/>
              <a:t>28/07/2015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2EF6-699A-469A-8E4B-11DF9D8C1B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610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8300-26C4-49EA-BFC2-AF0A6A1452CD}" type="datetimeFigureOut">
              <a:rPr lang="en-AU" smtClean="0"/>
              <a:t>28/07/2015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2EF6-699A-469A-8E4B-11DF9D8C1B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689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8300-26C4-49EA-BFC2-AF0A6A1452CD}" type="datetimeFigureOut">
              <a:rPr lang="en-AU" smtClean="0"/>
              <a:t>28/07/2015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2EF6-699A-469A-8E4B-11DF9D8C1B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854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C8300-26C4-49EA-BFC2-AF0A6A1452CD}" type="datetimeFigureOut">
              <a:rPr lang="en-AU" smtClean="0"/>
              <a:t>28/07/2015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F2EF6-699A-469A-8E4B-11DF9D8C1B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632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265" y="733928"/>
            <a:ext cx="7438185" cy="4956867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6" name="Text Box 5"/>
          <p:cNvSpPr txBox="1"/>
          <p:nvPr/>
        </p:nvSpPr>
        <p:spPr>
          <a:xfrm>
            <a:off x="1853265" y="1983718"/>
            <a:ext cx="7438185" cy="248602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400"/>
              </a:spcAft>
            </a:pPr>
            <a:r>
              <a:rPr lang="en-GB" sz="16000" b="1" spc="50" dirty="0">
                <a:ln w="19050" cap="flat" cmpd="sng" algn="ctr">
                  <a:solidFill>
                    <a:srgbClr val="FF9900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chemeClr val="tx1">
                      <a:lumMod val="65000"/>
                      <a:lumOff val="35000"/>
                      <a:alpha val="50000"/>
                    </a:schemeClr>
                  </a:inn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ARISE</a:t>
            </a:r>
            <a:endParaRPr lang="en-AU" sz="16000" dirty="0">
              <a:ln w="19050" cap="flat" cmpd="sng" algn="ctr">
                <a:solidFill>
                  <a:srgbClr val="FF9900"/>
                </a:solidFill>
                <a:prstDash val="solid"/>
                <a:round/>
              </a:ln>
              <a:effectLst>
                <a:innerShdw blurRad="63500" dist="50800" dir="13500000">
                  <a:schemeClr val="tx1">
                    <a:lumMod val="65000"/>
                    <a:lumOff val="35000"/>
                    <a:alpha val="50000"/>
                  </a:schemeClr>
                </a:innerShdw>
              </a:effectLs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744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03646" y="1165429"/>
            <a:ext cx="9214430" cy="3868715"/>
            <a:chOff x="1603646" y="1165429"/>
            <a:chExt cx="9214430" cy="3868715"/>
          </a:xfrm>
        </p:grpSpPr>
        <p:pic>
          <p:nvPicPr>
            <p:cNvPr id="4" name="Picture 3" descr="http://farm4.static.flickr.com/3122/3227376232_6405e8c8b7.jp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51" t="21710" r="11490" b="15113"/>
            <a:stretch/>
          </p:blipFill>
          <p:spPr bwMode="auto">
            <a:xfrm>
              <a:off x="1603646" y="1788459"/>
              <a:ext cx="2922957" cy="2922957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5" name="Rectangle 4"/>
            <p:cNvSpPr/>
            <p:nvPr/>
          </p:nvSpPr>
          <p:spPr>
            <a:xfrm>
              <a:off x="4725862" y="1165429"/>
              <a:ext cx="5588389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3800" b="0" cap="none" spc="0" dirty="0" smtClean="0">
                  <a:ln w="57150">
                    <a:solidFill>
                      <a:schemeClr val="bg2">
                        <a:lumMod val="25000"/>
                      </a:schemeClr>
                    </a:solidFill>
                  </a:ln>
                  <a:solidFill>
                    <a:schemeClr val="bg1"/>
                  </a:solidFill>
                  <a:latin typeface="Arial Rounded MT Bold" panose="020F07040305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 3" panose="05040102010807070707" pitchFamily="18" charset="2"/>
                </a:rPr>
                <a:t>wwsm</a:t>
              </a:r>
              <a:endParaRPr lang="en-US" sz="13800" b="0" cap="none" spc="0" dirty="0">
                <a:ln w="57150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719099" y="2818153"/>
              <a:ext cx="6098977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3800" b="0" cap="none" spc="0" dirty="0" smtClean="0">
                  <a:ln w="57150">
                    <a:solidFill>
                      <a:schemeClr val="bg2">
                        <a:lumMod val="25000"/>
                      </a:schemeClr>
                    </a:solidFill>
                  </a:ln>
                  <a:solidFill>
                    <a:schemeClr val="bg1"/>
                  </a:solidFill>
                  <a:latin typeface="Arial Rounded MT Bold" panose="020F07040305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 3" panose="05040102010807070707" pitchFamily="18" charset="2"/>
                </a:rPr>
                <a:t>rescue</a:t>
              </a:r>
              <a:endParaRPr lang="en-US" sz="13800" b="0" cap="none" spc="0" dirty="0">
                <a:ln w="57150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4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20706" y="1409622"/>
            <a:ext cx="7038219" cy="3154584"/>
            <a:chOff x="1020706" y="1409622"/>
            <a:chExt cx="7038219" cy="3154584"/>
          </a:xfrm>
        </p:grpSpPr>
        <p:pic>
          <p:nvPicPr>
            <p:cNvPr id="4" name="Picture 3" descr="https://animalsmore.files.wordpress.com/2012/03/black-hooded-antwren1.jp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706" y="1669564"/>
              <a:ext cx="4059541" cy="2700729"/>
            </a:xfrm>
            <a:prstGeom prst="homePlate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4713090" y="1409622"/>
              <a:ext cx="2120837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200" b="1" dirty="0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AVES</a:t>
              </a:r>
              <a:endParaRPr lang="en-US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58355" y="2635207"/>
              <a:ext cx="922047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DO</a:t>
              </a:r>
              <a:endPara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98847" y="3363877"/>
              <a:ext cx="2860078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200" b="1" dirty="0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BRAZIL</a:t>
              </a:r>
              <a:endParaRPr lang="en-US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69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14210" y="1458457"/>
            <a:ext cx="6409520" cy="3154710"/>
            <a:chOff x="1914210" y="1458457"/>
            <a:chExt cx="6409520" cy="3154710"/>
          </a:xfrm>
        </p:grpSpPr>
        <p:sp>
          <p:nvSpPr>
            <p:cNvPr id="5" name="Folded Corner 4"/>
            <p:cNvSpPr/>
            <p:nvPr/>
          </p:nvSpPr>
          <p:spPr>
            <a:xfrm>
              <a:off x="1914210" y="1687057"/>
              <a:ext cx="6409520" cy="2778194"/>
            </a:xfrm>
            <a:prstGeom prst="foldedCorner">
              <a:avLst>
                <a:gd name="adj" fmla="val 162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238034" y="1458457"/>
              <a:ext cx="5968302" cy="31547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9900" b="1" spc="1600" dirty="0" smtClean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a:rPr>
                <a:t>CSOI</a:t>
              </a:r>
              <a:endParaRPr lang="en-US" sz="19900" b="1" spc="160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651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1153" y="2568387"/>
            <a:ext cx="6952129" cy="27566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tIns="180000" rtlCol="0" anchor="ctr"/>
          <a:lstStyle/>
          <a:p>
            <a:pPr algn="ctr"/>
            <a:r>
              <a:rPr lang="en-AU" sz="16600" spc="3000" dirty="0" smtClean="0">
                <a:latin typeface="Arial Black" panose="020B0A04020102020204" pitchFamily="34" charset="0"/>
              </a:rPr>
              <a:t>CCB</a:t>
            </a:r>
            <a:endParaRPr lang="en-AU" sz="16600" spc="3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27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31623" y="0"/>
            <a:ext cx="8831547" cy="6143218"/>
            <a:chOff x="1331623" y="0"/>
            <a:chExt cx="8831547" cy="6143218"/>
          </a:xfrm>
        </p:grpSpPr>
        <p:sp>
          <p:nvSpPr>
            <p:cNvPr id="4" name="Heart 3"/>
            <p:cNvSpPr/>
            <p:nvPr/>
          </p:nvSpPr>
          <p:spPr>
            <a:xfrm>
              <a:off x="4477868" y="1559859"/>
              <a:ext cx="3025588" cy="3025588"/>
            </a:xfrm>
            <a:prstGeom prst="heart">
              <a:avLst/>
            </a:prstGeom>
            <a:gradFill>
              <a:gsLst>
                <a:gs pos="0">
                  <a:srgbClr val="EA0000"/>
                </a:gs>
                <a:gs pos="50000">
                  <a:srgbClr val="CC0000"/>
                </a:gs>
                <a:gs pos="100000">
                  <a:srgbClr val="B80000"/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31623" y="0"/>
              <a:ext cx="3262433" cy="6093976"/>
            </a:xfrm>
            <a:prstGeom prst="rect">
              <a:avLst/>
            </a:prstGeom>
            <a:noFill/>
            <a:effectLst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9000" b="0" cap="none" spc="0" dirty="0" smtClean="0">
                  <a:ln w="0"/>
                  <a:solidFill>
                    <a:srgbClr val="B80000"/>
                  </a:solidFill>
                </a:rPr>
                <a:t>D</a:t>
              </a:r>
              <a:endParaRPr lang="en-US" sz="39000" b="0" cap="none" spc="0" dirty="0">
                <a:ln w="0"/>
                <a:solidFill>
                  <a:srgbClr val="B8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258208" y="0"/>
              <a:ext cx="2904962" cy="609397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9000" dirty="0">
                  <a:ln w="0"/>
                  <a:solidFill>
                    <a:srgbClr val="B80000"/>
                  </a:solidFill>
                </a:rPr>
                <a:t>B</a:t>
              </a:r>
              <a:endParaRPr lang="en-US" sz="39000" b="0" cap="none" spc="0" dirty="0">
                <a:ln w="0"/>
                <a:solidFill>
                  <a:srgbClr val="B8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28689" y="4819779"/>
              <a:ext cx="8216263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8000" b="0" cap="none" spc="500" dirty="0" smtClean="0">
                  <a:ln w="0"/>
                  <a:solidFill>
                    <a:srgbClr val="B80000"/>
                  </a:solidFill>
                </a:rPr>
                <a:t>DIABETES BRAZIL</a:t>
              </a:r>
              <a:endParaRPr lang="en-US" sz="8000" b="0" cap="none" spc="500" dirty="0">
                <a:ln w="0"/>
                <a:solidFill>
                  <a:srgbClr val="B8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149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756648" y="1191887"/>
            <a:ext cx="7530353" cy="5255125"/>
            <a:chOff x="2756648" y="1191887"/>
            <a:chExt cx="7530353" cy="5255125"/>
          </a:xfrm>
        </p:grpSpPr>
        <p:sp>
          <p:nvSpPr>
            <p:cNvPr id="4" name="Rectangle 3"/>
            <p:cNvSpPr/>
            <p:nvPr/>
          </p:nvSpPr>
          <p:spPr>
            <a:xfrm>
              <a:off x="2756648" y="1673306"/>
              <a:ext cx="7530353" cy="4773706"/>
            </a:xfrm>
            <a:prstGeom prst="rect">
              <a:avLst/>
            </a:prstGeom>
            <a:solidFill>
              <a:srgbClr val="EA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89514" y="1191888"/>
              <a:ext cx="3251211" cy="45089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287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H</a:t>
              </a:r>
              <a:endParaRPr lang="en-AU" sz="287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990961" y="1191887"/>
              <a:ext cx="3251211" cy="45089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287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H</a:t>
              </a:r>
              <a:endParaRPr lang="en-AU" sz="287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82626" y="1792248"/>
              <a:ext cx="1869423" cy="31547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199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+</a:t>
              </a:r>
              <a:endParaRPr lang="en-AU" sz="199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26161" y="4828249"/>
              <a:ext cx="578235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9600" spc="300" dirty="0" smtClean="0">
                  <a:solidFill>
                    <a:schemeClr val="bg1"/>
                  </a:solidFill>
                  <a:latin typeface="Corbel" panose="020B05030202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São Paulo</a:t>
              </a:r>
              <a:endParaRPr lang="en-AU" sz="9600" spc="300" dirty="0">
                <a:solidFill>
                  <a:schemeClr val="bg1"/>
                </a:solidFill>
                <a:latin typeface="Corbel" panose="020B05030202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73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87655" y="1787336"/>
            <a:ext cx="7506196" cy="3218456"/>
            <a:chOff x="2087655" y="1787336"/>
            <a:chExt cx="7506196" cy="3218456"/>
          </a:xfrm>
        </p:grpSpPr>
        <p:pic>
          <p:nvPicPr>
            <p:cNvPr id="4" name="Picture 3" descr="http://www.humanrightslogo.net/sites/default/files/styles/gallery-full/public/images/submissions/30698%2520-%2520human-rights-logo-hand-contest-vess-1000px.pn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655" y="1787336"/>
              <a:ext cx="2959475" cy="2959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ectangle 4"/>
            <p:cNvSpPr/>
            <p:nvPr/>
          </p:nvSpPr>
          <p:spPr>
            <a:xfrm>
              <a:off x="5074024" y="1851082"/>
              <a:ext cx="4519827" cy="31547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9900" b="0" cap="none" spc="500" dirty="0" smtClean="0">
                  <a:ln w="0"/>
                  <a:solidFill>
                    <a:srgbClr val="25A9E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uxton Sketch" panose="03080500000500000004" pitchFamily="66" charset="0"/>
                </a:rPr>
                <a:t>H</a:t>
              </a:r>
              <a:r>
                <a:rPr lang="en-US" sz="19900" b="0" cap="none" spc="4000" dirty="0" smtClean="0">
                  <a:ln w="0"/>
                  <a:solidFill>
                    <a:srgbClr val="25A9E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uxton Sketch" panose="03080500000500000004" pitchFamily="66" charset="0"/>
                </a:rPr>
                <a:t>R</a:t>
              </a:r>
              <a:r>
                <a:rPr lang="en-US" sz="19900" b="0" cap="none" dirty="0" smtClean="0">
                  <a:ln w="0"/>
                  <a:solidFill>
                    <a:srgbClr val="25A9E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uxton Sketch" panose="03080500000500000004" pitchFamily="66" charset="0"/>
                </a:rPr>
                <a:t>C</a:t>
              </a:r>
              <a:endParaRPr lang="en-US" sz="19900" b="0" cap="none" dirty="0">
                <a:ln w="0"/>
                <a:solidFill>
                  <a:srgbClr val="25A9E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uxton Sketch" panose="030805000005000000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00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413746" y="1921263"/>
            <a:ext cx="6975114" cy="2800767"/>
            <a:chOff x="2413746" y="1921263"/>
            <a:chExt cx="6975114" cy="2800767"/>
          </a:xfrm>
        </p:grpSpPr>
        <p:grpSp>
          <p:nvGrpSpPr>
            <p:cNvPr id="8" name="Group 7"/>
            <p:cNvGrpSpPr/>
            <p:nvPr/>
          </p:nvGrpSpPr>
          <p:grpSpPr>
            <a:xfrm>
              <a:off x="2413746" y="2339790"/>
              <a:ext cx="1270747" cy="2050383"/>
              <a:chOff x="3247465" y="1748119"/>
              <a:chExt cx="2783540" cy="449131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Rounded Rectangle 5"/>
              <p:cNvSpPr/>
              <p:nvPr/>
            </p:nvSpPr>
            <p:spPr>
              <a:xfrm>
                <a:off x="4509248" y="1922930"/>
                <a:ext cx="259976" cy="2572869"/>
              </a:xfrm>
              <a:prstGeom prst="roundRect">
                <a:avLst>
                  <a:gd name="adj" fmla="val 19298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3865682" y="1748119"/>
                <a:ext cx="1547107" cy="349621"/>
              </a:xfrm>
              <a:prstGeom prst="roundRect">
                <a:avLst>
                  <a:gd name="adj" fmla="val 19298"/>
                </a:avLst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087907" y="3523129"/>
                <a:ext cx="1102658" cy="2622175"/>
              </a:xfrm>
              <a:prstGeom prst="roundRect">
                <a:avLst>
                  <a:gd name="adj" fmla="val 1929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3247465" y="5867396"/>
                <a:ext cx="2783540" cy="372036"/>
              </a:xfrm>
              <a:prstGeom prst="roundRect">
                <a:avLst>
                  <a:gd name="adj" fmla="val 19298"/>
                </a:avLst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4068173" y="1921263"/>
              <a:ext cx="5320687" cy="280076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8800" b="1" spc="1600" dirty="0" smtClean="0">
                  <a:ln w="12700">
                    <a:solidFill>
                      <a:srgbClr val="FF9900"/>
                    </a:solidFill>
                    <a:prstDash val="solid"/>
                  </a:ln>
                  <a:pattFill prst="wdDnDiag">
                    <a:fgClr>
                      <a:srgbClr val="FF9900"/>
                    </a:fgClr>
                    <a:bgClr>
                      <a:schemeClr val="bg1"/>
                    </a:bgClr>
                  </a:patt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Stay</a:t>
              </a:r>
            </a:p>
            <a:p>
              <a:r>
                <a:rPr lang="en-US" sz="8800" b="1" spc="1600" dirty="0" smtClean="0">
                  <a:ln w="12700">
                    <a:solidFill>
                      <a:srgbClr val="FF9900"/>
                    </a:solidFill>
                    <a:prstDash val="solid"/>
                  </a:ln>
                  <a:pattFill prst="wdDnDiag">
                    <a:fgClr>
                      <a:srgbClr val="FF9900"/>
                    </a:fgClr>
                    <a:bgClr>
                      <a:schemeClr val="bg1"/>
                    </a:bgClr>
                  </a:patt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Pumped</a:t>
              </a:r>
              <a:endParaRPr lang="en-US" sz="8800" b="1" spc="1600" dirty="0">
                <a:ln w="12700">
                  <a:solidFill>
                    <a:srgbClr val="FF9900"/>
                  </a:solidFill>
                  <a:prstDash val="solid"/>
                </a:ln>
                <a:pattFill prst="wdDnDiag">
                  <a:fgClr>
                    <a:srgbClr val="FF9900"/>
                  </a:fgClr>
                  <a:bgClr>
                    <a:schemeClr val="bg1"/>
                  </a:bgClr>
                </a:patt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430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644171" y="1151981"/>
            <a:ext cx="6630142" cy="4187123"/>
            <a:chOff x="2644171" y="1151981"/>
            <a:chExt cx="6630142" cy="4187123"/>
          </a:xfrm>
        </p:grpSpPr>
        <p:sp>
          <p:nvSpPr>
            <p:cNvPr id="5" name="Rectangle 4"/>
            <p:cNvSpPr/>
            <p:nvPr/>
          </p:nvSpPr>
          <p:spPr>
            <a:xfrm>
              <a:off x="2644171" y="1568841"/>
              <a:ext cx="3945311" cy="37702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3900" b="0" cap="none" spc="0" dirty="0" smtClean="0">
                  <a:ln w="0"/>
                  <a:solidFill>
                    <a:schemeClr val="bg2">
                      <a:lumMod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 3" panose="05040102010807070707" pitchFamily="18" charset="2"/>
                </a:rPr>
                <a:t>up</a:t>
              </a:r>
              <a:endParaRPr lang="en-US" sz="23900" b="0" cap="none" spc="0" dirty="0">
                <a:ln w="0"/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805536" y="2245659"/>
              <a:ext cx="649456" cy="559876"/>
            </a:xfrm>
            <a:prstGeom prst="triangle">
              <a:avLst/>
            </a:prstGeom>
            <a:solidFill>
              <a:srgbClr val="25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24705" y="1151981"/>
              <a:ext cx="3249608" cy="3770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3900" b="0" cap="none" spc="0" dirty="0" smtClean="0">
                  <a:ln w="0"/>
                  <a:solidFill>
                    <a:srgbClr val="25A9E0"/>
                  </a:solidFill>
                  <a:sym typeface="Webdings" panose="05030102010509060703" pitchFamily="18" charset="2"/>
                </a:rPr>
                <a:t></a:t>
              </a:r>
              <a:endParaRPr lang="en-AU" sz="3600" dirty="0">
                <a:solidFill>
                  <a:srgbClr val="25A9E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926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22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Arial Black</vt:lpstr>
      <vt:lpstr>Arial Rounded MT Bold</vt:lpstr>
      <vt:lpstr>Buxton Sketch</vt:lpstr>
      <vt:lpstr>Calibri</vt:lpstr>
      <vt:lpstr>Calibri Light</vt:lpstr>
      <vt:lpstr>Corbel</vt:lpstr>
      <vt:lpstr>Open Sans</vt:lpstr>
      <vt:lpstr>Times New Roman</vt:lpstr>
      <vt:lpstr>Webdings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8</cp:revision>
  <dcterms:created xsi:type="dcterms:W3CDTF">2015-07-28T12:57:09Z</dcterms:created>
  <dcterms:modified xsi:type="dcterms:W3CDTF">2015-07-28T14:02:43Z</dcterms:modified>
</cp:coreProperties>
</file>