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30"/>
  </p:normalViewPr>
  <p:slideViewPr>
    <p:cSldViewPr snapToGrid="0">
      <p:cViewPr varScale="1">
        <p:scale>
          <a:sx n="113" d="100"/>
          <a:sy n="113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F17D51-C555-9987-0E5A-706895F89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6068D0-FF47-F9E4-E1D4-58E7CCD18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109057-0CE4-C47C-00D1-062B6DA50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26/03/25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B523ED-F264-92A5-F044-0518D931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259CAD-0F59-4A2E-D231-8AE235AE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887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104D24-3738-DD45-2950-4B6DF7B2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5CBC1A7-FD01-1BD8-40CA-2B03E26AA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7BDFCB-8FC9-51ED-3595-3FAEBCFD1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26/03/25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154E8C-A3F6-D7F7-CD35-AD70DF77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89C23C-57C7-D74C-5800-60E27EDB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721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1274476-B5BA-F94D-3AC4-FB6840832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4620E14-4847-861B-BC24-3AA8E9593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B1F712-C675-B55B-CFA8-662BFE8D4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26/03/25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A90C4D-83FF-6EA5-D3FB-F4CC7E1B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531356-15B1-76AD-9FBF-7D2D6D6C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890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0D1258-9165-169A-3E27-2F258404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CDCEC2-C653-3B57-8826-7DBF90D36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94FCED-0CA4-7C2E-A15C-413B7484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26/03/25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9118B0-A25A-C06D-55F4-A5A1E3E2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1E9F54-0884-3632-E394-BD7E5B09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953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C21B1C-A146-2BE3-EDED-49DBA600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14BD07-7018-134F-9540-F7B894F5D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142DF6-834B-2070-26BC-64EB07CF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26/03/25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8BA57D-314E-C2EE-518A-4FBE412F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2DDCA5-73E2-6A26-57C4-EF791B06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221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D03DD0-C177-F24E-737A-537151D6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CEA253-432C-311A-A1D9-C0ECEB7D3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128DCCF-7A28-5788-1E33-BC54423CF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81DB252-112E-6642-237B-5EAE20CB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26/03/25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546AE4-E90A-3E12-E114-EA0C6F7F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C88826-8821-7DC7-203A-77AC0BF4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964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AA615B-D5E5-FAB5-BF8D-EC6BA6A31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EA36AD-2B5B-D972-82AC-DC123342A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20721D-6127-60C6-A554-6FD27B4C7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64CA44F-8231-5F9E-1E0F-F927FE30B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8B968D4-E0E1-ADE6-0949-4CAAFAC31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56E581D-B0E0-7A78-E213-D921F7635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26/03/25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AB458C8-801A-C357-EB4F-FA613223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4B2B67F-2BD2-391E-54A5-3DB192FD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71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03E094-CB34-14A1-996A-676B5510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28FB197-5544-D9D2-A026-D02201A4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26/03/25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1563FF-D498-D4A5-52F7-AEADB765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A7C49BB-AA06-593F-E4A2-5254AAD4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199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1832AED-B11F-C60A-3FF7-FAA349C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26/03/25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15D1EF7-05CD-6668-13FB-B7F8521A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19BCA48-8220-C7F4-B82F-9A9D50F1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381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7E00DF-DF68-CB87-6174-53D892F72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40FC6B-2D23-17BF-2E66-FEBB41252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4722060-267A-22DD-86AB-D99EF8460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2646973-B0D8-7517-97B3-F40112BD2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26/03/25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1732D0-12DD-E997-F0C8-7D23149F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3E5FCB-F61A-D3C9-0294-CDA20990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263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9AA9E3-500B-BA8C-9DA0-5D07BCFC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24B5E36-8983-817B-BAEB-BB2F5DDA0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E3E4EF-409B-6AD2-6A33-2DD7EA5C4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8E5F65-31DE-8252-F622-0CFA6CC1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26/03/25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36A0B60-7ABA-C569-A363-EB919378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D9CE355-908E-7CA2-9CD1-1C8907C7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685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218BCE-BB98-DEE9-377D-39EBF0745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7AB73A9-3B89-B481-2C4B-653F19F02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757CBA-36BF-D478-DB37-858DEC258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DFC112-CD81-6544-BC9B-69B280E44EE3}" type="datetimeFigureOut">
              <a:rPr lang="it-IT" smtClean="0"/>
              <a:t>26/03/25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050E8D-68C7-B28B-13C0-10974C413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CAC1FB-2279-74C0-FB69-B1BBE4D8B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94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78A2E0-CB9A-FDFB-793E-CFF4C2D1D6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ArchFL</a:t>
            </a:r>
            <a:r>
              <a:rPr lang="it-IT" dirty="0"/>
              <a:t> </a:t>
            </a:r>
            <a:br>
              <a:rPr lang="it-IT" dirty="0"/>
            </a:br>
            <a:r>
              <a:rPr lang="it-IT" sz="4000" dirty="0"/>
              <a:t>(Title to be </a:t>
            </a:r>
            <a:r>
              <a:rPr lang="it-IT" sz="4000" dirty="0" err="1"/>
              <a:t>defined</a:t>
            </a:r>
            <a:r>
              <a:rPr lang="it-IT" sz="4000" dirty="0"/>
              <a:t>)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AF7A10-D392-D06D-3B30-27401D695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Road to ECSA 2025</a:t>
            </a:r>
          </a:p>
        </p:txBody>
      </p:sp>
    </p:spTree>
    <p:extLst>
      <p:ext uri="{BB962C8B-B14F-4D97-AF65-F5344CB8AC3E}">
        <p14:creationId xmlns:p14="http://schemas.microsoft.com/office/powerpoint/2010/main" val="387723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0F4A54A-B554-1441-B8A4-8D324A5F1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464111"/>
              </p:ext>
            </p:extLst>
          </p:nvPr>
        </p:nvGraphicFramePr>
        <p:xfrm>
          <a:off x="487325" y="1005840"/>
          <a:ext cx="11217349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117">
                  <a:extLst>
                    <a:ext uri="{9D8B030D-6E8A-4147-A177-3AD203B41FA5}">
                      <a16:colId xmlns:a16="http://schemas.microsoft.com/office/drawing/2014/main" val="2841529564"/>
                    </a:ext>
                  </a:extLst>
                </a:gridCol>
                <a:gridCol w="882503">
                  <a:extLst>
                    <a:ext uri="{9D8B030D-6E8A-4147-A177-3AD203B41FA5}">
                      <a16:colId xmlns:a16="http://schemas.microsoft.com/office/drawing/2014/main" val="675496891"/>
                    </a:ext>
                  </a:extLst>
                </a:gridCol>
                <a:gridCol w="659218">
                  <a:extLst>
                    <a:ext uri="{9D8B030D-6E8A-4147-A177-3AD203B41FA5}">
                      <a16:colId xmlns:a16="http://schemas.microsoft.com/office/drawing/2014/main" val="2107081070"/>
                    </a:ext>
                  </a:extLst>
                </a:gridCol>
                <a:gridCol w="861238">
                  <a:extLst>
                    <a:ext uri="{9D8B030D-6E8A-4147-A177-3AD203B41FA5}">
                      <a16:colId xmlns:a16="http://schemas.microsoft.com/office/drawing/2014/main" val="3962003243"/>
                    </a:ext>
                  </a:extLst>
                </a:gridCol>
                <a:gridCol w="1105786">
                  <a:extLst>
                    <a:ext uri="{9D8B030D-6E8A-4147-A177-3AD203B41FA5}">
                      <a16:colId xmlns:a16="http://schemas.microsoft.com/office/drawing/2014/main" val="3163125497"/>
                    </a:ext>
                  </a:extLst>
                </a:gridCol>
                <a:gridCol w="1509823">
                  <a:extLst>
                    <a:ext uri="{9D8B030D-6E8A-4147-A177-3AD203B41FA5}">
                      <a16:colId xmlns:a16="http://schemas.microsoft.com/office/drawing/2014/main" val="2496110094"/>
                    </a:ext>
                  </a:extLst>
                </a:gridCol>
                <a:gridCol w="1573618">
                  <a:extLst>
                    <a:ext uri="{9D8B030D-6E8A-4147-A177-3AD203B41FA5}">
                      <a16:colId xmlns:a16="http://schemas.microsoft.com/office/drawing/2014/main" val="1994052245"/>
                    </a:ext>
                  </a:extLst>
                </a:gridCol>
                <a:gridCol w="1079638">
                  <a:extLst>
                    <a:ext uri="{9D8B030D-6E8A-4147-A177-3AD203B41FA5}">
                      <a16:colId xmlns:a16="http://schemas.microsoft.com/office/drawing/2014/main" val="3089262523"/>
                    </a:ext>
                  </a:extLst>
                </a:gridCol>
                <a:gridCol w="1277530">
                  <a:extLst>
                    <a:ext uri="{9D8B030D-6E8A-4147-A177-3AD203B41FA5}">
                      <a16:colId xmlns:a16="http://schemas.microsoft.com/office/drawing/2014/main" val="1715946666"/>
                    </a:ext>
                  </a:extLst>
                </a:gridCol>
                <a:gridCol w="625409">
                  <a:extLst>
                    <a:ext uri="{9D8B030D-6E8A-4147-A177-3AD203B41FA5}">
                      <a16:colId xmlns:a16="http://schemas.microsoft.com/office/drawing/2014/main" val="324226384"/>
                    </a:ext>
                  </a:extLst>
                </a:gridCol>
                <a:gridCol w="951469">
                  <a:extLst>
                    <a:ext uri="{9D8B030D-6E8A-4147-A177-3AD203B41FA5}">
                      <a16:colId xmlns:a16="http://schemas.microsoft.com/office/drawing/2014/main" val="19440630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Repl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Rounds</a:t>
                      </a:r>
                    </a:p>
                    <a:p>
                      <a:endParaRPr lang="it-IT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N.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Selection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 Policy (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(k))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Configuration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 Policy (c(k))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Impl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Effort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Req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ETA [min]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Done</a:t>
                      </a:r>
                      <a:endParaRPr lang="it-IT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49002"/>
                  </a:ext>
                </a:extLst>
              </a:tr>
              <a:tr h="0"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CNN</a:t>
                      </a:r>
                    </a:p>
                  </a:txBody>
                  <a:tcPr anchor="ctr"/>
                </a:tc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cifar10</a:t>
                      </a:r>
                    </a:p>
                  </a:txBody>
                  <a:tcPr anchor="ctr"/>
                </a:tc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5</a:t>
                      </a:r>
                    </a:p>
                  </a:txBody>
                  <a:tcPr anchor="ctr"/>
                </a:tc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20</a:t>
                      </a:r>
                    </a:p>
                  </a:txBody>
                  <a:tcPr anchor="ctr"/>
                </a:tc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10</a:t>
                      </a: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random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static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5310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2044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uniform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161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3346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rt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8334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4223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ect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948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2850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Dyn. sampling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static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9561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122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uniform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673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91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rt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3774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3495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ect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7269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84153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F571AE32-6E26-3307-AF6C-46A4D69887F5}"/>
              </a:ext>
            </a:extLst>
          </p:cNvPr>
          <p:cNvSpPr txBox="1"/>
          <p:nvPr/>
        </p:nvSpPr>
        <p:spPr>
          <a:xfrm>
            <a:off x="382771" y="223284"/>
            <a:ext cx="4136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Plan of </a:t>
            </a:r>
            <a:r>
              <a:rPr lang="it-IT" sz="2400" dirty="0" err="1"/>
              <a:t>Experiments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09944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71500-33DB-9049-ED90-C5E5E0B23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9D6025C-50F9-899C-44A4-ADFD17677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77343"/>
              </p:ext>
            </p:extLst>
          </p:nvPr>
        </p:nvGraphicFramePr>
        <p:xfrm>
          <a:off x="487325" y="1005840"/>
          <a:ext cx="11217349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117">
                  <a:extLst>
                    <a:ext uri="{9D8B030D-6E8A-4147-A177-3AD203B41FA5}">
                      <a16:colId xmlns:a16="http://schemas.microsoft.com/office/drawing/2014/main" val="2841529564"/>
                    </a:ext>
                  </a:extLst>
                </a:gridCol>
                <a:gridCol w="882503">
                  <a:extLst>
                    <a:ext uri="{9D8B030D-6E8A-4147-A177-3AD203B41FA5}">
                      <a16:colId xmlns:a16="http://schemas.microsoft.com/office/drawing/2014/main" val="675496891"/>
                    </a:ext>
                  </a:extLst>
                </a:gridCol>
                <a:gridCol w="659218">
                  <a:extLst>
                    <a:ext uri="{9D8B030D-6E8A-4147-A177-3AD203B41FA5}">
                      <a16:colId xmlns:a16="http://schemas.microsoft.com/office/drawing/2014/main" val="2107081070"/>
                    </a:ext>
                  </a:extLst>
                </a:gridCol>
                <a:gridCol w="861238">
                  <a:extLst>
                    <a:ext uri="{9D8B030D-6E8A-4147-A177-3AD203B41FA5}">
                      <a16:colId xmlns:a16="http://schemas.microsoft.com/office/drawing/2014/main" val="3962003243"/>
                    </a:ext>
                  </a:extLst>
                </a:gridCol>
                <a:gridCol w="1105786">
                  <a:extLst>
                    <a:ext uri="{9D8B030D-6E8A-4147-A177-3AD203B41FA5}">
                      <a16:colId xmlns:a16="http://schemas.microsoft.com/office/drawing/2014/main" val="3163125497"/>
                    </a:ext>
                  </a:extLst>
                </a:gridCol>
                <a:gridCol w="1509823">
                  <a:extLst>
                    <a:ext uri="{9D8B030D-6E8A-4147-A177-3AD203B41FA5}">
                      <a16:colId xmlns:a16="http://schemas.microsoft.com/office/drawing/2014/main" val="2496110094"/>
                    </a:ext>
                  </a:extLst>
                </a:gridCol>
                <a:gridCol w="1573618">
                  <a:extLst>
                    <a:ext uri="{9D8B030D-6E8A-4147-A177-3AD203B41FA5}">
                      <a16:colId xmlns:a16="http://schemas.microsoft.com/office/drawing/2014/main" val="1994052245"/>
                    </a:ext>
                  </a:extLst>
                </a:gridCol>
                <a:gridCol w="1079638">
                  <a:extLst>
                    <a:ext uri="{9D8B030D-6E8A-4147-A177-3AD203B41FA5}">
                      <a16:colId xmlns:a16="http://schemas.microsoft.com/office/drawing/2014/main" val="3089262523"/>
                    </a:ext>
                  </a:extLst>
                </a:gridCol>
                <a:gridCol w="1277530">
                  <a:extLst>
                    <a:ext uri="{9D8B030D-6E8A-4147-A177-3AD203B41FA5}">
                      <a16:colId xmlns:a16="http://schemas.microsoft.com/office/drawing/2014/main" val="1715946666"/>
                    </a:ext>
                  </a:extLst>
                </a:gridCol>
                <a:gridCol w="625409">
                  <a:extLst>
                    <a:ext uri="{9D8B030D-6E8A-4147-A177-3AD203B41FA5}">
                      <a16:colId xmlns:a16="http://schemas.microsoft.com/office/drawing/2014/main" val="324226384"/>
                    </a:ext>
                  </a:extLst>
                </a:gridCol>
                <a:gridCol w="951469">
                  <a:extLst>
                    <a:ext uri="{9D8B030D-6E8A-4147-A177-3AD203B41FA5}">
                      <a16:colId xmlns:a16="http://schemas.microsoft.com/office/drawing/2014/main" val="19440630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Repl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Rounds</a:t>
                      </a:r>
                    </a:p>
                    <a:p>
                      <a:endParaRPr lang="it-IT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N.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Selection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 Policy (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(k))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Configuration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 Policy (c(k))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Impl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Effort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Req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ETA [min]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Done</a:t>
                      </a:r>
                      <a:endParaRPr lang="it-IT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49002"/>
                  </a:ext>
                </a:extLst>
              </a:tr>
              <a:tr h="0"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CNN</a:t>
                      </a:r>
                    </a:p>
                  </a:txBody>
                  <a:tcPr anchor="ctr"/>
                </a:tc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cifar10</a:t>
                      </a:r>
                    </a:p>
                  </a:txBody>
                  <a:tcPr anchor="ctr"/>
                </a:tc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5</a:t>
                      </a:r>
                    </a:p>
                  </a:txBody>
                  <a:tcPr anchor="ctr"/>
                </a:tc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20</a:t>
                      </a:r>
                    </a:p>
                  </a:txBody>
                  <a:tcPr anchor="ctr"/>
                </a:tc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10</a:t>
                      </a: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Power of </a:t>
                      </a:r>
                      <a:r>
                        <a:rPr lang="it-IT" sz="1200" dirty="0" err="1"/>
                        <a:t>choice</a:t>
                      </a:r>
                      <a:r>
                        <a:rPr lang="it-IT" sz="1200" dirty="0"/>
                        <a:t> (</a:t>
                      </a:r>
                      <a:r>
                        <a:rPr lang="it-IT" sz="1200" dirty="0" err="1"/>
                        <a:t>pow</a:t>
                      </a:r>
                      <a:r>
                        <a:rPr lang="it-IT" sz="1200" dirty="0"/>
                        <a:t>-d)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static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5310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2044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uniform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161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3346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rt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8334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4223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ect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948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2850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Power of </a:t>
                      </a:r>
                      <a:r>
                        <a:rPr lang="it-IT" sz="1200" dirty="0" err="1"/>
                        <a:t>choice</a:t>
                      </a:r>
                      <a:r>
                        <a:rPr lang="it-IT" sz="1200" dirty="0"/>
                        <a:t> (</a:t>
                      </a:r>
                      <a:r>
                        <a:rPr lang="it-IT" sz="1200" dirty="0" err="1"/>
                        <a:t>cpow</a:t>
                      </a:r>
                      <a:r>
                        <a:rPr lang="it-IT" sz="1200" dirty="0"/>
                        <a:t>-d)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static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9561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122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uniform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673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91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rt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3774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3495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ect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7269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84153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86A55482-AC4E-DA20-D610-E52F5322E6AB}"/>
              </a:ext>
            </a:extLst>
          </p:cNvPr>
          <p:cNvSpPr txBox="1"/>
          <p:nvPr/>
        </p:nvSpPr>
        <p:spPr>
          <a:xfrm>
            <a:off x="382771" y="223284"/>
            <a:ext cx="4136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Plan of </a:t>
            </a:r>
            <a:r>
              <a:rPr lang="it-IT" sz="2400" dirty="0" err="1"/>
              <a:t>Experiments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03637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1A93B-AFDC-02A1-14E2-F2B788C31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36E4BA1E-9FB5-0622-01F6-360F5B95E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18591"/>
              </p:ext>
            </p:extLst>
          </p:nvPr>
        </p:nvGraphicFramePr>
        <p:xfrm>
          <a:off x="487325" y="1005840"/>
          <a:ext cx="1121734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117">
                  <a:extLst>
                    <a:ext uri="{9D8B030D-6E8A-4147-A177-3AD203B41FA5}">
                      <a16:colId xmlns:a16="http://schemas.microsoft.com/office/drawing/2014/main" val="2841529564"/>
                    </a:ext>
                  </a:extLst>
                </a:gridCol>
                <a:gridCol w="882503">
                  <a:extLst>
                    <a:ext uri="{9D8B030D-6E8A-4147-A177-3AD203B41FA5}">
                      <a16:colId xmlns:a16="http://schemas.microsoft.com/office/drawing/2014/main" val="675496891"/>
                    </a:ext>
                  </a:extLst>
                </a:gridCol>
                <a:gridCol w="659218">
                  <a:extLst>
                    <a:ext uri="{9D8B030D-6E8A-4147-A177-3AD203B41FA5}">
                      <a16:colId xmlns:a16="http://schemas.microsoft.com/office/drawing/2014/main" val="2107081070"/>
                    </a:ext>
                  </a:extLst>
                </a:gridCol>
                <a:gridCol w="861238">
                  <a:extLst>
                    <a:ext uri="{9D8B030D-6E8A-4147-A177-3AD203B41FA5}">
                      <a16:colId xmlns:a16="http://schemas.microsoft.com/office/drawing/2014/main" val="3962003243"/>
                    </a:ext>
                  </a:extLst>
                </a:gridCol>
                <a:gridCol w="1105786">
                  <a:extLst>
                    <a:ext uri="{9D8B030D-6E8A-4147-A177-3AD203B41FA5}">
                      <a16:colId xmlns:a16="http://schemas.microsoft.com/office/drawing/2014/main" val="3163125497"/>
                    </a:ext>
                  </a:extLst>
                </a:gridCol>
                <a:gridCol w="1509823">
                  <a:extLst>
                    <a:ext uri="{9D8B030D-6E8A-4147-A177-3AD203B41FA5}">
                      <a16:colId xmlns:a16="http://schemas.microsoft.com/office/drawing/2014/main" val="2496110094"/>
                    </a:ext>
                  </a:extLst>
                </a:gridCol>
                <a:gridCol w="1573618">
                  <a:extLst>
                    <a:ext uri="{9D8B030D-6E8A-4147-A177-3AD203B41FA5}">
                      <a16:colId xmlns:a16="http://schemas.microsoft.com/office/drawing/2014/main" val="1994052245"/>
                    </a:ext>
                  </a:extLst>
                </a:gridCol>
                <a:gridCol w="1079638">
                  <a:extLst>
                    <a:ext uri="{9D8B030D-6E8A-4147-A177-3AD203B41FA5}">
                      <a16:colId xmlns:a16="http://schemas.microsoft.com/office/drawing/2014/main" val="3089262523"/>
                    </a:ext>
                  </a:extLst>
                </a:gridCol>
                <a:gridCol w="1264578">
                  <a:extLst>
                    <a:ext uri="{9D8B030D-6E8A-4147-A177-3AD203B41FA5}">
                      <a16:colId xmlns:a16="http://schemas.microsoft.com/office/drawing/2014/main" val="1715946666"/>
                    </a:ext>
                  </a:extLst>
                </a:gridCol>
                <a:gridCol w="638361">
                  <a:extLst>
                    <a:ext uri="{9D8B030D-6E8A-4147-A177-3AD203B41FA5}">
                      <a16:colId xmlns:a16="http://schemas.microsoft.com/office/drawing/2014/main" val="324226384"/>
                    </a:ext>
                  </a:extLst>
                </a:gridCol>
                <a:gridCol w="951469">
                  <a:extLst>
                    <a:ext uri="{9D8B030D-6E8A-4147-A177-3AD203B41FA5}">
                      <a16:colId xmlns:a16="http://schemas.microsoft.com/office/drawing/2014/main" val="19440630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Repl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Rounds</a:t>
                      </a:r>
                    </a:p>
                    <a:p>
                      <a:endParaRPr lang="it-IT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N.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Selection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 Policy (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(k))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Configuration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 Policy (c(k))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Impl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Effort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Req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ETA [min]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Done</a:t>
                      </a:r>
                      <a:endParaRPr lang="it-IT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49002"/>
                  </a:ext>
                </a:extLst>
              </a:tr>
              <a:tr h="0"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CNN</a:t>
                      </a: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cifar10</a:t>
                      </a: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5</a:t>
                      </a: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20</a:t>
                      </a: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10</a:t>
                      </a: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Power of </a:t>
                      </a:r>
                      <a:r>
                        <a:rPr lang="it-IT" sz="1200" dirty="0" err="1"/>
                        <a:t>choice</a:t>
                      </a:r>
                      <a:r>
                        <a:rPr lang="it-IT" sz="1200" dirty="0"/>
                        <a:t> (</a:t>
                      </a:r>
                      <a:r>
                        <a:rPr lang="it-IT" sz="1200" dirty="0" err="1"/>
                        <a:t>rpow</a:t>
                      </a:r>
                      <a:r>
                        <a:rPr lang="it-IT" sz="1200" dirty="0"/>
                        <a:t>-d)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static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5310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2044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uniform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161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3346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rt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8334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4223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/>
                        <a:t>ect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948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285024"/>
                  </a:ext>
                </a:extLst>
              </a:tr>
              <a:tr h="0">
                <a:tc gridSpan="9">
                  <a:txBody>
                    <a:bodyPr/>
                    <a:lstStyle/>
                    <a:p>
                      <a:pPr algn="r"/>
                      <a:r>
                        <a:rPr lang="it-IT" sz="1200" b="1" dirty="0"/>
                        <a:t>TOTAL: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~ 0h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557742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D1D7F48F-66D6-5CDF-4EFD-7BE23DA47E3E}"/>
              </a:ext>
            </a:extLst>
          </p:cNvPr>
          <p:cNvSpPr txBox="1"/>
          <p:nvPr/>
        </p:nvSpPr>
        <p:spPr>
          <a:xfrm>
            <a:off x="382771" y="223284"/>
            <a:ext cx="4136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Plan of </a:t>
            </a:r>
            <a:r>
              <a:rPr lang="it-IT" sz="2400" dirty="0" err="1"/>
              <a:t>Experiments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194649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261</Words>
  <Application>Microsoft Macintosh PowerPoint</Application>
  <PresentationFormat>Widescreen</PresentationFormat>
  <Paragraphs>160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di Office</vt:lpstr>
      <vt:lpstr>ArchFL  (Title to be defined)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Livia Lestingi</dc:creator>
  <cp:lastModifiedBy>Livia Lestingi</cp:lastModifiedBy>
  <cp:revision>43</cp:revision>
  <dcterms:created xsi:type="dcterms:W3CDTF">2025-03-06T15:32:39Z</dcterms:created>
  <dcterms:modified xsi:type="dcterms:W3CDTF">2025-03-26T05:10:42Z</dcterms:modified>
</cp:coreProperties>
</file>