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30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17D51-C555-9987-0E5A-706895F8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068D0-FF47-F9E4-E1D4-58E7CCD1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09057-0CE4-C47C-00D1-062B6DA5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523ED-F264-92A5-F044-0518D93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59CAD-0F59-4A2E-D231-8AE235AE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04D24-3738-DD45-2950-4B6DF7B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CBC1A7-FD01-1BD8-40CA-2B03E26A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BDFCB-8FC9-51ED-3595-3FAEBCF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54E8C-A3F6-D7F7-CD35-AD70DF7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9C23C-57C7-D74C-5800-60E27ED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2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274476-B5BA-F94D-3AC4-FB6840832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620E14-4847-861B-BC24-3AA8E959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1F712-C675-B55B-CFA8-662BFE8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90C4D-83FF-6EA5-D3FB-F4CC7E1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31356-15B1-76AD-9FBF-7D2D6D6C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9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D1258-9165-169A-3E27-2F25840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CDCEC2-C653-3B57-8826-7DBF90D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94FCED-0CA4-7C2E-A15C-413B748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118B0-A25A-C06D-55F4-A5A1E3E2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E9F54-0884-3632-E394-BD7E5B09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21B1C-A146-2BE3-EDED-49DBA60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4BD07-7018-134F-9540-F7B894F5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2DF6-834B-2070-26BC-64EB07CF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8BA57D-314E-C2EE-518A-4FBE412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2DDCA5-73E2-6A26-57C4-EF791B0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2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03DD0-C177-F24E-737A-537151D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EA253-432C-311A-A1D9-C0ECEB7D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8DCCF-7A28-5788-1E33-BC54423C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DB252-112E-6642-237B-5EAE20C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546AE4-E90A-3E12-E114-EA0C6F7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C88826-8821-7DC7-203A-77AC0BF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6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A615B-D5E5-FAB5-BF8D-EC6BA6A3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A36AD-2B5B-D972-82AC-DC123342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20721D-6127-60C6-A554-6FD27B4C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4CA44F-8231-5F9E-1E0F-F927FE30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B968D4-E0E1-ADE6-0949-4CAAFAC3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6E581D-B0E0-7A78-E213-D921F76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B458C8-801A-C357-EB4F-FA61322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B2B67F-2BD2-391E-54A5-3DB192F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3E094-CB34-14A1-996A-676B551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FB197-5544-D9D2-A026-D02201A4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1563FF-D498-D4A5-52F7-AEADB76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7C49BB-AA06-593F-E4A2-5254AAD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32AED-B11F-C60A-3FF7-FAA349C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D1EF7-05CD-6668-13FB-B7F8521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BCA48-8220-C7F4-B82F-9A9D5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E00DF-DF68-CB87-6174-53D892F7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0FC6B-2D23-17BF-2E66-FEBB412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22060-267A-22DD-86AB-D99EF846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46973-B0D8-7517-97B3-F40112B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732D0-12DD-E997-F0C8-7D23149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E5FCB-F61A-D3C9-0294-CDA2099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6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AA9E3-500B-BA8C-9DA0-5D07BCF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4B5E36-8983-817B-BAEB-BB2F5DDA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3E4EF-409B-6AD2-6A33-2DD7EA5C4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E5F65-31DE-8252-F622-0CFA6CC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A0B60-7ABA-C569-A363-EB91937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9CE355-908E-7CA2-9CD1-1C8907C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218BCE-BB98-DEE9-377D-39EBF07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B73A9-3B89-B481-2C4B-653F19F0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57CBA-36BF-D478-DB37-858DEC25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C112-CD81-6544-BC9B-69B280E44EE3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50E8D-68C7-B28B-13C0-10974C41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AC1FB-2279-74C0-FB69-B1BBE4D8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9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8A2E0-CB9A-FDFB-793E-CFF4C2D1D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ArchFL</a:t>
            </a:r>
            <a:r>
              <a:rPr lang="it-IT" dirty="0"/>
              <a:t> </a:t>
            </a:r>
            <a:br>
              <a:rPr lang="it-IT" dirty="0"/>
            </a:br>
            <a:r>
              <a:rPr lang="it-IT" sz="4000" dirty="0"/>
              <a:t>(Title to be </a:t>
            </a:r>
            <a:r>
              <a:rPr lang="it-IT" sz="4000" dirty="0" err="1"/>
              <a:t>defined</a:t>
            </a:r>
            <a:r>
              <a:rPr lang="it-IT" sz="4000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AF7A10-D392-D06D-3B30-27401D695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Road to ECSA 2025</a:t>
            </a:r>
          </a:p>
        </p:txBody>
      </p:sp>
    </p:spTree>
    <p:extLst>
      <p:ext uri="{BB962C8B-B14F-4D97-AF65-F5344CB8AC3E}">
        <p14:creationId xmlns:p14="http://schemas.microsoft.com/office/powerpoint/2010/main" val="38772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A54A-B554-1441-B8A4-8D324A5F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84290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random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Dyn. sampling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71AE32-6E26-3307-AF6C-46A4D69887F5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944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1500-33DB-9049-ED90-C5E5E0B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D6025C-50F9-899C-44A4-ADFD1767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89121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cpow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55482-AC4E-DA20-D610-E52F5322E6AB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63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A93B-AFDC-02A1-14E2-F2B788C3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6E4BA1E-9FB5-0622-01F6-360F5B95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91212"/>
              </p:ext>
            </p:extLst>
          </p:nvPr>
        </p:nvGraphicFramePr>
        <p:xfrm>
          <a:off x="487325" y="1005840"/>
          <a:ext cx="1121734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64578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rpow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r"/>
                      <a:r>
                        <a:rPr lang="it-IT" sz="1200" b="1" dirty="0"/>
                        <a:t>TOTAL: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~ 1.5 </a:t>
                      </a:r>
                      <a:r>
                        <a:rPr lang="it-IT" sz="12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74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7F48F-66D6-5CDF-4EFD-7BE23DA47E3E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464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262</Words>
  <Application>Microsoft Macintosh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ArchFL  (Title to be defined)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Livia Lestingi</dc:creator>
  <cp:lastModifiedBy>Livia Lestingi</cp:lastModifiedBy>
  <cp:revision>40</cp:revision>
  <dcterms:created xsi:type="dcterms:W3CDTF">2025-03-06T15:32:39Z</dcterms:created>
  <dcterms:modified xsi:type="dcterms:W3CDTF">2025-03-12T07:22:35Z</dcterms:modified>
</cp:coreProperties>
</file>