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5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8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74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8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2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3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8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8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84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F77990-25F1-0C1C-C165-4CA5651C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</a:t>
            </a:r>
            <a:r>
              <a:rPr lang="ru-RU" dirty="0"/>
              <a:t>Титульный	 слайд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5E2D200-14E6-3595-6A7D-FBE21E5A9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F62DB12-5B0E-0EEF-C5BA-C9113AFA2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11. Применение метода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0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12. Критерии качества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1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13. 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5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13. 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5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14.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3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C4BC74C-41A5-37A7-62DC-53375A77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F77990-25F1-0C1C-C165-4CA5651C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4" y="46134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2. </a:t>
            </a:r>
            <a:r>
              <a:rPr lang="ru-RU" dirty="0"/>
              <a:t>Введение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5E2D200-14E6-3595-6A7D-FBE21E5A9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F62DB12-5B0E-0EEF-C5BA-C9113AFA2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64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4. Актуальность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799AB-9B94-19B1-8499-CD9B0C135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3. 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799AB-9B94-19B1-8499-CD9B0C135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2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6. Язык </a:t>
            </a:r>
            <a:r>
              <a:rPr lang="en-US" dirty="0"/>
              <a:t>R </a:t>
            </a:r>
            <a:r>
              <a:rPr lang="ru-RU" dirty="0"/>
              <a:t>и его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799AB-9B94-19B1-8499-CD9B0C135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0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332C-E6AA-8161-EF14-07CFD000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6. 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3952C-5F3D-BA45-8A82-F0941A8CE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0A47F-9621-B6AC-2A4A-8168AA043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6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A7C1E-4D56-2A16-FC49-D0333CD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7. Методы статистической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0E1E4-DA84-AFD2-6425-4A3814DDE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BA889-D08E-8542-9A4F-1AAED3D4A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4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9. Задача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2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10. 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6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73</Words>
  <Application>Microsoft Office PowerPoint</Application>
  <PresentationFormat>Широкоэкранный</PresentationFormat>
  <Paragraphs>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Ион</vt:lpstr>
      <vt:lpstr>1. Титульный  слайд</vt:lpstr>
      <vt:lpstr>2. Введение</vt:lpstr>
      <vt:lpstr>4. Актуальность исследования</vt:lpstr>
      <vt:lpstr>3. Цель и задачи работы</vt:lpstr>
      <vt:lpstr>6. Язык R и его возможности</vt:lpstr>
      <vt:lpstr>6. Описание данных</vt:lpstr>
      <vt:lpstr>7. Методы статистической обработки данных</vt:lpstr>
      <vt:lpstr>9. Задача классификации</vt:lpstr>
      <vt:lpstr>10. Метод опорных векторов</vt:lpstr>
      <vt:lpstr>11. Применение метода опорных векторов</vt:lpstr>
      <vt:lpstr>12. Критерии качества классификации</vt:lpstr>
      <vt:lpstr>13. Метод опорных векторов</vt:lpstr>
      <vt:lpstr>13. Метод опорных векторов</vt:lpstr>
      <vt:lpstr>14. 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Linux</dc:title>
  <dc:creator>Федор Журавлев</dc:creator>
  <cp:lastModifiedBy>Федор Журавлев</cp:lastModifiedBy>
  <cp:revision>9</cp:revision>
  <dcterms:created xsi:type="dcterms:W3CDTF">2024-11-29T19:39:15Z</dcterms:created>
  <dcterms:modified xsi:type="dcterms:W3CDTF">2025-05-12T11:58:42Z</dcterms:modified>
</cp:coreProperties>
</file>