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8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2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3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04A74-A690-447C-8A92-A8311BE27866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</a:t>
            </a:r>
            <a:r>
              <a:rPr lang="ru-RU" dirty="0"/>
              <a:t>Титульный	 слайд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F62DB12-5B0E-0EEF-C5BA-C9113AFA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4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11. Реализация метода опорных векторов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0421C4-DA95-D023-4908-C08848A82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68481" y="2329996"/>
            <a:ext cx="5055038" cy="357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12. Критерии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1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5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Итоги и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5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14.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3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pic>
        <p:nvPicPr>
          <p:cNvPr id="4098" name="Picture 2" descr="Почему котики популярны в интернете. | Пикабу">
            <a:extLst>
              <a:ext uri="{FF2B5EF4-FFF2-40B4-BE49-F238E27FC236}">
                <a16:creationId xmlns:a16="http://schemas.microsoft.com/office/drawing/2014/main" id="{6CB39D9F-A38E-5787-1427-2B157C04F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135981"/>
            <a:ext cx="6191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4" y="46134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2. </a:t>
            </a:r>
            <a:r>
              <a:rPr lang="ru-RU" dirty="0"/>
              <a:t>Введение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0950" y="1911543"/>
            <a:ext cx="4396339" cy="4195763"/>
          </a:xfrm>
        </p:spPr>
        <p:txBody>
          <a:bodyPr>
            <a:normAutofit fontScale="85000" lnSpcReduction="10000"/>
          </a:bodyPr>
          <a:lstStyle/>
          <a:p>
            <a:pPr marL="342000" indent="3600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Настоящая курсовая работа посвящена разработке программы классификации музыкальных произведений по жанрам с использованием алгоритмов метода опорных векторов (SVM). Метод опорных векторов является мощным инструментом машинного обучения, который обладает высокой обобщающей способностью и эффективен в задачах классификации, в том числе для нелинейно разделимых данных.</a:t>
            </a:r>
          </a:p>
          <a:p>
            <a:endParaRPr lang="ru-RU" dirty="0"/>
          </a:p>
        </p:txBody>
      </p:sp>
      <p:pic>
        <p:nvPicPr>
          <p:cNvPr id="3074" name="Picture 2" descr="Ray Manzarek - Wikipedia">
            <a:extLst>
              <a:ext uri="{FF2B5EF4-FFF2-40B4-BE49-F238E27FC236}">
                <a16:creationId xmlns:a16="http://schemas.microsoft.com/office/drawing/2014/main" id="{77E5D3B5-B9BF-4CD2-DD32-9C6B3AAA4BF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796" y="2227111"/>
            <a:ext cx="24003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6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лассификация музыки играет критически важную роль. Она позволяет эффективно организовывать, искать и рекомендовать музыку, формируя пользовательский опыт и принося значительную выгоду различным участникам рынка.</a:t>
            </a:r>
          </a:p>
          <a:p>
            <a:endParaRPr lang="ru-RU" dirty="0"/>
          </a:p>
        </p:txBody>
      </p:sp>
      <p:pic>
        <p:nvPicPr>
          <p:cNvPr id="2050" name="Picture 2" descr="Скачать Spotify v8.9.40.509 на андроид APK">
            <a:extLst>
              <a:ext uri="{FF2B5EF4-FFF2-40B4-BE49-F238E27FC236}">
                <a16:creationId xmlns:a16="http://schemas.microsoft.com/office/drawing/2014/main" id="{F70D98B0-B97F-8962-D39F-3A1016DF1A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060575"/>
            <a:ext cx="1714286" cy="17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Сервис «Яндекс Музыка» перестал быть доступен многим пользователям | ИА  Красная Весна">
            <a:extLst>
              <a:ext uri="{FF2B5EF4-FFF2-40B4-BE49-F238E27FC236}">
                <a16:creationId xmlns:a16="http://schemas.microsoft.com/office/drawing/2014/main" id="{BFAC588A-A73A-009D-ACF8-4D349597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37" y="3429000"/>
            <a:ext cx="1701800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4.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данной работы ­- разработка программы классификации музыкальных произведений по жанрам на основе алгоритмов метода опорных векторов (SVM), способной автоматически определять жанр музыкального произведения по его аудио характеристикам.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8E454B-B1E0-6251-AFB9-CF79FA77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647" y="2406770"/>
            <a:ext cx="4018138" cy="28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5. Язык </a:t>
            </a:r>
            <a:r>
              <a:rPr lang="en-US" dirty="0"/>
              <a:t>R </a:t>
            </a:r>
            <a:r>
              <a:rPr lang="ru-RU" dirty="0"/>
              <a:t>и его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1" y="1853248"/>
            <a:ext cx="4396339" cy="4195763"/>
          </a:xfrm>
        </p:spPr>
        <p:txBody>
          <a:bodyPr>
            <a:normAutofit fontScale="85000" lnSpcReduction="10000"/>
          </a:bodyPr>
          <a:lstStyle/>
          <a:p>
            <a:pPr marL="342000" indent="3600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R — мощный и гибкий инструмент для статистических вычислений и визуализации данных. Он широко используется в анализе данных, машинном обучении, биоинформатике и других научных областях. Основные возможности R включают обработку и очистку данных, проведение статистических тестов, визуализацию результатов, создание интерактивных графиков, и работу с регрессионными моделями. 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 (язык программирования) — Википедия">
            <a:extLst>
              <a:ext uri="{FF2B5EF4-FFF2-40B4-BE49-F238E27FC236}">
                <a16:creationId xmlns:a16="http://schemas.microsoft.com/office/drawing/2014/main" id="{C130F590-59E5-0F90-FB48-99785DBAA0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351" y="2626605"/>
            <a:ext cx="3438787" cy="266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0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332C-E6AA-8161-EF14-07CFD00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3952C-5F3D-BA45-8A82-F0941A8CE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2762" y="1837266"/>
            <a:ext cx="4396339" cy="4195763"/>
          </a:xfrm>
        </p:spPr>
        <p:txBody>
          <a:bodyPr>
            <a:normAutofit fontScale="92500" lnSpcReduction="10000"/>
          </a:bodyPr>
          <a:lstStyle/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используется синтетический набор данных.</a:t>
            </a:r>
          </a:p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состоит из 94 записей, также включает в себя 5 признаков и одну целевую переменную (Код Жанра).</a:t>
            </a:r>
          </a:p>
          <a:p>
            <a:pPr indent="3600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Признаки разделяются на числовые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BPM, RMS Energy, Zero Crossing Rate,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Инструментальность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Вокал) и категориальные (Жанр).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3E3FE78-7C23-9054-5DAF-7E7521E71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2900" y="3429000"/>
            <a:ext cx="4395788" cy="1012296"/>
          </a:xfrm>
        </p:spPr>
      </p:pic>
    </p:spTree>
    <p:extLst>
      <p:ext uri="{BB962C8B-B14F-4D97-AF65-F5344CB8AC3E}">
        <p14:creationId xmlns:p14="http://schemas.microsoft.com/office/powerpoint/2010/main" val="372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7C1E-4D56-2A16-FC49-D0333CD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7. Методы статистической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0E1E4-DA84-AFD2-6425-4A3814DDE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BA889-D08E-8542-9A4F-1AAED3D4A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4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9. 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360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 классификации музыки можно определить как процесс определения жанра трека на основе его аудиоданных. </a:t>
            </a:r>
          </a:p>
          <a:p>
            <a:pPr marL="0" indent="3600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различные методы классификации, такие как логистическая регрессия, байесовский классификатор, однако в работе используется метод опорных векторов.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График распределения по классам</a:t>
            </a:r>
          </a:p>
        </p:txBody>
      </p:sp>
    </p:spTree>
    <p:extLst>
      <p:ext uri="{BB962C8B-B14F-4D97-AF65-F5344CB8AC3E}">
        <p14:creationId xmlns:p14="http://schemas.microsoft.com/office/powerpoint/2010/main" val="25088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10.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437" y="1853248"/>
            <a:ext cx="4396339" cy="4195763"/>
          </a:xfrm>
        </p:spPr>
        <p:txBody>
          <a:bodyPr>
            <a:normAutofit lnSpcReduction="10000"/>
          </a:bodyPr>
          <a:lstStyle/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ищет гиперплоскость, которая максимально разделяет данные разных классов.</a:t>
            </a:r>
          </a:p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Опорные векторы – это объекты обучения, лежащие ближе всего к разделяющей гиперплоскости.</a:t>
            </a:r>
          </a:p>
          <a:p>
            <a:pPr indent="36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– максимизировать расстояние между гиперплоскостью и ближайшими точками каждого класса.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5CA7B48-6580-7115-D6B7-68DD270C88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45226" y="2297110"/>
            <a:ext cx="4030408" cy="3308039"/>
          </a:xfrm>
        </p:spPr>
      </p:pic>
    </p:spTree>
    <p:extLst>
      <p:ext uri="{BB962C8B-B14F-4D97-AF65-F5344CB8AC3E}">
        <p14:creationId xmlns:p14="http://schemas.microsoft.com/office/powerpoint/2010/main" val="229456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</TotalTime>
  <Words>364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Times New Roman</vt:lpstr>
      <vt:lpstr>Wingdings 3</vt:lpstr>
      <vt:lpstr>Ион</vt:lpstr>
      <vt:lpstr>1. Титульный  слайд</vt:lpstr>
      <vt:lpstr>2. Введение</vt:lpstr>
      <vt:lpstr>3. Актуальность исследования</vt:lpstr>
      <vt:lpstr>4. Цель работы</vt:lpstr>
      <vt:lpstr>5. Язык R и его возможности</vt:lpstr>
      <vt:lpstr>6. Описание данных</vt:lpstr>
      <vt:lpstr>7. Методы статистической обработки данных</vt:lpstr>
      <vt:lpstr>9. Задача классификации</vt:lpstr>
      <vt:lpstr>10. Метод опорных векторов</vt:lpstr>
      <vt:lpstr>11. Реализация метода опорных векторов</vt:lpstr>
      <vt:lpstr>12. Критерии качества классификации</vt:lpstr>
      <vt:lpstr>13. Визуализация</vt:lpstr>
      <vt:lpstr>13. Итоги и вывод</vt:lpstr>
      <vt:lpstr>14. 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Linux</dc:title>
  <dc:creator>Федор Журавлев</dc:creator>
  <cp:lastModifiedBy>Федор Журавлев</cp:lastModifiedBy>
  <cp:revision>22</cp:revision>
  <dcterms:created xsi:type="dcterms:W3CDTF">2024-11-29T19:39:15Z</dcterms:created>
  <dcterms:modified xsi:type="dcterms:W3CDTF">2025-05-30T03:37:43Z</dcterms:modified>
</cp:coreProperties>
</file>