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66" r:id="rId6"/>
    <p:sldId id="259" r:id="rId7"/>
    <p:sldId id="260" r:id="rId8"/>
    <p:sldId id="261" r:id="rId9"/>
    <p:sldId id="262" r:id="rId10"/>
    <p:sldId id="265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2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51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89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774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882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52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3373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7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2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50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452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7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1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68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28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88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B04A74-A690-447C-8A92-A8311BE27866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A996-ECF5-4DB2-BFE3-6D07859832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1840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 </a:t>
            </a:r>
            <a:r>
              <a:rPr lang="ru-RU" dirty="0"/>
              <a:t>Титульный	 слайд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F62DB12-5B0E-0EEF-C5BA-C9113AFA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4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11. Применение метода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0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12. Критерии качества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1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Визуализация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5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13. Итоги и 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35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14.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831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4BC74C-41A5-37A7-62DC-53375A774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9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8F77990-25F1-0C1C-C165-4CA5651C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04" y="461345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2. </a:t>
            </a:r>
            <a:r>
              <a:rPr lang="ru-RU" dirty="0"/>
              <a:t>Введение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75E2D200-14E6-3595-6A7D-FBE21E5A96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AF62DB12-5B0E-0EEF-C5BA-C9113AFA22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64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4. Актуальность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3. 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4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59AE6-C67F-F6AD-F791-5E672F81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Язык </a:t>
            </a:r>
            <a:r>
              <a:rPr lang="en-US" dirty="0"/>
              <a:t>R </a:t>
            </a:r>
            <a:r>
              <a:rPr lang="ru-RU" dirty="0"/>
              <a:t>и его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3E8D0-F563-44F4-D930-5C4976881B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5799AB-9B94-19B1-8499-CD9B0C135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0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F0332C-E6AA-8161-EF14-07CFD000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6. 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3952C-5F3D-BA45-8A82-F0941A8CEF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0A47F-9621-B6AC-2A4A-8168AA0434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6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7C1E-4D56-2A16-FC49-D0333CDF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7. Методы статистической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0E1E4-DA84-AFD2-6425-4A3814DDE4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BA889-D08E-8542-9A4F-1AAED3D4A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94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9. Задача классификации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82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AB24D-647F-58A9-24C4-B79621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10. Метод опорных векторов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EE05E6-7D08-9DD9-9EBC-B2BA24970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0373AC-5552-9717-9F43-0ED0553311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56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71</Words>
  <Application>Microsoft Office PowerPoint</Application>
  <PresentationFormat>Широкоэкранный</PresentationFormat>
  <Paragraphs>15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1. Титульный  слайд</vt:lpstr>
      <vt:lpstr>2. Введение</vt:lpstr>
      <vt:lpstr>4. Актуальность исследования</vt:lpstr>
      <vt:lpstr>3. Цель и задачи работы</vt:lpstr>
      <vt:lpstr>6. Язык R и его возможности</vt:lpstr>
      <vt:lpstr>6. Описание данных</vt:lpstr>
      <vt:lpstr>7. Методы статистической обработки данных</vt:lpstr>
      <vt:lpstr>9. Задача классификации</vt:lpstr>
      <vt:lpstr>10. Метод опорных векторов</vt:lpstr>
      <vt:lpstr>11. Применение метода опорных векторов</vt:lpstr>
      <vt:lpstr>12. Критерии качества классификации</vt:lpstr>
      <vt:lpstr>13. Визуализация</vt:lpstr>
      <vt:lpstr>13. Итоги и вывод</vt:lpstr>
      <vt:lpstr>14. 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Linux</dc:title>
  <dc:creator>Федор Журавлев</dc:creator>
  <cp:lastModifiedBy>Федор Журавлев</cp:lastModifiedBy>
  <cp:revision>10</cp:revision>
  <dcterms:created xsi:type="dcterms:W3CDTF">2024-11-29T19:39:15Z</dcterms:created>
  <dcterms:modified xsi:type="dcterms:W3CDTF">2025-05-12T15:06:55Z</dcterms:modified>
</cp:coreProperties>
</file>