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939" r:id="rId3"/>
    <p:sldId id="941" r:id="rId4"/>
    <p:sldId id="94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00"/>
    <a:srgbClr val="FAB040"/>
    <a:srgbClr val="F58025"/>
    <a:srgbClr val="FFDF17"/>
    <a:srgbClr val="F26522"/>
    <a:srgbClr val="008ED1"/>
    <a:srgbClr val="F79646"/>
    <a:srgbClr val="D9001F"/>
    <a:srgbClr val="09245F"/>
    <a:srgbClr val="06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3890" autoAdjust="0"/>
  </p:normalViewPr>
  <p:slideViewPr>
    <p:cSldViewPr snapToGrid="0">
      <p:cViewPr varScale="1">
        <p:scale>
          <a:sx n="119" d="100"/>
          <a:sy n="119" d="100"/>
        </p:scale>
        <p:origin x="48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8A9FB-3EC7-E343-83C8-FFBCE6078DD5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4C56-0E71-3044-86C5-D01F290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94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30525"/>
          </a:xfrm>
        </p:spPr>
        <p:txBody>
          <a:bodyPr anchor="ctr">
            <a:normAutofit/>
          </a:bodyPr>
          <a:lstStyle>
            <a:lvl1pPr marL="0" indent="458788">
              <a:tabLst/>
              <a:defRPr sz="5400" baseline="0">
                <a:solidFill>
                  <a:srgbClr val="FF57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6A7F-BE40-4D4A-A03A-4711073E6AE5}" type="datetime1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5779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5700"/>
                </a:solidFill>
              </a:defRPr>
            </a:lvl1pPr>
          </a:lstStyle>
          <a:p>
            <a:fld id="{AB784BE6-8AD8-2A49-BC7C-EB31A7D2B3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A0E0-E556-0A4C-9930-F3EC888100BE}" type="datetime1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5779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5700"/>
                </a:solidFill>
              </a:defRPr>
            </a:lvl1pPr>
          </a:lstStyle>
          <a:p>
            <a:fld id="{AB784BE6-8AD8-2A49-BC7C-EB31A7D2B3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F221-310C-7248-A830-52E6B38474FA}" type="datetime1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5779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FF57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AB784BE6-8AD8-2A49-BC7C-EB31A7D2B3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i="0" kern="1200">
          <a:solidFill>
            <a:schemeClr val="tx1"/>
          </a:solidFill>
          <a:latin typeface="Gill Sans Light"/>
          <a:ea typeface="+mj-ea"/>
          <a:cs typeface="Gill Sans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41F76B8-9911-1A92-F596-D3099129EBE3}"/>
              </a:ext>
            </a:extLst>
          </p:cNvPr>
          <p:cNvGrpSpPr>
            <a:grpSpLocks noChangeAspect="1"/>
          </p:cNvGrpSpPr>
          <p:nvPr/>
        </p:nvGrpSpPr>
        <p:grpSpPr>
          <a:xfrm>
            <a:off x="3307080" y="5601271"/>
            <a:ext cx="274320" cy="242201"/>
            <a:chOff x="2046379" y="272425"/>
            <a:chExt cx="572044" cy="50506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6C28124-D6F9-C2B5-56AC-3CF0569ACC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147"/>
            <a:stretch/>
          </p:blipFill>
          <p:spPr bwMode="auto">
            <a:xfrm>
              <a:off x="2046379" y="272425"/>
              <a:ext cx="434884" cy="50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D38F77E-A906-B9BA-D9CF-B91D4E230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4103" y="409575"/>
              <a:ext cx="274320" cy="316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EE5260E-CE94-B453-27F6-E56E344E0A4F}"/>
              </a:ext>
            </a:extLst>
          </p:cNvPr>
          <p:cNvSpPr/>
          <p:nvPr/>
        </p:nvSpPr>
        <p:spPr>
          <a:xfrm>
            <a:off x="1295400" y="2169993"/>
            <a:ext cx="9601200" cy="2784143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01200"/>
                      <a:gd name="connsiteY0" fmla="*/ 0 h 2784143"/>
                      <a:gd name="connsiteX1" fmla="*/ 9601200 w 9601200"/>
                      <a:gd name="connsiteY1" fmla="*/ 0 h 2784143"/>
                      <a:gd name="connsiteX2" fmla="*/ 9601200 w 9601200"/>
                      <a:gd name="connsiteY2" fmla="*/ 2784143 h 2784143"/>
                      <a:gd name="connsiteX3" fmla="*/ 0 w 9601200"/>
                      <a:gd name="connsiteY3" fmla="*/ 2784143 h 2784143"/>
                      <a:gd name="connsiteX4" fmla="*/ 0 w 9601200"/>
                      <a:gd name="connsiteY4" fmla="*/ 0 h 2784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0" h="2784143" extrusionOk="0">
                        <a:moveTo>
                          <a:pt x="0" y="0"/>
                        </a:moveTo>
                        <a:cubicBezTo>
                          <a:pt x="1744983" y="118645"/>
                          <a:pt x="5084602" y="116012"/>
                          <a:pt x="9601200" y="0"/>
                        </a:cubicBezTo>
                        <a:cubicBezTo>
                          <a:pt x="9468318" y="1054191"/>
                          <a:pt x="9686151" y="1601948"/>
                          <a:pt x="9601200" y="2784143"/>
                        </a:cubicBezTo>
                        <a:cubicBezTo>
                          <a:pt x="8113362" y="2918743"/>
                          <a:pt x="984902" y="2626947"/>
                          <a:pt x="0" y="2784143"/>
                        </a:cubicBezTo>
                        <a:cubicBezTo>
                          <a:pt x="-20187" y="2328147"/>
                          <a:pt x="-152480" y="7945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BDD20-8740-4E68-2E7C-A4641B09D407}"/>
              </a:ext>
            </a:extLst>
          </p:cNvPr>
          <p:cNvSpPr/>
          <p:nvPr/>
        </p:nvSpPr>
        <p:spPr>
          <a:xfrm>
            <a:off x="1295400" y="1135628"/>
            <a:ext cx="2286000" cy="802944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57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73A58-6D7A-CF4C-6ED0-5211AE49698A}"/>
              </a:ext>
            </a:extLst>
          </p:cNvPr>
          <p:cNvSpPr/>
          <p:nvPr/>
        </p:nvSpPr>
        <p:spPr>
          <a:xfrm>
            <a:off x="3733800" y="1138494"/>
            <a:ext cx="2286000" cy="802944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2438560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754882" y="-121929"/>
                          <a:pt x="2011820" y="-72134"/>
                          <a:pt x="2286000" y="0"/>
                        </a:cubicBezTo>
                        <a:cubicBezTo>
                          <a:pt x="2281143" y="122631"/>
                          <a:pt x="2290427" y="568401"/>
                          <a:pt x="2286000" y="802944"/>
                        </a:cubicBezTo>
                        <a:cubicBezTo>
                          <a:pt x="1226754" y="751331"/>
                          <a:pt x="747638" y="709334"/>
                          <a:pt x="0" y="802944"/>
                        </a:cubicBezTo>
                        <a:cubicBezTo>
                          <a:pt x="-40388" y="489330"/>
                          <a:pt x="-7925" y="319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57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Tuning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FA25-48B9-A391-53B7-2E2F2FA1991D}"/>
              </a:ext>
            </a:extLst>
          </p:cNvPr>
          <p:cNvSpPr/>
          <p:nvPr/>
        </p:nvSpPr>
        <p:spPr>
          <a:xfrm>
            <a:off x="8610600" y="1135628"/>
            <a:ext cx="2286000" cy="802944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9947685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1033369" y="-338"/>
                          <a:pt x="1564266" y="-128727"/>
                          <a:pt x="2286000" y="0"/>
                        </a:cubicBezTo>
                        <a:cubicBezTo>
                          <a:pt x="2243414" y="395791"/>
                          <a:pt x="2284809" y="554015"/>
                          <a:pt x="2286000" y="802944"/>
                        </a:cubicBezTo>
                        <a:cubicBezTo>
                          <a:pt x="1194967" y="654834"/>
                          <a:pt x="591844" y="851235"/>
                          <a:pt x="0" y="802944"/>
                        </a:cubicBezTo>
                        <a:cubicBezTo>
                          <a:pt x="41793" y="650750"/>
                          <a:pt x="-56086" y="1562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57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Analytics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6C3FF-DD41-E0F3-C010-FCB600990702}"/>
              </a:ext>
            </a:extLst>
          </p:cNvPr>
          <p:cNvSpPr/>
          <p:nvPr/>
        </p:nvSpPr>
        <p:spPr>
          <a:xfrm>
            <a:off x="6172200" y="1135628"/>
            <a:ext cx="2286000" cy="802944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8110206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321540" y="143303"/>
                          <a:pt x="1578313" y="-112804"/>
                          <a:pt x="2286000" y="0"/>
                        </a:cubicBezTo>
                        <a:cubicBezTo>
                          <a:pt x="2239968" y="176049"/>
                          <a:pt x="2265875" y="531175"/>
                          <a:pt x="2286000" y="802944"/>
                        </a:cubicBezTo>
                        <a:cubicBezTo>
                          <a:pt x="1675926" y="934704"/>
                          <a:pt x="1019960" y="971707"/>
                          <a:pt x="0" y="802944"/>
                        </a:cubicBezTo>
                        <a:cubicBezTo>
                          <a:pt x="-63437" y="615378"/>
                          <a:pt x="69717" y="1204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57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Testing</a:t>
            </a:r>
          </a:p>
        </p:txBody>
      </p:sp>
      <p:pic>
        <p:nvPicPr>
          <p:cNvPr id="13" name="Graphic 12" descr="Users outline">
            <a:extLst>
              <a:ext uri="{FF2B5EF4-FFF2-40B4-BE49-F238E27FC236}">
                <a16:creationId xmlns:a16="http://schemas.microsoft.com/office/drawing/2014/main" id="{2F7CC01F-BF86-77B2-9E8D-D943C705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80286"/>
            <a:ext cx="914400" cy="914400"/>
          </a:xfrm>
          <a:prstGeom prst="rect">
            <a:avLst/>
          </a:prstGeom>
        </p:spPr>
      </p:pic>
      <p:pic>
        <p:nvPicPr>
          <p:cNvPr id="14" name="Graphic 13" descr="Smart Phone with solid fill">
            <a:extLst>
              <a:ext uri="{FF2B5EF4-FFF2-40B4-BE49-F238E27FC236}">
                <a16:creationId xmlns:a16="http://schemas.microsoft.com/office/drawing/2014/main" id="{795AF0B5-29DD-1E28-2AD2-1E90D4DE3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26158" y="5254064"/>
            <a:ext cx="914400" cy="914400"/>
          </a:xfrm>
          <a:prstGeom prst="rect">
            <a:avLst/>
          </a:prstGeom>
        </p:spPr>
      </p:pic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ABBF6EBF-EE0F-A052-587F-941CC336CC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2199" y="5254064"/>
            <a:ext cx="914400" cy="914400"/>
          </a:xfrm>
          <a:prstGeom prst="rect">
            <a:avLst/>
          </a:prstGeom>
        </p:spPr>
      </p:pic>
      <p:pic>
        <p:nvPicPr>
          <p:cNvPr id="16" name="Graphic 15" descr="Security camera outline">
            <a:extLst>
              <a:ext uri="{FF2B5EF4-FFF2-40B4-BE49-F238E27FC236}">
                <a16:creationId xmlns:a16="http://schemas.microsoft.com/office/drawing/2014/main" id="{5416469A-675E-2927-8CAE-78D114E266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1537" y="5254064"/>
            <a:ext cx="914400" cy="914400"/>
          </a:xfrm>
          <a:prstGeom prst="rect">
            <a:avLst/>
          </a:prstGeom>
        </p:spPr>
      </p:pic>
      <p:pic>
        <p:nvPicPr>
          <p:cNvPr id="18" name="Graphic 17" descr="Cloud outline">
            <a:extLst>
              <a:ext uri="{FF2B5EF4-FFF2-40B4-BE49-F238E27FC236}">
                <a16:creationId xmlns:a16="http://schemas.microsoft.com/office/drawing/2014/main" id="{E6969B13-11BA-EAAB-4FDB-D9926BA8FE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6916" y="5074113"/>
            <a:ext cx="1274303" cy="1274303"/>
          </a:xfrm>
          <a:prstGeom prst="rect">
            <a:avLst/>
          </a:prstGeom>
        </p:spPr>
      </p:pic>
      <p:pic>
        <p:nvPicPr>
          <p:cNvPr id="19" name="Graphic 18" descr="Processor outline">
            <a:extLst>
              <a:ext uri="{FF2B5EF4-FFF2-40B4-BE49-F238E27FC236}">
                <a16:creationId xmlns:a16="http://schemas.microsoft.com/office/drawing/2014/main" id="{34A1CD96-66B8-124C-6DA3-B4D1330E0F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60779" y="5254064"/>
            <a:ext cx="914400" cy="914400"/>
          </a:xfrm>
          <a:prstGeom prst="rect">
            <a:avLst/>
          </a:prstGeom>
        </p:spPr>
      </p:pic>
      <p:pic>
        <p:nvPicPr>
          <p:cNvPr id="20" name="Graphic 19" descr="Wireless router outline">
            <a:extLst>
              <a:ext uri="{FF2B5EF4-FFF2-40B4-BE49-F238E27FC236}">
                <a16:creationId xmlns:a16="http://schemas.microsoft.com/office/drawing/2014/main" id="{70B032F7-9940-9166-9DB4-6557597A3F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400" y="5254064"/>
            <a:ext cx="914400" cy="9144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87CF8C-EE50-931E-9204-536A4AC4A76F}"/>
              </a:ext>
            </a:extLst>
          </p:cNvPr>
          <p:cNvSpPr/>
          <p:nvPr/>
        </p:nvSpPr>
        <p:spPr>
          <a:xfrm>
            <a:off x="1371600" y="2279151"/>
            <a:ext cx="2133600" cy="731520"/>
          </a:xfrm>
          <a:prstGeom prst="roundRect">
            <a:avLst>
              <a:gd name="adj" fmla="val 31964"/>
            </a:avLst>
          </a:prstGeom>
          <a:solidFill>
            <a:srgbClr val="F5802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Model Manager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DE04EE-95D3-49A2-EECB-7DA373709F8B}"/>
              </a:ext>
            </a:extLst>
          </p:cNvPr>
          <p:cNvSpPr/>
          <p:nvPr/>
        </p:nvSpPr>
        <p:spPr>
          <a:xfrm>
            <a:off x="1371600" y="3182565"/>
            <a:ext cx="2133600" cy="731520"/>
          </a:xfrm>
          <a:prstGeom prst="roundRect">
            <a:avLst>
              <a:gd name="adj" fmla="val 23415"/>
            </a:avLst>
          </a:prstGeom>
          <a:solidFill>
            <a:srgbClr val="F5802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Client Manager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30D704-793E-3C17-8425-006F089AE713}"/>
              </a:ext>
            </a:extLst>
          </p:cNvPr>
          <p:cNvSpPr/>
          <p:nvPr/>
        </p:nvSpPr>
        <p:spPr>
          <a:xfrm>
            <a:off x="8691071" y="2279151"/>
            <a:ext cx="2133600" cy="731520"/>
          </a:xfrm>
          <a:prstGeom prst="roundRect">
            <a:avLst>
              <a:gd name="adj" fmla="val 31964"/>
            </a:avLst>
          </a:prstGeom>
          <a:solidFill>
            <a:srgbClr val="FAB040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Selector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E5E180-68FF-1A3E-CFD9-FF1C4EA365A6}"/>
              </a:ext>
            </a:extLst>
          </p:cNvPr>
          <p:cNvSpPr/>
          <p:nvPr/>
        </p:nvSpPr>
        <p:spPr>
          <a:xfrm>
            <a:off x="8691071" y="4085978"/>
            <a:ext cx="2133600" cy="731520"/>
          </a:xfrm>
          <a:prstGeom prst="roundRect">
            <a:avLst>
              <a:gd name="adj" fmla="val 31964"/>
            </a:avLst>
          </a:prstGeom>
          <a:solidFill>
            <a:srgbClr val="FAB040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Aggregator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7B552D8-0B06-A36B-5539-3FB6C99377FA}"/>
              </a:ext>
            </a:extLst>
          </p:cNvPr>
          <p:cNvSpPr/>
          <p:nvPr/>
        </p:nvSpPr>
        <p:spPr>
          <a:xfrm>
            <a:off x="8691071" y="3182565"/>
            <a:ext cx="2133600" cy="731520"/>
          </a:xfrm>
          <a:prstGeom prst="roundRect">
            <a:avLst>
              <a:gd name="adj" fmla="val 31964"/>
            </a:avLst>
          </a:prstGeom>
          <a:solidFill>
            <a:srgbClr val="FAB040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Orchestrator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67952A8-4274-C5D6-4E7A-4F759BAA62C9}"/>
              </a:ext>
            </a:extLst>
          </p:cNvPr>
          <p:cNvSpPr/>
          <p:nvPr/>
        </p:nvSpPr>
        <p:spPr>
          <a:xfrm>
            <a:off x="1371600" y="4085978"/>
            <a:ext cx="2133600" cy="731520"/>
          </a:xfrm>
          <a:prstGeom prst="roundRect">
            <a:avLst>
              <a:gd name="adj" fmla="val 23415"/>
            </a:avLst>
          </a:prstGeom>
          <a:solidFill>
            <a:srgbClr val="F5802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Data Catalog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420451-54BA-DA99-926F-3E89A20C91DB}"/>
              </a:ext>
            </a:extLst>
          </p:cNvPr>
          <p:cNvGrpSpPr>
            <a:grpSpLocks noChangeAspect="1"/>
          </p:cNvGrpSpPr>
          <p:nvPr/>
        </p:nvGrpSpPr>
        <p:grpSpPr>
          <a:xfrm>
            <a:off x="8453144" y="5605970"/>
            <a:ext cx="274320" cy="242201"/>
            <a:chOff x="2046379" y="272425"/>
            <a:chExt cx="572044" cy="5050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2E2792-BC70-4794-5E8F-0A3AADDBD5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147"/>
            <a:stretch/>
          </p:blipFill>
          <p:spPr bwMode="auto">
            <a:xfrm>
              <a:off x="2046379" y="272425"/>
              <a:ext cx="434884" cy="50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98BF8F-ED7A-5CC5-F313-4630EA2BF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4103" y="409575"/>
              <a:ext cx="274320" cy="316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769467-F70E-29FB-86E2-6DEE87FFDCBF}"/>
              </a:ext>
            </a:extLst>
          </p:cNvPr>
          <p:cNvGrpSpPr>
            <a:grpSpLocks noChangeAspect="1"/>
          </p:cNvGrpSpPr>
          <p:nvPr/>
        </p:nvGrpSpPr>
        <p:grpSpPr>
          <a:xfrm>
            <a:off x="4974074" y="5594580"/>
            <a:ext cx="274320" cy="242201"/>
            <a:chOff x="2046379" y="272425"/>
            <a:chExt cx="572044" cy="50506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7562CC-5128-8899-A5A0-AA2711A9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147"/>
            <a:stretch/>
          </p:blipFill>
          <p:spPr bwMode="auto">
            <a:xfrm>
              <a:off x="2046379" y="272425"/>
              <a:ext cx="434884" cy="50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F6DC68-BEC9-DE79-8688-FCF69A47D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4103" y="409575"/>
              <a:ext cx="274320" cy="316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1C830B5-4EA9-C86C-6F96-77026A95A468}"/>
              </a:ext>
            </a:extLst>
          </p:cNvPr>
          <p:cNvSpPr/>
          <p:nvPr/>
        </p:nvSpPr>
        <p:spPr>
          <a:xfrm>
            <a:off x="10195075" y="5519758"/>
            <a:ext cx="488648" cy="281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C12A10-A15D-285C-7CE0-6EAF186F9900}"/>
              </a:ext>
            </a:extLst>
          </p:cNvPr>
          <p:cNvGrpSpPr>
            <a:grpSpLocks noChangeAspect="1"/>
          </p:cNvGrpSpPr>
          <p:nvPr/>
        </p:nvGrpSpPr>
        <p:grpSpPr>
          <a:xfrm>
            <a:off x="10351829" y="5552550"/>
            <a:ext cx="274320" cy="242201"/>
            <a:chOff x="2046379" y="272425"/>
            <a:chExt cx="572044" cy="50506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79A7E29-8DEC-E75D-CDD1-C19F68DB11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147"/>
            <a:stretch/>
          </p:blipFill>
          <p:spPr bwMode="auto">
            <a:xfrm>
              <a:off x="2046379" y="272425"/>
              <a:ext cx="434884" cy="50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3EFB7BE-D74F-D1E4-BB43-2DDD249B7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4103" y="409575"/>
              <a:ext cx="274320" cy="316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D4741206-79BD-12E9-3A20-2B8F8E2F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95793"/>
            <a:ext cx="2743200" cy="5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1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BDD20-8740-4E68-2E7C-A4641B09D407}"/>
              </a:ext>
            </a:extLst>
          </p:cNvPr>
          <p:cNvSpPr/>
          <p:nvPr/>
        </p:nvSpPr>
        <p:spPr>
          <a:xfrm>
            <a:off x="1295399" y="1135628"/>
            <a:ext cx="9601199" cy="802944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57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Training</a:t>
            </a:r>
          </a:p>
        </p:txBody>
      </p:sp>
      <p:pic>
        <p:nvPicPr>
          <p:cNvPr id="13" name="Graphic 12" descr="Users outline">
            <a:extLst>
              <a:ext uri="{FF2B5EF4-FFF2-40B4-BE49-F238E27FC236}">
                <a16:creationId xmlns:a16="http://schemas.microsoft.com/office/drawing/2014/main" id="{2F7CC01F-BF86-77B2-9E8D-D943C7052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80286"/>
            <a:ext cx="914400" cy="914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30D704-793E-3C17-8425-006F089AE713}"/>
              </a:ext>
            </a:extLst>
          </p:cNvPr>
          <p:cNvSpPr/>
          <p:nvPr/>
        </p:nvSpPr>
        <p:spPr>
          <a:xfrm>
            <a:off x="1406668" y="2318910"/>
            <a:ext cx="2133600" cy="731520"/>
          </a:xfrm>
          <a:prstGeom prst="roundRect">
            <a:avLst>
              <a:gd name="adj" fmla="val 31964"/>
            </a:avLst>
          </a:prstGeom>
          <a:solidFill>
            <a:srgbClr val="FAB040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Selector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E5E180-68FF-1A3E-CFD9-FF1C4EA365A6}"/>
              </a:ext>
            </a:extLst>
          </p:cNvPr>
          <p:cNvSpPr/>
          <p:nvPr/>
        </p:nvSpPr>
        <p:spPr>
          <a:xfrm>
            <a:off x="8691071" y="2287567"/>
            <a:ext cx="2133600" cy="731520"/>
          </a:xfrm>
          <a:prstGeom prst="roundRect">
            <a:avLst>
              <a:gd name="adj" fmla="val 31964"/>
            </a:avLst>
          </a:prstGeom>
          <a:solidFill>
            <a:srgbClr val="FAB040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Aggregator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7B552D8-0B06-A36B-5539-3FB6C99377FA}"/>
              </a:ext>
            </a:extLst>
          </p:cNvPr>
          <p:cNvSpPr/>
          <p:nvPr/>
        </p:nvSpPr>
        <p:spPr>
          <a:xfrm>
            <a:off x="4947310" y="3223600"/>
            <a:ext cx="2133600" cy="731520"/>
          </a:xfrm>
          <a:prstGeom prst="roundRect">
            <a:avLst>
              <a:gd name="adj" fmla="val 31964"/>
            </a:avLst>
          </a:prstGeom>
          <a:solidFill>
            <a:srgbClr val="FAB040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Orchestrator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CF598B-B334-6C4A-58BD-F62C772B27DF}"/>
              </a:ext>
            </a:extLst>
          </p:cNvPr>
          <p:cNvSpPr/>
          <p:nvPr/>
        </p:nvSpPr>
        <p:spPr>
          <a:xfrm>
            <a:off x="4450308" y="5182690"/>
            <a:ext cx="3291385" cy="910985"/>
          </a:xfrm>
          <a:prstGeom prst="roundRect">
            <a:avLst>
              <a:gd name="adj" fmla="val 31964"/>
            </a:avLst>
          </a:prstGeom>
          <a:solidFill>
            <a:srgbClr val="FAB040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446193783">
                  <a:custGeom>
                    <a:avLst/>
                    <a:gdLst>
                      <a:gd name="connsiteX0" fmla="*/ 0 w 2286000"/>
                      <a:gd name="connsiteY0" fmla="*/ 0 h 802944"/>
                      <a:gd name="connsiteX1" fmla="*/ 2286000 w 2286000"/>
                      <a:gd name="connsiteY1" fmla="*/ 0 h 802944"/>
                      <a:gd name="connsiteX2" fmla="*/ 2286000 w 2286000"/>
                      <a:gd name="connsiteY2" fmla="*/ 802944 h 802944"/>
                      <a:gd name="connsiteX3" fmla="*/ 0 w 2286000"/>
                      <a:gd name="connsiteY3" fmla="*/ 802944 h 802944"/>
                      <a:gd name="connsiteX4" fmla="*/ 0 w 2286000"/>
                      <a:gd name="connsiteY4" fmla="*/ 0 h 802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6000" h="802944" extrusionOk="0">
                        <a:moveTo>
                          <a:pt x="0" y="0"/>
                        </a:moveTo>
                        <a:cubicBezTo>
                          <a:pt x="681244" y="-5054"/>
                          <a:pt x="2012064" y="-108175"/>
                          <a:pt x="2286000" y="0"/>
                        </a:cubicBezTo>
                        <a:cubicBezTo>
                          <a:pt x="2313040" y="103320"/>
                          <a:pt x="2283619" y="715907"/>
                          <a:pt x="2286000" y="802944"/>
                        </a:cubicBezTo>
                        <a:cubicBezTo>
                          <a:pt x="1434947" y="879396"/>
                          <a:pt x="949901" y="748947"/>
                          <a:pt x="0" y="802944"/>
                        </a:cubicBezTo>
                        <a:cubicBezTo>
                          <a:pt x="68150" y="583039"/>
                          <a:pt x="70687" y="254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Executors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2CCF79E7-2C16-CAD3-AABD-62CA4E998D94}"/>
              </a:ext>
            </a:extLst>
          </p:cNvPr>
          <p:cNvSpPr>
            <a:spLocks noChangeAspect="1"/>
          </p:cNvSpPr>
          <p:nvPr/>
        </p:nvSpPr>
        <p:spPr>
          <a:xfrm flipV="1">
            <a:off x="2275195" y="3333463"/>
            <a:ext cx="1828800" cy="2664675"/>
          </a:xfrm>
          <a:prstGeom prst="bentArrow">
            <a:avLst>
              <a:gd name="adj1" fmla="val 16045"/>
              <a:gd name="adj2" fmla="val 19030"/>
              <a:gd name="adj3" fmla="val 21269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365DB4C1-1AFA-B2CD-F915-4868F03E0986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7880919" y="3540549"/>
            <a:ext cx="2411287" cy="1997114"/>
          </a:xfrm>
          <a:prstGeom prst="bentArrow">
            <a:avLst>
              <a:gd name="adj1" fmla="val 16045"/>
              <a:gd name="adj2" fmla="val 19030"/>
              <a:gd name="adj3" fmla="val 21269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A359908E-90F4-0A2A-BA74-AE677B85AA06}"/>
              </a:ext>
            </a:extLst>
          </p:cNvPr>
          <p:cNvSpPr/>
          <p:nvPr/>
        </p:nvSpPr>
        <p:spPr>
          <a:xfrm>
            <a:off x="3792117" y="2442354"/>
            <a:ext cx="4587607" cy="484632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E59EF-BD82-83A9-23B3-DF1D44120F5A}"/>
              </a:ext>
            </a:extLst>
          </p:cNvPr>
          <p:cNvCxnSpPr>
            <a:endCxn id="17" idx="1"/>
          </p:cNvCxnSpPr>
          <p:nvPr/>
        </p:nvCxnSpPr>
        <p:spPr>
          <a:xfrm>
            <a:off x="3540268" y="2926986"/>
            <a:ext cx="1407042" cy="6623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678E3F-A4C0-F7E3-A589-C80F4F7BF0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080910" y="2926986"/>
            <a:ext cx="1610161" cy="6623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45C8C0-E2F9-8815-E446-75144330BB4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014110" y="3955120"/>
            <a:ext cx="0" cy="255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1A3917E-F18E-7E94-BCCB-FEF55C48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10292"/>
            <a:ext cx="2743200" cy="5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94E716-71F9-BA17-799F-D5965CEA37F2}"/>
              </a:ext>
            </a:extLst>
          </p:cNvPr>
          <p:cNvCxnSpPr>
            <a:cxnSpLocks/>
          </p:cNvCxnSpPr>
          <p:nvPr/>
        </p:nvCxnSpPr>
        <p:spPr>
          <a:xfrm flipV="1">
            <a:off x="6006201" y="4715355"/>
            <a:ext cx="0" cy="4673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1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6E46F51-6A72-7A21-8BA6-B498A97DBEF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0906"/>
          <a:stretch/>
        </p:blipFill>
        <p:spPr>
          <a:xfrm>
            <a:off x="3781929" y="0"/>
            <a:ext cx="8427457" cy="68833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D1A2B54-A9D7-8C65-A242-F3CDEA36419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92" r="1"/>
          <a:stretch/>
        </p:blipFill>
        <p:spPr>
          <a:xfrm>
            <a:off x="-1" y="0"/>
            <a:ext cx="3781929" cy="68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3956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</vt:lpstr>
      <vt:lpstr>Gill Sans Light</vt:lpstr>
      <vt:lpstr>Segoe UI</vt:lpstr>
      <vt:lpstr>WelcomeDoc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2020-08-10T16:30:21Z</cp:lastPrinted>
  <dcterms:created xsi:type="dcterms:W3CDTF">2013-02-20T19:56:40Z</dcterms:created>
  <dcterms:modified xsi:type="dcterms:W3CDTF">2022-07-30T23:22:08Z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