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e62a1a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e62a1a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77682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77682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e62a1a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e62a1a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e62a1a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e62a1a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e62a1a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e62a1a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e62a1a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e62a1a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e62a1ab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e62a1ab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e62a1a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e62a1a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e62a1a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0e62a1a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 Tutorial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ECE 0202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 &amp; Locals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00" y="1408524"/>
            <a:ext cx="8152201" cy="277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2"/>
          <p:cNvCxnSpPr>
            <a:stCxn id="177" idx="1"/>
          </p:cNvCxnSpPr>
          <p:nvPr/>
        </p:nvCxnSpPr>
        <p:spPr>
          <a:xfrm rot="10800000">
            <a:off x="1258800" y="4223725"/>
            <a:ext cx="662400" cy="40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1921200" y="4341625"/>
            <a:ext cx="15882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Accessable from View Menu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 rot="10800000">
            <a:off x="1697450" y="2850800"/>
            <a:ext cx="662400" cy="40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2"/>
          <p:cNvSpPr txBox="1"/>
          <p:nvPr/>
        </p:nvSpPr>
        <p:spPr>
          <a:xfrm>
            <a:off x="2359850" y="3058475"/>
            <a:ext cx="1513800" cy="35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Bottom of 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rot="10800000">
            <a:off x="5839425" y="2305475"/>
            <a:ext cx="662400" cy="40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 txBox="1"/>
          <p:nvPr/>
        </p:nvSpPr>
        <p:spPr>
          <a:xfrm>
            <a:off x="6501825" y="2531050"/>
            <a:ext cx="17994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Variables allocated on the 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4358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the debugger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332875" y="1752925"/>
            <a:ext cx="3257400" cy="53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 debug mode (with board plugged in)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31186" t="0"/>
          <a:stretch/>
        </p:blipFill>
        <p:spPr>
          <a:xfrm>
            <a:off x="311700" y="2520975"/>
            <a:ext cx="8408173" cy="70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5801475" y="2290225"/>
            <a:ext cx="863400" cy="410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21600" y="1219875"/>
            <a:ext cx="9429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472575" y="1599975"/>
            <a:ext cx="863400" cy="410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32" y="1110025"/>
            <a:ext cx="6456332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7889400" y="2676000"/>
            <a:ext cx="9867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GPIO Registers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7800175" y="2336700"/>
            <a:ext cx="768000" cy="339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943575" y="3498125"/>
            <a:ext cx="9867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Memory Viewer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" name="Google Shape;83;p15"/>
          <p:cNvCxnSpPr>
            <a:stCxn id="82" idx="2"/>
          </p:cNvCxnSpPr>
          <p:nvPr/>
        </p:nvCxnSpPr>
        <p:spPr>
          <a:xfrm flipH="1">
            <a:off x="7800025" y="4081325"/>
            <a:ext cx="636900" cy="336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3594725" y="393325"/>
            <a:ext cx="12267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Disassembly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3594725" y="773425"/>
            <a:ext cx="636900" cy="336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5800950" y="474275"/>
            <a:ext cx="6369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 flipH="1">
            <a:off x="4223625" y="854375"/>
            <a:ext cx="1937400" cy="1610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121600" y="3195125"/>
            <a:ext cx="10788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Command 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72575" y="3778325"/>
            <a:ext cx="875700" cy="722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5800"/>
            <a:ext cx="8839202" cy="7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88125" y="4536550"/>
            <a:ext cx="12024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Reset Board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flipH="1" rot="10800000">
            <a:off x="294675" y="2906000"/>
            <a:ext cx="17100" cy="163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71100" y="1466450"/>
            <a:ext cx="13650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 Program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6"/>
          <p:cNvCxnSpPr>
            <a:stCxn id="98" idx="2"/>
          </p:cNvCxnSpPr>
          <p:nvPr/>
        </p:nvCxnSpPr>
        <p:spPr>
          <a:xfrm flipH="1">
            <a:off x="625200" y="1846550"/>
            <a:ext cx="128400" cy="769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2732975" y="1369288"/>
            <a:ext cx="469500" cy="7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2318150" y="989200"/>
            <a:ext cx="18645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Access GPIO Viewer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988850" y="989200"/>
            <a:ext cx="16551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Exit Debug Mode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6828525" y="1369288"/>
            <a:ext cx="38400" cy="1005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6614525" y="3115050"/>
            <a:ext cx="1202400" cy="5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Disable all breakpoints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6"/>
          <p:cNvCxnSpPr>
            <a:stCxn id="104" idx="0"/>
          </p:cNvCxnSpPr>
          <p:nvPr/>
        </p:nvCxnSpPr>
        <p:spPr>
          <a:xfrm flipH="1" rot="10800000">
            <a:off x="7215725" y="2607450"/>
            <a:ext cx="463800" cy="507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7816925" y="897250"/>
            <a:ext cx="1202400" cy="5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Remove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breakpoints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6"/>
          <p:cNvCxnSpPr>
            <a:stCxn id="106" idx="2"/>
          </p:cNvCxnSpPr>
          <p:nvPr/>
        </p:nvCxnSpPr>
        <p:spPr>
          <a:xfrm flipH="1">
            <a:off x="7920725" y="1461250"/>
            <a:ext cx="497400" cy="905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830450" y="2906200"/>
            <a:ext cx="16200" cy="1121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10" idx="2"/>
          </p:cNvCxnSpPr>
          <p:nvPr/>
        </p:nvCxnSpPr>
        <p:spPr>
          <a:xfrm flipH="1">
            <a:off x="1160875" y="1798450"/>
            <a:ext cx="1022400" cy="809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1500775" y="1418350"/>
            <a:ext cx="13650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one 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83400" y="4030925"/>
            <a:ext cx="14007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 program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37625" y="3524988"/>
            <a:ext cx="10224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Over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 rot="10800000">
            <a:off x="1312675" y="2893250"/>
            <a:ext cx="18000" cy="607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098600" y="3525000"/>
            <a:ext cx="11280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Out of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1571850" y="2920025"/>
            <a:ext cx="696300" cy="607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2411750" y="3019213"/>
            <a:ext cx="1022400" cy="3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 Until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16"/>
          <p:cNvCxnSpPr>
            <a:stCxn id="116" idx="1"/>
          </p:cNvCxnSpPr>
          <p:nvPr/>
        </p:nvCxnSpPr>
        <p:spPr>
          <a:xfrm rot="10800000">
            <a:off x="1835150" y="2893363"/>
            <a:ext cx="576600" cy="315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Viewer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050" y="1147225"/>
            <a:ext cx="1825891" cy="3691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7"/>
          <p:cNvCxnSpPr/>
          <p:nvPr/>
        </p:nvCxnSpPr>
        <p:spPr>
          <a:xfrm flipH="1" rot="10800000">
            <a:off x="2922850" y="1688125"/>
            <a:ext cx="736200" cy="818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2279025" y="2506525"/>
            <a:ext cx="11973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GPIO’s registers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>
            <a:off x="5367125" y="3499775"/>
            <a:ext cx="516900" cy="440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5884025" y="3204575"/>
            <a:ext cx="13884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Individual bits in register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Breakpoints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275" y="1071025"/>
            <a:ext cx="664665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1635325" y="1629375"/>
            <a:ext cx="160800" cy="97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flipH="1" rot="10800000">
            <a:off x="1072750" y="2115875"/>
            <a:ext cx="562500" cy="477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46525" y="2593775"/>
            <a:ext cx="10788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Click dark gray area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8"/>
          <p:cNvCxnSpPr>
            <a:stCxn id="138" idx="0"/>
          </p:cNvCxnSpPr>
          <p:nvPr/>
        </p:nvCxnSpPr>
        <p:spPr>
          <a:xfrm flipH="1" rot="10800000">
            <a:off x="909725" y="3152600"/>
            <a:ext cx="736200" cy="818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11075" y="3971000"/>
            <a:ext cx="1197300" cy="58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Breakpoint added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Code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	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Executes the program until a breakpoint is hit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Stops the program at the next instruction to be executed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Stops the program and resets to the beginning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3731" r="93035" t="64372"/>
          <a:stretch/>
        </p:blipFill>
        <p:spPr>
          <a:xfrm>
            <a:off x="1366225" y="1225225"/>
            <a:ext cx="455338" cy="413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902" r="96275" t="63062"/>
          <a:stretch/>
        </p:blipFill>
        <p:spPr>
          <a:xfrm>
            <a:off x="1527575" y="2748875"/>
            <a:ext cx="383375" cy="413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200" y="2021902"/>
            <a:ext cx="383375" cy="34343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Through Code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26850" y="1312675"/>
            <a:ext cx="83055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Executes a single instruction/line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Over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Executes a procedure/function and stops once it returns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Out Of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Continues until the current procedure/function returns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Until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Executes until a given line is hit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9590" r="87277" t="61919"/>
          <a:stretch/>
        </p:blipFill>
        <p:spPr>
          <a:xfrm>
            <a:off x="1571625" y="1223201"/>
            <a:ext cx="437552" cy="4380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12210" r="85061" t="61919"/>
          <a:stretch/>
        </p:blipFill>
        <p:spPr>
          <a:xfrm>
            <a:off x="2009175" y="2197125"/>
            <a:ext cx="381075" cy="438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17052" r="80219" t="69115"/>
          <a:stretch/>
        </p:blipFill>
        <p:spPr>
          <a:xfrm>
            <a:off x="2009175" y="4182542"/>
            <a:ext cx="381075" cy="35523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875" y="3205611"/>
            <a:ext cx="437550" cy="35976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87" y="1469400"/>
            <a:ext cx="7375428" cy="2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Window</a:t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 rot="10800000">
            <a:off x="1813525" y="3160175"/>
            <a:ext cx="662400" cy="40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2475925" y="3083975"/>
            <a:ext cx="1549200" cy="55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Registers or Variables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rot="10800000">
            <a:off x="2475925" y="3968850"/>
            <a:ext cx="662400" cy="40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3138325" y="4096475"/>
            <a:ext cx="1549200" cy="55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Access from the View Menu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 flipH="1">
            <a:off x="4062925" y="1186025"/>
            <a:ext cx="624600" cy="1198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 txBox="1"/>
          <p:nvPr/>
        </p:nvSpPr>
        <p:spPr>
          <a:xfrm>
            <a:off x="4025125" y="626825"/>
            <a:ext cx="1707600" cy="55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only view variables in scope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