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xmhGXXwDDgiyYUjKB2gb14jb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9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11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jk55@pit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sh81@pitt.edu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Lab1: Introduction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i="1"/>
              <a:t>ECE 0202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226800" y="613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2097493" y="3047038"/>
            <a:ext cx="1924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Luke Karavolis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 graduate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ljk55@pitt.edu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Wednesday 6 – 8PM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4">
            <a:alphaModFix/>
          </a:blip>
          <a:srcRect l="9371" t="12724"/>
          <a:stretch/>
        </p:blipFill>
        <p:spPr>
          <a:xfrm>
            <a:off x="2267463" y="939625"/>
            <a:ext cx="1584575" cy="20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5">
            <a:alphaModFix/>
          </a:blip>
          <a:srcRect l="31647" r="21701"/>
          <a:stretch/>
        </p:blipFill>
        <p:spPr>
          <a:xfrm>
            <a:off x="4551773" y="947200"/>
            <a:ext cx="1297356" cy="20857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/>
        </p:nvSpPr>
        <p:spPr>
          <a:xfrm>
            <a:off x="4395723" y="3087550"/>
            <a:ext cx="1691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Mike Hayden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Junior CoE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msh81@pitt.edu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Thursday 6-8 PM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Download and modify example code to run on your board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311700" y="1876850"/>
            <a:ext cx="51639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 Keil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 Device Driver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new project and update settings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 the “main.s” code to display your last name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275" y="2116113"/>
            <a:ext cx="3477669" cy="20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0" y="2121300"/>
            <a:ext cx="2542250" cy="280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750" y="184575"/>
            <a:ext cx="8839198" cy="48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72300" y="989950"/>
            <a:ext cx="140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Compile code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092125" y="1452575"/>
            <a:ext cx="140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Flash to board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220350" y="1027013"/>
            <a:ext cx="1782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Target Settings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655600" y="462275"/>
            <a:ext cx="1729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Debugging Tools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2748025" y="2358275"/>
            <a:ext cx="2846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Everything beneath the </a:t>
            </a: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uses same settings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4777175" y="2744588"/>
            <a:ext cx="2846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group</a:t>
            </a: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stores a collection of related files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539000" y="3512450"/>
            <a:ext cx="2846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.s files are assembly; .c and .h are c files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" name="Google Shape;100;p4"/>
          <p:cNvCxnSpPr>
            <a:stCxn id="93" idx="0"/>
          </p:cNvCxnSpPr>
          <p:nvPr/>
        </p:nvCxnSpPr>
        <p:spPr>
          <a:xfrm rot="10800000">
            <a:off x="677700" y="704650"/>
            <a:ext cx="99300" cy="2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4"/>
          <p:cNvCxnSpPr>
            <a:stCxn id="94" idx="0"/>
          </p:cNvCxnSpPr>
          <p:nvPr/>
        </p:nvCxnSpPr>
        <p:spPr>
          <a:xfrm rot="10800000">
            <a:off x="1689725" y="722975"/>
            <a:ext cx="107100" cy="7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4"/>
          <p:cNvCxnSpPr>
            <a:stCxn id="95" idx="0"/>
          </p:cNvCxnSpPr>
          <p:nvPr/>
        </p:nvCxnSpPr>
        <p:spPr>
          <a:xfrm rot="10800000" flipH="1">
            <a:off x="3111500" y="713813"/>
            <a:ext cx="159300" cy="3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4"/>
          <p:cNvCxnSpPr>
            <a:endCxn id="97" idx="1"/>
          </p:cNvCxnSpPr>
          <p:nvPr/>
        </p:nvCxnSpPr>
        <p:spPr>
          <a:xfrm rot="10800000" flipH="1">
            <a:off x="1257025" y="2620325"/>
            <a:ext cx="14910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" name="Google Shape;104;p4"/>
          <p:cNvCxnSpPr>
            <a:endCxn id="98" idx="1"/>
          </p:cNvCxnSpPr>
          <p:nvPr/>
        </p:nvCxnSpPr>
        <p:spPr>
          <a:xfrm>
            <a:off x="1865075" y="2856638"/>
            <a:ext cx="29121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5" name="Google Shape;105;p4"/>
          <p:cNvCxnSpPr>
            <a:endCxn id="99" idx="1"/>
          </p:cNvCxnSpPr>
          <p:nvPr/>
        </p:nvCxnSpPr>
        <p:spPr>
          <a:xfrm>
            <a:off x="1931500" y="3752300"/>
            <a:ext cx="36075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070725" y="1290000"/>
            <a:ext cx="348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Keil Interface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48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Submission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t="29208"/>
          <a:stretch/>
        </p:blipFill>
        <p:spPr>
          <a:xfrm>
            <a:off x="3944600" y="2331650"/>
            <a:ext cx="3868800" cy="2613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5"/>
          <p:cNvCxnSpPr/>
          <p:nvPr/>
        </p:nvCxnSpPr>
        <p:spPr>
          <a:xfrm flipH="1">
            <a:off x="7053750" y="3551625"/>
            <a:ext cx="1372500" cy="679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5"/>
          <p:cNvSpPr txBox="1"/>
          <p:nvPr/>
        </p:nvSpPr>
        <p:spPr>
          <a:xfrm>
            <a:off x="7053750" y="2978550"/>
            <a:ext cx="2355900" cy="64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Memory: 0x20000000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Right click, view ascii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500" y="1188438"/>
            <a:ext cx="91059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311700" y="2041400"/>
            <a:ext cx="2461800" cy="48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Run code here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5"/>
          <p:cNvCxnSpPr>
            <a:stCxn id="116" idx="0"/>
          </p:cNvCxnSpPr>
          <p:nvPr/>
        </p:nvCxnSpPr>
        <p:spPr>
          <a:xfrm rot="10800000">
            <a:off x="757200" y="1754600"/>
            <a:ext cx="785400" cy="286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5"/>
          <p:cNvCxnSpPr/>
          <p:nvPr/>
        </p:nvCxnSpPr>
        <p:spPr>
          <a:xfrm>
            <a:off x="6721225" y="827775"/>
            <a:ext cx="863400" cy="410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5"/>
          <p:cNvSpPr txBox="1"/>
          <p:nvPr/>
        </p:nvSpPr>
        <p:spPr>
          <a:xfrm>
            <a:off x="4815200" y="315925"/>
            <a:ext cx="3257400" cy="53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debug mode (with board plugged in)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5"/>
          <p:cNvSpPr txBox="1"/>
          <p:nvPr/>
        </p:nvSpPr>
        <p:spPr>
          <a:xfrm rot="648">
            <a:off x="1686750" y="4364339"/>
            <a:ext cx="1590600" cy="41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 Screenshot!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">
            <a:off x="873499" y="4278865"/>
            <a:ext cx="758276" cy="58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General Tips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NOT PLUG IN THE BOARD IMMEDIATELY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“STM32 ST-LINK Utility” is a helpful program to test device connection and reset the board if things go wrong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Remember to push the reset button on the board after downloading code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Common Issue: Target Not Found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t="17239"/>
          <a:stretch/>
        </p:blipFill>
        <p:spPr>
          <a:xfrm>
            <a:off x="1514050" y="1147225"/>
            <a:ext cx="6020801" cy="37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Economica</vt:lpstr>
      <vt:lpstr>Open Sans</vt:lpstr>
      <vt:lpstr>Arial</vt:lpstr>
      <vt:lpstr>Luxe</vt:lpstr>
      <vt:lpstr>Lab1: Introduction</vt:lpstr>
      <vt:lpstr>Who are we?</vt:lpstr>
      <vt:lpstr>Objectives</vt:lpstr>
      <vt:lpstr>Keil Interface</vt:lpstr>
      <vt:lpstr>Submission</vt:lpstr>
      <vt:lpstr>General Tips</vt:lpstr>
      <vt:lpstr>Common Issue: Target Not Found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Lab1: Introduction</dc:title>
  <dc:creator>Ritesh Misra</dc:creator>
  <cp:lastModifiedBy>Karavolis, Lucas John</cp:lastModifiedBy>
  <cp:revision>1</cp:revision>
  <dcterms:modified xsi:type="dcterms:W3CDTF">2021-05-25T23:12:09Z</dcterms:modified>
</cp:coreProperties>
</file>