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Ubuntu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4wZx24/kur0YrsWqYLSvWv7g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b2997a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b2997a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9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Lab 3: 7-Segment Counter in Assembly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ECE 0202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Outline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assembly template project from courseweb (same as lab 1)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peripheral GPIO pins (4 output, 1 input)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loop that updates output pins after a delay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logic within that loop to check if reset has been pressed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212025" y="3176975"/>
            <a:ext cx="57372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counting 0-9 on the LCD (checkoff)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that you have a reset button (checkoff)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Submit code (e.g. ‘main.s’) on courseweb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l="26339" t="4550" r="22146" b="33789"/>
          <a:stretch/>
        </p:blipFill>
        <p:spPr>
          <a:xfrm>
            <a:off x="822225" y="3117275"/>
            <a:ext cx="1310175" cy="11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Circuit</a:t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50" y="1063925"/>
            <a:ext cx="76956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4634100" y="1117850"/>
            <a:ext cx="2009400" cy="1004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572000" y="2713525"/>
            <a:ext cx="2009400" cy="1004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707500" y="1063925"/>
            <a:ext cx="2285400" cy="3386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295875" y="235175"/>
            <a:ext cx="2549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LCD Pinout</a:t>
            </a:r>
            <a:endParaRPr sz="27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705050" y="2053825"/>
            <a:ext cx="24366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All lowercase letters should be connected to 7 segment display driver through the 220 Ω resistors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650" y="821825"/>
            <a:ext cx="2860700" cy="34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Enabling GPIO pins in Assembly</a:t>
            </a: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need to do something called </a:t>
            </a:r>
            <a:r>
              <a:rPr lang="en" b="1" dirty="0"/>
              <a:t>pre-indexing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Load the base register address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Load the value located in base register + offset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Change that value with bitwise operations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Store the value in the address of base register + offset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*See lecture 10 for more examples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*A</a:t>
            </a:r>
            <a:r>
              <a:rPr lang="en" dirty="0"/>
              <a:t>s well as the Pre-Lab for Lab 2</a:t>
            </a:r>
          </a:p>
        </p:txBody>
      </p:sp>
      <p:sp>
        <p:nvSpPr>
          <p:cNvPr id="91" name="Google Shape;91;p5"/>
          <p:cNvSpPr txBox="1"/>
          <p:nvPr/>
        </p:nvSpPr>
        <p:spPr>
          <a:xfrm>
            <a:off x="4739100" y="3414175"/>
            <a:ext cx="4093200" cy="1536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LDR r0, =GPIOE_BASE</a:t>
            </a:r>
            <a:endParaRPr sz="2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LDR r1, [r</a:t>
            </a:r>
            <a:r>
              <a:rPr lang="en" sz="2200" dirty="0">
                <a:latin typeface="Roboto"/>
                <a:ea typeface="Roboto"/>
                <a:cs typeface="Roboto"/>
                <a:sym typeface="Roboto"/>
              </a:rPr>
              <a:t>0, #GPIO_PUPDR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2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dirty="0">
                <a:latin typeface="Roboto"/>
                <a:ea typeface="Roboto"/>
                <a:cs typeface="Roboto"/>
                <a:sym typeface="Roboto"/>
              </a:rPr>
              <a:t>ORR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r1, #0x1</a:t>
            </a:r>
            <a:endParaRPr sz="2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 r1, [r</a:t>
            </a:r>
            <a:r>
              <a:rPr lang="en" sz="2200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#GPIO_PUPDR]</a:t>
            </a:r>
            <a:endParaRPr sz="2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4739099" y="3061449"/>
            <a:ext cx="4093199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Equivalent C code: GPIOE-&gt;PUPDR |= 0x1;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Control Logic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// My Pseudocode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etup_GPIO();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while(1){</a:t>
            </a:r>
            <a:br>
              <a:rPr lang="en" dirty="0">
                <a:latin typeface="Ubuntu"/>
                <a:ea typeface="Ubuntu"/>
                <a:cs typeface="Ubuntu"/>
                <a:sym typeface="Ubuntu"/>
              </a:rPr>
            </a:br>
            <a:r>
              <a:rPr lang="en" dirty="0">
                <a:latin typeface="Ubuntu"/>
                <a:ea typeface="Ubuntu"/>
                <a:cs typeface="Ubuntu"/>
                <a:sym typeface="Ubuntu"/>
              </a:rPr>
              <a:t>    delay = 100;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    while (delay !=0) {</a:t>
            </a:r>
            <a:endParaRPr lang="en-US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        delay -=1;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    count++;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    display(count);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    check(reset);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}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5381000" y="1522575"/>
            <a:ext cx="33384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Our main loop (after pin initialization)</a:t>
            </a:r>
            <a:endParaRPr sz="14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0" name="Google Shape;100;p6"/>
          <p:cNvCxnSpPr>
            <a:stCxn id="99" idx="1"/>
          </p:cNvCxnSpPr>
          <p:nvPr/>
        </p:nvCxnSpPr>
        <p:spPr>
          <a:xfrm flipH="1">
            <a:off x="2267900" y="1784325"/>
            <a:ext cx="3113100" cy="1911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6"/>
          <p:cNvSpPr txBox="1"/>
          <p:nvPr/>
        </p:nvSpPr>
        <p:spPr>
          <a:xfrm>
            <a:off x="5900650" y="2310000"/>
            <a:ext cx="2014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Some delay operation</a:t>
            </a:r>
            <a:endParaRPr sz="14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" name="Google Shape;102;p6"/>
          <p:cNvCxnSpPr>
            <a:stCxn id="101" idx="1"/>
          </p:cNvCxnSpPr>
          <p:nvPr/>
        </p:nvCxnSpPr>
        <p:spPr>
          <a:xfrm flipH="1">
            <a:off x="3035350" y="2536350"/>
            <a:ext cx="2865300" cy="1911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6"/>
          <p:cNvSpPr txBox="1"/>
          <p:nvPr/>
        </p:nvSpPr>
        <p:spPr>
          <a:xfrm>
            <a:off x="5620300" y="3147088"/>
            <a:ext cx="2575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After the delay, we update our counter</a:t>
            </a:r>
            <a:endParaRPr sz="14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 flipH="1">
            <a:off x="2862500" y="3388350"/>
            <a:ext cx="2748600" cy="527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" name="Google Shape;105;p6"/>
          <p:cNvSpPr txBox="1"/>
          <p:nvPr/>
        </p:nvSpPr>
        <p:spPr>
          <a:xfrm>
            <a:off x="5536800" y="4054975"/>
            <a:ext cx="2575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Once per loop we check our reset button</a:t>
            </a:r>
            <a:endParaRPr sz="14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6" name="Google Shape;106;p6"/>
          <p:cNvCxnSpPr>
            <a:stCxn id="105" idx="1"/>
          </p:cNvCxnSpPr>
          <p:nvPr/>
        </p:nvCxnSpPr>
        <p:spPr>
          <a:xfrm flipH="1">
            <a:off x="2557200" y="4316725"/>
            <a:ext cx="2979600" cy="20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b2997a27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Steps for the Lab</a:t>
            </a:r>
            <a:endParaRPr/>
          </a:p>
        </p:txBody>
      </p:sp>
      <p:sp>
        <p:nvSpPr>
          <p:cNvPr id="112" name="Google Shape;112;g89b2997a27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peripherals: GPIO (inputs and outputs)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Verify these using debugger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 up circuit using breadboard, 7-segment display and driver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that circuit works by writing out number like 3 and check that it is on display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logic for counting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reset button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344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Average</vt:lpstr>
      <vt:lpstr>Ubuntu</vt:lpstr>
      <vt:lpstr>Arial</vt:lpstr>
      <vt:lpstr>Oswald</vt:lpstr>
      <vt:lpstr>Roboto</vt:lpstr>
      <vt:lpstr>Slate</vt:lpstr>
      <vt:lpstr>Lab 3: 7-Segment Counter in Assembly</vt:lpstr>
      <vt:lpstr>Lab Outline</vt:lpstr>
      <vt:lpstr>The Circuit</vt:lpstr>
      <vt:lpstr>PowerPoint Presentation</vt:lpstr>
      <vt:lpstr>Enabling GPIO pins in Assembly</vt:lpstr>
      <vt:lpstr>Control Logic</vt:lpstr>
      <vt:lpstr>Potential Steps for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7-Segment Counter in Assembly</dc:title>
  <cp:lastModifiedBy>Boothe, Jefferson D</cp:lastModifiedBy>
  <cp:revision>2</cp:revision>
  <dcterms:modified xsi:type="dcterms:W3CDTF">2021-02-26T17:03:40Z</dcterms:modified>
</cp:coreProperties>
</file>