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cO1EHQejjcovXpb/MkjSQrRf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 4: Keypad Scanning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ECE 0202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Outline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assembly template project from canvas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peripheral GPIO pins (4 output, 4 input)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logic to determine which button is pressed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that character to TeraTerm (through UART)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212025" y="3176975"/>
            <a:ext cx="57372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the working keypad (checkoff)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that debouncing is implemented (checkoff)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code (e.g. ‘main.s’) on canvas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pre-lab and post-lab questions on canvas</a:t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50" y="2842800"/>
            <a:ext cx="1830850" cy="1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Circuit</a:t>
            </a: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5085800" y="851175"/>
            <a:ext cx="3561411" cy="3770276"/>
            <a:chOff x="4850900" y="1068425"/>
            <a:chExt cx="3561411" cy="3770276"/>
          </a:xfrm>
        </p:grpSpPr>
        <p:pic>
          <p:nvPicPr>
            <p:cNvPr id="74" name="Google Shape;7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50900" y="1068425"/>
              <a:ext cx="3561411" cy="377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3"/>
            <p:cNvSpPr/>
            <p:nvPr/>
          </p:nvSpPr>
          <p:spPr>
            <a:xfrm>
              <a:off x="6388150" y="147277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572863" y="147277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38128" y="1466450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99563" y="146524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070035" y="1464041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249541" y="1473076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429066" y="1464051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08591" y="1472776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"/>
          <p:cNvSpPr txBox="1"/>
          <p:nvPr/>
        </p:nvSpPr>
        <p:spPr>
          <a:xfrm>
            <a:off x="311700" y="1237875"/>
            <a:ext cx="43821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</a:t>
            </a:r>
            <a:r>
              <a:rPr b="0" i="0" lang="en" sz="1400" u="none" cap="none" strike="noStrik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pins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drag down the voltage of our </a:t>
            </a:r>
            <a:r>
              <a:rPr b="0" i="0" lang="en" sz="1400" u="none" cap="none" strike="noStrike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pins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when a button is pressed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external pull-up resistors for our </a:t>
            </a:r>
            <a:r>
              <a:rPr b="0" i="0" lang="en" sz="1400" u="none" cap="none" strike="noStrike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pins</a:t>
            </a:r>
            <a:endParaRPr b="0" i="0" sz="1400" u="none" cap="none" strike="noStrike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mandatory, but can configure the </a:t>
            </a:r>
            <a:r>
              <a:rPr b="0" i="0" lang="en" sz="1400" u="none" cap="none" strike="noStrik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pins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open-drain instead of push pull to prevent short circuit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4" name="Google Shape;84;p3"/>
          <p:cNvGrpSpPr/>
          <p:nvPr/>
        </p:nvGrpSpPr>
        <p:grpSpPr>
          <a:xfrm>
            <a:off x="633363" y="4047925"/>
            <a:ext cx="1221000" cy="912525"/>
            <a:chOff x="633363" y="4047925"/>
            <a:chExt cx="1221000" cy="9125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633375" y="4047925"/>
              <a:ext cx="1165925" cy="72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 txBox="1"/>
            <p:nvPr/>
          </p:nvSpPr>
          <p:spPr>
            <a:xfrm>
              <a:off x="633363" y="4621450"/>
              <a:ext cx="12210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CC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PE10</a:t>
              </a:r>
              <a:endParaRPr b="0" i="0" sz="1400" u="none" cap="none" strike="noStrike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2895750" y="3194650"/>
            <a:ext cx="2286738" cy="1855300"/>
            <a:chOff x="2895750" y="3194650"/>
            <a:chExt cx="2286738" cy="1855300"/>
          </a:xfrm>
        </p:grpSpPr>
        <p:pic>
          <p:nvPicPr>
            <p:cNvPr id="88" name="Google Shape;8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895750" y="3194650"/>
              <a:ext cx="1757575" cy="172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3"/>
            <p:cNvSpPr txBox="1"/>
            <p:nvPr/>
          </p:nvSpPr>
          <p:spPr>
            <a:xfrm>
              <a:off x="3961488" y="4196038"/>
              <a:ext cx="12210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4A86E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PA1</a:t>
              </a:r>
              <a:endParaRPr b="0" i="0" sz="1400" u="none" cap="none" strike="noStrike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45625" y="4658450"/>
              <a:ext cx="424800" cy="391500"/>
            </a:xfrm>
            <a:prstGeom prst="roundRect">
              <a:avLst>
                <a:gd fmla="val 16667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Writing the Logic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5014800" y="1270500"/>
            <a:ext cx="38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“split” of the flowchart should be a conditional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to find the row of the pressed button first, then the column</a:t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50" y="1152475"/>
            <a:ext cx="4401525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Delays/Software Debouncing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311700" y="1152475"/>
            <a:ext cx="85206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Delay 1:</a:t>
            </a:r>
            <a:r>
              <a:rPr lang="en"/>
              <a:t> needed in between each change of the output pins (primarily due to capacitors on the input pins)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	...also provide debouncing (trace flowchart)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Delay 2:</a:t>
            </a:r>
            <a:r>
              <a:rPr lang="en"/>
              <a:t> once the button is pressed, wait until it is not pressed anymore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Writing to Tera Term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311700" y="1152475"/>
            <a:ext cx="85206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the help of a function in UART.c, which makes our life easy!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USART2_Write(uint8_t* buffer, uint32_t nBytes)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Argument 1 is a pointer to a buffer of bytes - Load this into R0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Argument 2 is how many bytes are in the buffer - Load this into R1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 and link to USART2_Write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1089500" y="4535450"/>
            <a:ext cx="309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Example of how to declare a string of bytes called “str”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50" y="3695600"/>
            <a:ext cx="3542200" cy="83985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6"/>
          <p:cNvSpPr txBox="1"/>
          <p:nvPr/>
        </p:nvSpPr>
        <p:spPr>
          <a:xfrm>
            <a:off x="5325400" y="4535450"/>
            <a:ext cx="309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Example of how to declare a single word called “char1”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00" y="3714124"/>
            <a:ext cx="3435400" cy="83985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