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sldIdLst>
    <p:sldId id="256" r:id="rId2"/>
    <p:sldId id="278" r:id="rId3"/>
    <p:sldId id="287" r:id="rId4"/>
    <p:sldId id="288" r:id="rId5"/>
    <p:sldId id="289" r:id="rId6"/>
    <p:sldId id="290" r:id="rId7"/>
    <p:sldId id="291" r:id="rId8"/>
    <p:sldId id="284" r:id="rId9"/>
    <p:sldId id="292" r:id="rId10"/>
    <p:sldId id="28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721"/>
  </p:normalViewPr>
  <p:slideViewPr>
    <p:cSldViewPr>
      <p:cViewPr varScale="1">
        <p:scale>
          <a:sx n="112" d="100"/>
          <a:sy n="112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D18B-A52F-8A43-B5D7-BA144DF03EFC}" type="datetimeFigureOut">
              <a:rPr kumimoji="1" lang="zh-CN" altLang="en-US" smtClean="0"/>
              <a:t>2016/11/12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DC9A-E84E-1848-8317-40944579E5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38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95AEE0-FD5E-46DA-8DD2-2448D882FA94}" type="datetimeFigureOut">
              <a:rPr lang="zh-CN" altLang="en-US" smtClean="0"/>
              <a:pPr/>
              <a:t>2016/11/12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8CE3A3-AEE9-4EC6-9B82-FF42681E56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enejs.org/" TargetMode="External"/><Relationship Id="rId4" Type="http://schemas.openxmlformats.org/officeDocument/2006/relationships/hyperlink" Target="http://www.senchalabs.org/philog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bylonj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openxmlformats.org/officeDocument/2006/relationships/hyperlink" Target="http://www.lao3d.com/model.html?modelid=4518" TargetMode="External"/><Relationship Id="rId13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o3d.com/model.html?modelid=2232" TargetMode="External"/><Relationship Id="rId3" Type="http://schemas.openxmlformats.org/officeDocument/2006/relationships/image" Target="../media/image3.jpeg"/><Relationship Id="rId4" Type="http://schemas.openxmlformats.org/officeDocument/2006/relationships/hyperlink" Target="http://www.lao3d.com/model.html?modelid=236" TargetMode="External"/><Relationship Id="rId5" Type="http://schemas.openxmlformats.org/officeDocument/2006/relationships/image" Target="../media/image4.jpeg"/><Relationship Id="rId6" Type="http://schemas.openxmlformats.org/officeDocument/2006/relationships/hyperlink" Target="http://www.lao3d.com/model.html?modelid=614" TargetMode="External"/><Relationship Id="rId7" Type="http://schemas.openxmlformats.org/officeDocument/2006/relationships/image" Target="../media/image5.jpeg"/><Relationship Id="rId8" Type="http://schemas.openxmlformats.org/officeDocument/2006/relationships/hyperlink" Target="http://www.lao3d.com/model.html?modelid=5591" TargetMode="External"/><Relationship Id="rId9" Type="http://schemas.openxmlformats.org/officeDocument/2006/relationships/image" Target="../media/image6.jpeg"/><Relationship Id="rId10" Type="http://schemas.openxmlformats.org/officeDocument/2006/relationships/hyperlink" Target="http://www.lao3d.com/model.html?modelid=47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labs.org/philogl/" TargetMode="External"/><Relationship Id="rId4" Type="http://schemas.openxmlformats.org/officeDocument/2006/relationships/hyperlink" Target="http://www.babylonjs.com/" TargetMode="External"/><Relationship Id="rId5" Type="http://schemas.openxmlformats.org/officeDocument/2006/relationships/hyperlink" Target="http://scen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9239"/>
            <a:ext cx="7772400" cy="915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effectLst/>
              </a:rPr>
              <a:t>前端技术分享</a:t>
            </a:r>
            <a:endParaRPr lang="zh-CN" altLang="en-US" sz="4400" dirty="0">
              <a:effectLst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818439"/>
            <a:ext cx="6858000" cy="9153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4400" dirty="0" smtClean="0">
                <a:effectLst/>
              </a:rPr>
              <a:t>——</a:t>
            </a:r>
            <a:r>
              <a:rPr lang="en-US" altLang="zh-CN" sz="4400" dirty="0" err="1" smtClean="0">
                <a:effectLst/>
              </a:rPr>
              <a:t>WebGL</a:t>
            </a:r>
            <a:endParaRPr lang="zh-CN" altLang="en-US" sz="4400" dirty="0"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85800" y="3961439"/>
            <a:ext cx="7772400" cy="9153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400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于成杰</a:t>
            </a:r>
            <a:r>
              <a:rPr lang="en-US" altLang="zh-CN" sz="240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(Jake)</a:t>
            </a:r>
            <a:endParaRPr lang="zh-CN" altLang="en-US" sz="240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800" dirty="0" smtClean="0"/>
              <a:t>谢谢</a:t>
            </a:r>
            <a:endParaRPr kumimoji="1"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3799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76272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Font typeface="Arial" charset="0"/>
              <a:buNone/>
            </a:pPr>
            <a:r>
              <a:rPr lang="en-US" altLang="zh-CN" sz="2800" dirty="0" err="1">
                <a:latin typeface="微软雅黑" charset="-122"/>
                <a:ea typeface="微软雅黑" charset="-122"/>
              </a:rPr>
              <a:t>WebGL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是一种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3D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绘图标准，有别于过往需加装浏览器插件，透过</a:t>
            </a:r>
            <a:r>
              <a:rPr lang="en-US" altLang="zh-CN" sz="2800" dirty="0" err="1">
                <a:latin typeface="微软雅黑" charset="-122"/>
                <a:ea typeface="微软雅黑" charset="-122"/>
              </a:rPr>
              <a:t>WebGL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的技术，只需要编写网页代码即可实现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3D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图像的展示。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altLang="zh-CN" sz="5400" b="0" dirty="0" err="1">
                <a:latin typeface="Microsoft YaHei" charset="-122"/>
                <a:ea typeface="Microsoft YaHei" charset="-122"/>
                <a:cs typeface="Microsoft YaHei" charset="-122"/>
              </a:rPr>
              <a:t>WebGL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3276600"/>
            <a:ext cx="8229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dirty="0" err="1">
                <a:latin typeface="微软雅黑" charset="-122"/>
                <a:ea typeface="微软雅黑" charset="-122"/>
              </a:rPr>
              <a:t>WebGL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特点和定位：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zh-CN" altLang="en-US" sz="2800" dirty="0">
                <a:latin typeface="微软雅黑" charset="-122"/>
                <a:ea typeface="微软雅黑" charset="-122"/>
              </a:rPr>
              <a:t>免去了开发网页专用渲染插件的麻烦。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>
                <a:latin typeface="微软雅黑" charset="-122"/>
                <a:ea typeface="微软雅黑" charset="-122"/>
              </a:rPr>
              <a:t>统一的、标准的、跨平台的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OpenGL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接口实现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的，直接工作在显卡（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GPU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）端</a:t>
            </a:r>
            <a:endParaRPr lang="zh-CN" altLang="en-US" sz="2800" dirty="0">
              <a:latin typeface="微软雅黑" charset="-122"/>
              <a:ea typeface="微软雅黑" charset="-122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zh-CN" altLang="en-US" sz="2800" dirty="0">
                <a:latin typeface="微软雅黑" charset="-122"/>
                <a:ea typeface="微软雅黑" charset="-122"/>
              </a:rPr>
              <a:t>复杂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3D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结构的网站页面，设计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3D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网页游戏。</a:t>
            </a:r>
          </a:p>
        </p:txBody>
      </p:sp>
    </p:spTree>
    <p:extLst>
      <p:ext uri="{BB962C8B-B14F-4D97-AF65-F5344CB8AC3E}">
        <p14:creationId xmlns:p14="http://schemas.microsoft.com/office/powerpoint/2010/main" val="11529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444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6128"/>
            <a:ext cx="8229600" cy="30906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无客户端、无插件的网页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平台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高质量的网页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内容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与用户实现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维交互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altLang="zh-CN" sz="5400" b="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WebGL</a:t>
            </a:r>
            <a:r>
              <a:rPr lang="zh-CN" altLang="en-US" sz="5400" b="0" dirty="0" smtClean="0">
                <a:latin typeface="Microsoft YaHei" charset="-122"/>
                <a:ea typeface="Microsoft YaHei" charset="-122"/>
                <a:cs typeface="Microsoft YaHei" charset="-122"/>
              </a:rPr>
              <a:t>能做什么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7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444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22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网页游戏（</a:t>
            </a:r>
            <a:r>
              <a:rPr kumimoji="1" lang="en-US" altLang="zh-CN" dirty="0" smtClean="0">
                <a:hlinkClick r:id="rId2"/>
              </a:rPr>
              <a:t>babylon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游戏引擎）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产品的在线展示（</a:t>
            </a:r>
            <a:r>
              <a:rPr lang="en-US" altLang="zh-CN" b="1" u="sng" dirty="0">
                <a:hlinkClick r:id="rId3"/>
              </a:rPr>
              <a:t>SceneJS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数据可视化（</a:t>
            </a:r>
            <a:r>
              <a:rPr lang="it-IT" altLang="zh-CN" b="1" u="sng" dirty="0" smtClean="0">
                <a:hlinkClick r:id="rId4"/>
              </a:rPr>
              <a:t>PhiloGL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结构网页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altLang="zh-CN" sz="5400" b="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WebGL</a:t>
            </a:r>
            <a:r>
              <a:rPr lang="zh-CN" altLang="en-US" sz="5400" b="0" dirty="0" smtClean="0">
                <a:latin typeface="Microsoft YaHei" charset="-122"/>
                <a:ea typeface="Microsoft YaHei" charset="-122"/>
                <a:cs typeface="Microsoft YaHei" charset="-122"/>
              </a:rPr>
              <a:t>能做什么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6128"/>
            <a:ext cx="8229600" cy="255727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、使用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模型编辑工具（</a:t>
            </a:r>
            <a:r>
              <a:rPr kumimoji="1" lang="en-US" altLang="zh-CN" dirty="0" smtClean="0"/>
              <a:t>3DMax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Maya</a:t>
            </a:r>
            <a:r>
              <a:rPr kumimoji="1" lang="zh-CN" altLang="en-US" dirty="0" smtClean="0"/>
              <a:t>等）编辑出模型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、将模型加载到</a:t>
            </a:r>
            <a:r>
              <a:rPr kumimoji="1" lang="en-US" altLang="zh-CN" dirty="0" err="1" smtClean="0"/>
              <a:t>WebGL</a:t>
            </a:r>
            <a:r>
              <a:rPr kumimoji="1" lang="zh-CN" altLang="en-US" dirty="0" smtClean="0"/>
              <a:t>程序中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、用</a:t>
            </a:r>
            <a:r>
              <a:rPr kumimoji="1" lang="en-US" altLang="zh-CN" dirty="0" err="1" smtClean="0"/>
              <a:t>WebGL</a:t>
            </a:r>
            <a:r>
              <a:rPr kumimoji="1" lang="zh-CN" altLang="en-US" dirty="0" smtClean="0"/>
              <a:t>渲染流程把模型画到页面中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kumimoji="1"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加载模型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6128"/>
            <a:ext cx="8229600" cy="2557272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WebGL</a:t>
            </a:r>
            <a:r>
              <a:rPr kumimoji="1" lang="zh-CN" altLang="en-US" dirty="0"/>
              <a:t>没有默认的模型格式，需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解析成数据流传给</a:t>
            </a:r>
            <a:r>
              <a:rPr kumimoji="1" lang="en-US" altLang="zh-CN" dirty="0" err="1"/>
              <a:t>webgl</a:t>
            </a:r>
            <a:endParaRPr kumimoji="1" lang="zh-CN" altLang="en-US" dirty="0"/>
          </a:p>
          <a:p>
            <a:r>
              <a:rPr kumimoji="1" lang="en-US" altLang="zh-CN" dirty="0" err="1" smtClean="0"/>
              <a:t>Threejs</a:t>
            </a:r>
            <a:r>
              <a:rPr kumimoji="1" lang="zh-CN" altLang="en-US" dirty="0" smtClean="0"/>
              <a:t>加载模型的过程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kumimoji="1"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加载模型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81375"/>
            <a:ext cx="7924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6128"/>
            <a:ext cx="8229600" cy="25572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纹理格式：</a:t>
            </a:r>
            <a:r>
              <a:rPr kumimoji="1" lang="en-US" altLang="zh-CN" dirty="0" smtClean="0"/>
              <a:t>jpg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bmp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gif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kumimoji="1"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纹理资源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3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WebGL</a:t>
            </a:r>
            <a:r>
              <a:rPr kumimoji="1" lang="zh-CN" altLang="en-US" dirty="0" smtClean="0"/>
              <a:t>应用示例</a:t>
            </a:r>
            <a:endParaRPr kumimoji="1" lang="zh-CN" altLang="en-US" dirty="0"/>
          </a:p>
        </p:txBody>
      </p:sp>
      <p:pic>
        <p:nvPicPr>
          <p:cNvPr id="8" name="图片 7" descr="1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00200"/>
            <a:ext cx="3048000" cy="2286000"/>
          </a:xfrm>
          <a:prstGeom prst="rect">
            <a:avLst/>
          </a:prstGeom>
        </p:spPr>
      </p:pic>
      <p:pic>
        <p:nvPicPr>
          <p:cNvPr id="9" name="图片 8" descr="2.jp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86200"/>
            <a:ext cx="3048000" cy="2362200"/>
          </a:xfrm>
          <a:prstGeom prst="rect">
            <a:avLst/>
          </a:prstGeom>
        </p:spPr>
      </p:pic>
      <p:pic>
        <p:nvPicPr>
          <p:cNvPr id="10" name="图片 9" descr="3.jp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81400"/>
            <a:ext cx="3048000" cy="2367000"/>
          </a:xfrm>
          <a:prstGeom prst="rect">
            <a:avLst/>
          </a:prstGeom>
        </p:spPr>
      </p:pic>
      <p:pic>
        <p:nvPicPr>
          <p:cNvPr id="11" name="图片 10" descr="4.jpg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6000" y="1600200"/>
            <a:ext cx="3048000" cy="2282240"/>
          </a:xfrm>
          <a:prstGeom prst="rect">
            <a:avLst/>
          </a:prstGeom>
        </p:spPr>
      </p:pic>
      <p:pic>
        <p:nvPicPr>
          <p:cNvPr id="12" name="图片 11" descr="5.jpg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0" y="3886200"/>
            <a:ext cx="3048000" cy="2362201"/>
          </a:xfrm>
          <a:prstGeom prst="rect">
            <a:avLst/>
          </a:prstGeom>
        </p:spPr>
      </p:pic>
      <p:pic>
        <p:nvPicPr>
          <p:cNvPr id="13" name="图片 12" descr="6.jpg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8000" y="1600200"/>
            <a:ext cx="3048000" cy="22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62272"/>
          </a:xfrm>
        </p:spPr>
        <p:txBody>
          <a:bodyPr>
            <a:normAutofit/>
          </a:bodyPr>
          <a:lstStyle/>
          <a:p>
            <a:r>
              <a:rPr lang="nl-NL" altLang="zh-CN" sz="2000" b="1" u="sng" dirty="0">
                <a:hlinkClick r:id="rId2"/>
              </a:rPr>
              <a:t>Three.js</a:t>
            </a:r>
            <a:r>
              <a:rPr lang="nl-NL" altLang="zh-CN" sz="2000" b="1" dirty="0"/>
              <a:t> </a:t>
            </a:r>
            <a:r>
              <a:rPr lang="zh-CN" altLang="en-US" sz="2000" dirty="0"/>
              <a:t>是一个开源的</a:t>
            </a:r>
            <a:r>
              <a:rPr lang="en-US" altLang="zh-CN" sz="2000" dirty="0"/>
              <a:t>JavaScript 3D</a:t>
            </a:r>
            <a:r>
              <a:rPr lang="zh-CN" altLang="en-US" sz="2000" dirty="0"/>
              <a:t>引擎，该项目的目标是创建一个低复杂、轻量级的</a:t>
            </a:r>
            <a:r>
              <a:rPr lang="en-US" altLang="zh-CN" sz="2000" dirty="0"/>
              <a:t>3D</a:t>
            </a:r>
            <a:r>
              <a:rPr lang="zh-CN" altLang="en-US" sz="2000" dirty="0"/>
              <a:t>库，用最简单、直观的方式封装</a:t>
            </a:r>
            <a:r>
              <a:rPr lang="en-US" altLang="zh-CN" sz="2000" dirty="0" err="1"/>
              <a:t>WebGL</a:t>
            </a:r>
            <a:r>
              <a:rPr lang="zh-CN" altLang="en-US" sz="2000" dirty="0"/>
              <a:t>中的常用方法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b="1" u="sng" dirty="0">
                <a:hlinkClick r:id="rId3"/>
              </a:rPr>
              <a:t>PhiloGL</a:t>
            </a:r>
            <a:r>
              <a:rPr lang="en-US" altLang="zh-CN" sz="2000" b="1" dirty="0"/>
              <a:t> </a:t>
            </a:r>
            <a:r>
              <a:rPr lang="zh-CN" altLang="en-US" sz="2000" dirty="0"/>
              <a:t>是由</a:t>
            </a:r>
            <a:r>
              <a:rPr lang="en-US" altLang="zh-CN" sz="2000" dirty="0"/>
              <a:t>Sencha </a:t>
            </a:r>
            <a:r>
              <a:rPr lang="zh-CN" altLang="en-US" sz="2000" dirty="0"/>
              <a:t>实验室开发的一个新的</a:t>
            </a:r>
            <a:r>
              <a:rPr lang="en-US" altLang="zh-CN" sz="2000" dirty="0" err="1"/>
              <a:t>WebGL</a:t>
            </a:r>
            <a:r>
              <a:rPr lang="zh-CN" altLang="en-US" sz="2000" dirty="0"/>
              <a:t>开源框架，提供了强大的</a:t>
            </a:r>
            <a:r>
              <a:rPr lang="en-US" altLang="zh-CN" sz="2000" dirty="0"/>
              <a:t>API</a:t>
            </a:r>
            <a:r>
              <a:rPr lang="zh-CN" altLang="en-US" sz="2000" dirty="0"/>
              <a:t>，可帮助开发者轻松开发</a:t>
            </a:r>
            <a:r>
              <a:rPr lang="en-US" altLang="zh-CN" sz="2000" dirty="0" err="1"/>
              <a:t>WebGL</a:t>
            </a:r>
            <a:r>
              <a:rPr lang="zh-CN" altLang="en-US" sz="2000" dirty="0"/>
              <a:t>并整合到</a:t>
            </a:r>
            <a:r>
              <a:rPr lang="en-US" altLang="zh-CN" sz="2000" dirty="0"/>
              <a:t>Web</a:t>
            </a:r>
            <a:r>
              <a:rPr lang="zh-CN" altLang="en-US" sz="2000" dirty="0"/>
              <a:t>应用中，实现数据可视化，代码。创作和游戏开发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b="1" u="sng" dirty="0" smtClean="0">
                <a:hlinkClick r:id="rId4"/>
              </a:rPr>
              <a:t>Babylon.js</a:t>
            </a:r>
            <a:r>
              <a:rPr lang="zh-CN" altLang="en-US" sz="2000" dirty="0"/>
              <a:t>一个强大的</a:t>
            </a:r>
            <a:r>
              <a:rPr lang="en-US" altLang="zh-CN" sz="2000" dirty="0"/>
              <a:t>3D</a:t>
            </a:r>
            <a:r>
              <a:rPr lang="zh-CN" altLang="en-US" sz="2000" dirty="0"/>
              <a:t>游戏引擎，由</a:t>
            </a:r>
            <a:r>
              <a:rPr lang="en-US" altLang="zh-CN" sz="2000" dirty="0"/>
              <a:t>Microsoft</a:t>
            </a:r>
            <a:r>
              <a:rPr lang="zh-CN" altLang="en-US" sz="2000" dirty="0"/>
              <a:t>的员工</a:t>
            </a:r>
            <a:r>
              <a:rPr lang="en-US" altLang="zh-CN" sz="2000" dirty="0"/>
              <a:t>David </a:t>
            </a:r>
            <a:r>
              <a:rPr lang="en-US" altLang="zh-CN" sz="2000" dirty="0" err="1"/>
              <a:t>Cathue</a:t>
            </a:r>
            <a:r>
              <a:rPr lang="zh-CN" altLang="en-US" sz="2000" dirty="0"/>
              <a:t>主导开发。和</a:t>
            </a:r>
            <a:r>
              <a:rPr lang="en-US" altLang="zh-CN" sz="2000" dirty="0" err="1"/>
              <a:t>Three.js</a:t>
            </a:r>
            <a:r>
              <a:rPr lang="zh-CN" altLang="en-US" sz="2000" dirty="0"/>
              <a:t>相比，</a:t>
            </a:r>
            <a:r>
              <a:rPr lang="en-US" altLang="zh-CN" sz="2000" dirty="0" err="1"/>
              <a:t>three.js</a:t>
            </a:r>
            <a:r>
              <a:rPr lang="zh-CN" altLang="en-US" sz="2000" dirty="0"/>
              <a:t>更倾向于动画，而</a:t>
            </a:r>
            <a:r>
              <a:rPr lang="en-US" altLang="zh-CN" sz="2000" dirty="0" err="1"/>
              <a:t>Babylon.js</a:t>
            </a:r>
            <a:r>
              <a:rPr lang="zh-CN" altLang="en-US" sz="2000" dirty="0"/>
              <a:t>则更适合游戏开发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b="1" u="sng" dirty="0" smtClean="0">
                <a:hlinkClick r:id="rId5"/>
              </a:rPr>
              <a:t>SceneJS</a:t>
            </a:r>
            <a:r>
              <a:rPr lang="zh-CN" altLang="en-US" sz="2000" b="1" u="sng" dirty="0" smtClean="0"/>
              <a:t> </a:t>
            </a:r>
            <a:r>
              <a:rPr lang="en-US" altLang="zh-CN" sz="2000" dirty="0" err="1"/>
              <a:t>SceneJS</a:t>
            </a:r>
            <a:r>
              <a:rPr lang="zh-CN" altLang="en-US" sz="2000" dirty="0"/>
              <a:t>是一个开源的</a:t>
            </a:r>
            <a:r>
              <a:rPr lang="en-US" altLang="zh-CN" sz="2000" dirty="0"/>
              <a:t>JavaScript 3D</a:t>
            </a:r>
            <a:r>
              <a:rPr lang="zh-CN" altLang="en-US" sz="2000" dirty="0"/>
              <a:t>引擎，特别适合需要高精度细节的模型需求，比如工程学和医学上常用的高精度模型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2000" dirty="0" err="1" smtClean="0"/>
              <a:t>WebGl</a:t>
            </a:r>
            <a:r>
              <a:rPr kumimoji="1" lang="zh-CN" altLang="en-US" sz="2000" dirty="0" smtClean="0"/>
              <a:t>中文官网：</a:t>
            </a:r>
            <a:r>
              <a:rPr kumimoji="1" lang="en-US" altLang="zh-CN" sz="2000" dirty="0" smtClean="0"/>
              <a:t>http</a:t>
            </a:r>
            <a:r>
              <a:rPr kumimoji="1" lang="en-US" altLang="zh-CN" sz="2000" dirty="0"/>
              <a:t>://</a:t>
            </a:r>
            <a:r>
              <a:rPr kumimoji="1" lang="en-US" altLang="zh-CN" sz="2000" dirty="0" err="1"/>
              <a:t>www.hewebgl.com</a:t>
            </a:r>
            <a:r>
              <a:rPr kumimoji="1" lang="en-US" altLang="zh-CN" sz="2000" dirty="0"/>
              <a:t>/article/</a:t>
            </a:r>
            <a:r>
              <a:rPr kumimoji="1" lang="en-US" altLang="zh-CN" sz="2000" dirty="0" err="1"/>
              <a:t>articledir</a:t>
            </a:r>
            <a:r>
              <a:rPr kumimoji="1" lang="en-US" altLang="zh-CN" sz="2000" dirty="0"/>
              <a:t>/1</a:t>
            </a: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kumimoji="1"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框架</a:t>
            </a:r>
            <a:endParaRPr kumimoji="1" lang="zh-CN" alt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5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479</TotalTime>
  <Words>226</Words>
  <Application>Microsoft Macintosh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DengXian</vt:lpstr>
      <vt:lpstr>Lucida Sans Unicode</vt:lpstr>
      <vt:lpstr>Microsoft YaHei</vt:lpstr>
      <vt:lpstr>Verdana</vt:lpstr>
      <vt:lpstr>Wingdings 2</vt:lpstr>
      <vt:lpstr>Wingdings 3</vt:lpstr>
      <vt:lpstr>黑体</vt:lpstr>
      <vt:lpstr>微软雅黑</vt:lpstr>
      <vt:lpstr>聚合</vt:lpstr>
      <vt:lpstr>前端技术分享</vt:lpstr>
      <vt:lpstr>WebGL</vt:lpstr>
      <vt:lpstr>WebGL能做什么</vt:lpstr>
      <vt:lpstr>WebGL能做什么</vt:lpstr>
      <vt:lpstr>加载模型</vt:lpstr>
      <vt:lpstr>加载模型</vt:lpstr>
      <vt:lpstr>纹理资源</vt:lpstr>
      <vt:lpstr>WebGL应用示例</vt:lpstr>
      <vt:lpstr>框架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罗生门 Lao3D项目WebGL应用经验分享</dc:title>
  <dc:creator>GongZhongliang</dc:creator>
  <cp:lastModifiedBy>Jake Yu</cp:lastModifiedBy>
  <cp:revision>102</cp:revision>
  <dcterms:created xsi:type="dcterms:W3CDTF">2013-08-06T07:05:21Z</dcterms:created>
  <dcterms:modified xsi:type="dcterms:W3CDTF">2016-11-12T10:55:40Z</dcterms:modified>
</cp:coreProperties>
</file>