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785f45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785f45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a785f45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a785f45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38f67c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38f67c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38f67c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38f67c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3e22a1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3e22a1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5fa95a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c5fa95a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Relationship Id="rId11" Type="http://schemas.openxmlformats.org/officeDocument/2006/relationships/image" Target="../media/image9.png"/><Relationship Id="rId10" Type="http://schemas.openxmlformats.org/officeDocument/2006/relationships/slide" Target="/ppt/slides/slide6.xml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0" Type="http://schemas.openxmlformats.org/officeDocument/2006/relationships/slide" Target="/ppt/slides/slide6.xml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elateria.sorriso@mail.it" TargetMode="External"/><Relationship Id="rId4" Type="http://schemas.openxmlformats.org/officeDocument/2006/relationships/image" Target="../media/image2.png"/><Relationship Id="rId11" Type="http://schemas.openxmlformats.org/officeDocument/2006/relationships/slide" Target="/ppt/slides/slide6.xml"/><Relationship Id="rId10" Type="http://schemas.openxmlformats.org/officeDocument/2006/relationships/slide" Target="/ppt/slides/slide5.xml"/><Relationship Id="rId9" Type="http://schemas.openxmlformats.org/officeDocument/2006/relationships/slide" Target="/ppt/slides/slide4.xml"/><Relationship Id="rId5" Type="http://schemas.openxmlformats.org/officeDocument/2006/relationships/image" Target="../media/image9.png"/><Relationship Id="rId6" Type="http://schemas.openxmlformats.org/officeDocument/2006/relationships/slide" Target="/ppt/slides/slide3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slide" Target="/ppt/slides/slide4.xml"/><Relationship Id="rId10" Type="http://schemas.openxmlformats.org/officeDocument/2006/relationships/image" Target="../media/image14.png"/><Relationship Id="rId9" Type="http://schemas.openxmlformats.org/officeDocument/2006/relationships/slide" Target="/ppt/slides/slide6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4.jpg"/><Relationship Id="rId13" Type="http://schemas.openxmlformats.org/officeDocument/2006/relationships/image" Target="../media/image15.jp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slide" Target="/ppt/slides/slide5.xml"/><Relationship Id="rId9" Type="http://schemas.openxmlformats.org/officeDocument/2006/relationships/slide" Target="/ppt/slides/slide6.xml"/><Relationship Id="rId15" Type="http://schemas.openxmlformats.org/officeDocument/2006/relationships/image" Target="../media/image3.jpg"/><Relationship Id="rId14" Type="http://schemas.openxmlformats.org/officeDocument/2006/relationships/image" Target="../media/image5.png"/><Relationship Id="rId17" Type="http://schemas.openxmlformats.org/officeDocument/2006/relationships/image" Target="../media/image12.jpg"/><Relationship Id="rId16" Type="http://schemas.openxmlformats.org/officeDocument/2006/relationships/image" Target="../media/image10.jpg"/><Relationship Id="rId5" Type="http://schemas.openxmlformats.org/officeDocument/2006/relationships/slide" Target="/ppt/slides/slide2.xml"/><Relationship Id="rId19" Type="http://schemas.openxmlformats.org/officeDocument/2006/relationships/image" Target="../media/image8.jpg"/><Relationship Id="rId6" Type="http://schemas.openxmlformats.org/officeDocument/2006/relationships/slide" Target="/ppt/slides/slide3.xml"/><Relationship Id="rId18" Type="http://schemas.openxmlformats.org/officeDocument/2006/relationships/image" Target="../media/image6.jpg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slide" Target="/ppt/slides/slide6.xml"/><Relationship Id="rId9" Type="http://schemas.openxmlformats.org/officeDocument/2006/relationships/slide" Target="/ppt/slides/slide6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slide" Target="/ppt/slides/slide7.xml"/><Relationship Id="rId9" Type="http://schemas.openxmlformats.org/officeDocument/2006/relationships/slide" Target="/ppt/slides/slide6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50" y="1993425"/>
            <a:ext cx="1773650" cy="2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82250" y="2979225"/>
            <a:ext cx="5205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dk2"/>
                </a:solidFill>
              </a:rPr>
              <a:t>Dal 1850, la gelateria di Catania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4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COM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E</a:t>
            </a:r>
            <a:r>
              <a:rPr b="1" lang="it" sz="1800">
                <a:solidFill>
                  <a:srgbClr val="0000FF"/>
                </a:solidFill>
              </a:rPr>
              <a:t> </a:t>
            </a:r>
            <a:r>
              <a:rPr b="1" lang="it" sz="1800">
                <a:solidFill>
                  <a:srgbClr val="0000FF"/>
                </a:solidFill>
              </a:rPr>
              <a:t>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10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17975" y="1101975"/>
            <a:ext cx="41338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7" y="1918000"/>
            <a:ext cx="3493971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20100" y="2017950"/>
            <a:ext cx="35769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Nel 1850 nasce la gelateria Sorriso, nata dall’esigenza di rinfrescare il Re Vittorio Emanuele II in visita a Catania.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Da allora la priorità della nostra gelateria è rinfrescare tutti i suoi clienti!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10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50" y="710625"/>
            <a:ext cx="2686750" cy="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79675" y="2091975"/>
            <a:ext cx="33672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Telefono: 095 1234567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Mail: 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gelateria.sorriso@mail.it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Indirizzo: Via Vittorio Emanuele, 131, Catania (CT)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875" y="2075500"/>
            <a:ext cx="4992326" cy="2105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10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11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150" y="710625"/>
            <a:ext cx="2686750" cy="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574775" y="2004363"/>
            <a:ext cx="42846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Il nostro gelato è realizzato artigianalmente,  alla vecchia maniera.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Prodotto da ingredienti naturali, BIO e a km 0, dai migliori produttori Catanesi.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</a:rPr>
              <a:t>Tutto il buono della nostra città in un prodotto di qualità!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4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710625"/>
            <a:ext cx="2686750" cy="9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3449" y="1828775"/>
            <a:ext cx="4100549" cy="30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4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225" y="710625"/>
            <a:ext cx="1969550" cy="7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7726625" y="1721925"/>
            <a:ext cx="6537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232675" y="1721925"/>
            <a:ext cx="6537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18025" y="237435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Cioccolato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165000" y="3781200"/>
            <a:ext cx="1401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Stracciatella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165000" y="237435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Fior di latte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18025" y="378120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Cocco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430875" y="237435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Melone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658950" y="237435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Fragola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924450" y="237435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Limone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393450" y="378120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Menta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658950" y="378120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Bueno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924450" y="3781200"/>
            <a:ext cx="129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</a:rPr>
              <a:t>Pesca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225" y="1721475"/>
            <a:ext cx="6552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1180" y="1721475"/>
            <a:ext cx="655200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35413" y="1721475"/>
            <a:ext cx="6552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97607" y="1721475"/>
            <a:ext cx="655201" cy="6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13400" y="1721475"/>
            <a:ext cx="655201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15">
            <a:alphaModFix/>
          </a:blip>
          <a:srcRect b="0" l="21386" r="18469" t="0"/>
          <a:stretch/>
        </p:blipFill>
        <p:spPr>
          <a:xfrm>
            <a:off x="4244763" y="3112575"/>
            <a:ext cx="6552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16">
            <a:alphaModFix/>
          </a:blip>
          <a:srcRect b="0" l="23365" r="0" t="0"/>
          <a:stretch/>
        </p:blipFill>
        <p:spPr>
          <a:xfrm>
            <a:off x="2491187" y="3089488"/>
            <a:ext cx="655200" cy="6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17">
            <a:alphaModFix/>
          </a:blip>
          <a:srcRect b="0" l="14803" r="8373" t="0"/>
          <a:stretch/>
        </p:blipFill>
        <p:spPr>
          <a:xfrm>
            <a:off x="737575" y="3112575"/>
            <a:ext cx="6552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18">
            <a:alphaModFix/>
          </a:blip>
          <a:srcRect b="0" l="16245" r="13637" t="0"/>
          <a:stretch/>
        </p:blipFill>
        <p:spPr>
          <a:xfrm>
            <a:off x="5997600" y="3112575"/>
            <a:ext cx="655201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750438" y="3201588"/>
            <a:ext cx="655200" cy="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8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4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710625"/>
            <a:ext cx="2686750" cy="9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78400" y="2052775"/>
            <a:ext cx="42924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Da ora puoi ordinare anche online!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Listino: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2"/>
                </a:solidFill>
              </a:rPr>
              <a:t>vaschetta piccola (4 palline) 7€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2"/>
                </a:solidFill>
              </a:rPr>
              <a:t>vaschetta media (8 palline) 15€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2"/>
                </a:solidFill>
              </a:rPr>
              <a:t>vaschetta grande (12 palline) 22€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2"/>
                </a:solidFill>
              </a:rPr>
              <a:t>vaschetta famiglia (20 palline) 35€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10">
            <a:alphaModFix/>
          </a:blip>
          <a:srcRect b="44428" l="17624" r="22304" t="43955"/>
          <a:stretch/>
        </p:blipFill>
        <p:spPr>
          <a:xfrm>
            <a:off x="5261596" y="2226976"/>
            <a:ext cx="3565578" cy="6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5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9"/>
          <p:cNvCxnSpPr/>
          <p:nvPr/>
        </p:nvCxnSpPr>
        <p:spPr>
          <a:xfrm>
            <a:off x="291875" y="4682175"/>
            <a:ext cx="85353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235850" y="4779425"/>
            <a:ext cx="2609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Via Vittorio Emanuele, 131, Catania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50" y="4714484"/>
            <a:ext cx="948950" cy="3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87050" y="229425"/>
            <a:ext cx="876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4"/>
              </a:rPr>
              <a:t>HOME</a:t>
            </a:r>
            <a:r>
              <a:rPr b="1" lang="it" sz="1800">
                <a:solidFill>
                  <a:srgbClr val="0000FF"/>
                </a:solidFill>
              </a:rPr>
              <a:t>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5"/>
              </a:rPr>
              <a:t>STORIA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6"/>
              </a:rPr>
              <a:t>CONTATTI</a:t>
            </a:r>
            <a:r>
              <a:rPr b="1" lang="it" sz="1800">
                <a:solidFill>
                  <a:srgbClr val="0000FF"/>
                </a:solidFill>
              </a:rPr>
              <a:t>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7"/>
              </a:rPr>
              <a:t>COME</a:t>
            </a:r>
            <a:r>
              <a:rPr b="1" lang="it" sz="1800">
                <a:solidFill>
                  <a:srgbClr val="0000FF"/>
                </a:solidFill>
              </a:rPr>
              <a:t>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8"/>
              </a:rPr>
              <a:t>GUSTI</a:t>
            </a:r>
            <a:r>
              <a:rPr b="1" lang="it" sz="1800">
                <a:solidFill>
                  <a:srgbClr val="0000FF"/>
                </a:solidFill>
              </a:rPr>
              <a:t>         </a:t>
            </a:r>
            <a:r>
              <a:rPr b="1" lang="it" sz="1800" u="sng">
                <a:solidFill>
                  <a:schemeClr val="hlink"/>
                </a:solidFill>
                <a:hlinkClick action="ppaction://hlinksldjump" r:id="rId9"/>
              </a:rPr>
              <a:t>ORDINE ONLINE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710625"/>
            <a:ext cx="2686750" cy="9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10">
            <a:alphaModFix/>
          </a:blip>
          <a:srcRect b="0" l="0" r="0" t="38340"/>
          <a:stretch/>
        </p:blipFill>
        <p:spPr>
          <a:xfrm>
            <a:off x="542425" y="3335330"/>
            <a:ext cx="2195701" cy="1057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42425" y="2875572"/>
            <a:ext cx="11865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Paga con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46300" y="2234550"/>
            <a:ext cx="3490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Scegli una vaschetta: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876200" y="2357875"/>
            <a:ext cx="1640400" cy="2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62450" y="2296200"/>
            <a:ext cx="14679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</a:rPr>
              <a:t>Vaschetta Piccola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-938750" y="-399625"/>
            <a:ext cx="71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4246975" y="2456775"/>
            <a:ext cx="657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 flipH="1">
            <a:off x="4312675" y="2453900"/>
            <a:ext cx="885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