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066801" y="38501"/>
            <a:ext cx="9906000" cy="823913"/>
          </a:xfrm>
        </p:spPr>
        <p:txBody>
          <a:bodyPr/>
          <a:lstStyle/>
          <a:p>
            <a:pPr algn="ctr"/>
            <a:r>
              <a:rPr lang="it-IT" dirty="0"/>
              <a:t>COMPONENTI LOGICHE</a:t>
            </a:r>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10" y="619126"/>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066800" y="1443039"/>
            <a:ext cx="4953001" cy="5236894"/>
          </a:xfrm>
        </p:spPr>
        <p:txBody>
          <a:bodyPr>
            <a:normAutofit fontScale="85000" lnSpcReduction="20000"/>
          </a:bodyPr>
          <a:lstStyle/>
          <a:p>
            <a:pPr algn="just" fontAlgn="auto">
              <a:spcAft>
                <a:spcPts val="0"/>
              </a:spcAft>
              <a:defRPr/>
            </a:pPr>
            <a:r>
              <a:rPr lang="it-IT" dirty="0"/>
              <a:t>Carosello degli ambiti analizzati</a:t>
            </a:r>
          </a:p>
          <a:p>
            <a:pPr algn="just" fontAlgn="auto">
              <a:spcAft>
                <a:spcPts val="0"/>
              </a:spcAft>
              <a:defRPr/>
            </a:pPr>
            <a:r>
              <a:rPr lang="it-IT" dirty="0"/>
              <a:t>Cards (con bottoni) degli items</a:t>
            </a:r>
          </a:p>
          <a:p>
            <a:pPr algn="just" fontAlgn="auto">
              <a:spcAft>
                <a:spcPts val="0"/>
              </a:spcAft>
              <a:defRPr/>
            </a:pPr>
            <a:r>
              <a:rPr lang="it-IT" dirty="0" err="1"/>
              <a:t>Accordion</a:t>
            </a:r>
            <a:r>
              <a:rPr lang="it-IT" dirty="0"/>
              <a:t> per la ricerca avanzata</a:t>
            </a:r>
          </a:p>
          <a:p>
            <a:pPr algn="just" fontAlgn="auto">
              <a:spcAft>
                <a:spcPts val="0"/>
              </a:spcAft>
              <a:defRPr/>
            </a:pPr>
            <a:r>
              <a:rPr lang="it-IT" dirty="0" err="1"/>
              <a:t>Breadcrumbs</a:t>
            </a:r>
            <a:endParaRPr lang="it-IT" dirty="0"/>
          </a:p>
          <a:p>
            <a:pPr algn="just" fontAlgn="auto">
              <a:spcAft>
                <a:spcPts val="0"/>
              </a:spcAft>
              <a:defRPr/>
            </a:pPr>
            <a:r>
              <a:rPr lang="it-IT" dirty="0" err="1"/>
              <a:t>Dropdown</a:t>
            </a:r>
            <a:r>
              <a:rPr lang="it-IT" dirty="0"/>
              <a:t> (con e senza close) e </a:t>
            </a:r>
            <a:r>
              <a:rPr lang="it-IT" dirty="0" err="1"/>
              <a:t>collapse</a:t>
            </a:r>
            <a:r>
              <a:rPr lang="it-IT" dirty="0"/>
              <a:t> in </a:t>
            </a:r>
            <a:r>
              <a:rPr lang="it-IT" dirty="0" err="1"/>
              <a:t>aside</a:t>
            </a:r>
            <a:endParaRPr lang="it-IT" dirty="0"/>
          </a:p>
          <a:p>
            <a:pPr algn="just" fontAlgn="auto">
              <a:spcAft>
                <a:spcPts val="0"/>
              </a:spcAft>
              <a:defRPr/>
            </a:pPr>
            <a:r>
              <a:rPr lang="it-IT" dirty="0" err="1"/>
              <a:t>Navbar</a:t>
            </a:r>
            <a:r>
              <a:rPr lang="it-IT" dirty="0"/>
              <a:t> e </a:t>
            </a:r>
            <a:r>
              <a:rPr lang="it-IT" dirty="0" err="1"/>
              <a:t>navs</a:t>
            </a:r>
            <a:r>
              <a:rPr lang="it-IT" dirty="0"/>
              <a:t> &amp; </a:t>
            </a:r>
            <a:r>
              <a:rPr lang="it-IT" dirty="0" err="1"/>
              <a:t>tabs</a:t>
            </a:r>
            <a:endParaRPr lang="it-IT" dirty="0"/>
          </a:p>
          <a:p>
            <a:pPr algn="just" fontAlgn="auto">
              <a:spcAft>
                <a:spcPts val="0"/>
              </a:spcAft>
              <a:defRPr/>
            </a:pPr>
            <a:r>
              <a:rPr lang="it-IT" dirty="0" err="1"/>
              <a:t>Tooltips</a:t>
            </a:r>
            <a:r>
              <a:rPr lang="it-IT" dirty="0"/>
              <a:t> sui bottoni degli item</a:t>
            </a:r>
          </a:p>
          <a:p>
            <a:pPr algn="just" fontAlgn="auto">
              <a:spcAft>
                <a:spcPts val="0"/>
              </a:spcAft>
              <a:defRPr/>
            </a:pPr>
            <a:r>
              <a:rPr lang="it-IT" dirty="0" err="1"/>
              <a:t>Pagination</a:t>
            </a:r>
            <a:endParaRPr lang="it-IT" dirty="0"/>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057104" y="619126"/>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2200" y="1443038"/>
            <a:ext cx="4875210" cy="2289949"/>
          </a:xfrm>
        </p:spPr>
        <p:txBody>
          <a:bodyPr>
            <a:normAutofit fontScale="85000" lnSpcReduction="2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384493" y="3732987"/>
            <a:ext cx="4223614" cy="20836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228040" y="118005"/>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972152"/>
            <a:ext cx="9905999" cy="5515275"/>
          </a:xfrm>
        </p:spPr>
        <p:txBody>
          <a:bodyPr>
            <a:normAutofit fontScale="77500" lnSpcReduction="20000"/>
          </a:bodyPr>
          <a:lstStyle/>
          <a:p>
            <a:pPr marL="0" indent="0" algn="just" fontAlgn="auto">
              <a:spcAft>
                <a:spcPts val="0"/>
              </a:spcAft>
              <a:buFont typeface="Arial" panose="020B0604020202020204" pitchFamily="34" charset="0"/>
              <a:buNone/>
              <a:defRPr/>
            </a:pPr>
            <a:r>
              <a:rPr lang="it-IT" dirty="0"/>
              <a:t>Gli items, appartenenti a cinque categorie tipologiche, sono diversificati anche cromaticamente (blu per le poesie, rosso per le storiografie, verde per le leggende, nero per le ricette e giallo per le opere architettoniche).</a:t>
            </a:r>
          </a:p>
          <a:p>
            <a:pPr marL="0" indent="0" algn="just" fontAlgn="auto">
              <a:spcAft>
                <a:spcPts val="0"/>
              </a:spcAft>
              <a:buFont typeface="Arial" panose="020B0604020202020204" pitchFamily="34" charset="0"/>
              <a:buNone/>
              <a:defRPr/>
            </a:pPr>
            <a:r>
              <a:rPr lang="it-IT" dirty="0"/>
              <a:t>La maggior parte degli items sono testi di vario tipo, con un’eccezione.</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o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320135"/>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501541"/>
            <a:ext cx="9905999" cy="4947385"/>
          </a:xfrm>
        </p:spPr>
        <p:txBody>
          <a:bodyPr>
            <a:normAutofit lnSpcReduction="10000"/>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a:t>
            </a:r>
            <a:r>
              <a:rPr lang="it-IT"/>
              <a:t>quello tipologico.</a:t>
            </a:r>
            <a:endParaRPr lang="it-IT" dirty="0"/>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a:p>
            <a:pPr marL="0" indent="0" algn="just" fontAlgn="auto">
              <a:spcAft>
                <a:spcPts val="0"/>
              </a:spcAft>
              <a:buFont typeface="Arial" panose="020B0604020202020204" pitchFamily="34" charset="0"/>
              <a:buNone/>
              <a:defRPr/>
            </a:pPr>
            <a:r>
              <a:rPr lang="it-IT" dirty="0"/>
              <a:t>In ultimo, alla fine di ogni pagina-foglia vengono consigliati altri item che potrebbero interessare all’utente, presentati tramite cards e facilmente accessibili attraverso un bottone.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640</Words>
  <Application>Microsoft Office PowerPoint</Application>
  <PresentationFormat>Widescreen</PresentationFormat>
  <Paragraphs>40</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9</cp:revision>
  <dcterms:created xsi:type="dcterms:W3CDTF">2022-07-16T09:58:24Z</dcterms:created>
  <dcterms:modified xsi:type="dcterms:W3CDTF">2022-07-21T08:34:06Z</dcterms:modified>
</cp:coreProperties>
</file>